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80" r:id="rId2"/>
    <p:sldId id="379" r:id="rId3"/>
    <p:sldId id="381" r:id="rId4"/>
    <p:sldId id="382" r:id="rId5"/>
    <p:sldId id="383" r:id="rId6"/>
    <p:sldId id="260" r:id="rId7"/>
    <p:sldId id="256" r:id="rId8"/>
    <p:sldId id="261" r:id="rId9"/>
    <p:sldId id="262" r:id="rId10"/>
    <p:sldId id="257" r:id="rId11"/>
    <p:sldId id="258" r:id="rId12"/>
    <p:sldId id="259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4DE4266-3C9E-4108-9B5C-824B1F3C0CFB}">
          <p14:sldIdLst>
            <p14:sldId id="380"/>
            <p14:sldId id="379"/>
            <p14:sldId id="381"/>
            <p14:sldId id="382"/>
            <p14:sldId id="383"/>
          </p14:sldIdLst>
        </p14:section>
        <p14:section name="Slides" id="{20B43BF9-81AA-4498-863A-4383A63896BD}">
          <p14:sldIdLst>
            <p14:sldId id="260"/>
            <p14:sldId id="256"/>
            <p14:sldId id="261"/>
            <p14:sldId id="262"/>
            <p14:sldId id="257"/>
            <p14:sldId id="258"/>
            <p14:sldId id="259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482" y="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50A5B-76AB-4FB9-8EF4-97223D7007D4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C149AA-6FF7-4721-BCD0-E1F2F2C2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652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C149AA-6FF7-4721-BCD0-E1F2F2C2F79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833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03336-A3BF-3488-58B8-3D790A2F57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A399A4-3685-FB76-97A7-6B8A803A4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1D245-E4A6-D55D-B736-A7DC43FD7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8F8801-6116-BA4E-2CDB-986D9AFC2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71560-9FD5-A471-BF93-0A4F9B650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778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F7DE2-9D58-7DC7-8DC6-17D21C5A1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2D8F36-EE64-A631-6C2F-DAB2841EF8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D40558-8B4D-FAEA-FD36-22BB1BDF6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68019-8BBD-F364-5ABD-D16718F81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533CF-6C5C-C858-43D2-069306A6C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544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8267BB-D4B0-AB2E-CFFA-EBD9F1AFA9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57C418-D200-C68C-D849-A07D4D03F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C4F08E-6011-CF6A-4031-5BFCCBBF1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4E58B-48C6-C88A-C317-0CE184A9E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54D0A-0F8A-CB8F-B6E4-28E9DA6A1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957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D4DB9-924C-8B40-D4CA-DC85B5513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BD574-C98D-C6C0-45C0-650FA0CFE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1E538-5B42-1CA1-E5FC-FEE21523C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B3DBF-0930-8D52-C53B-8B35EE729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3E2E2-F2BE-8BB2-1BB8-6EC9EEA7D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73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FB255-E9F4-AABE-0CE6-3354E18D6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7C48C-5455-FED9-68AB-C41DE2634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BF7510-3D85-4363-BE4F-2A852CC33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2C7EC-FEE9-141A-7DD1-A256B6C63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CFDEAC-922D-0315-0724-A84DF8CD3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906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91758-2186-6A69-4DC2-6929EB7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F82B5-1180-0A2A-19CF-E0480411C1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C71B59-6B03-85A4-471F-527F08C10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29E35-64FD-20BA-9806-163DAA251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C14C7C-7B6D-2911-FEAA-FF724EA33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2A645A-B97E-B470-E789-16FE15AA9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906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E3D13-B4D1-7300-13E7-CD91CCB48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352A3E-47CA-D9CC-F1B2-D19DA8FB6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0C8249-3B94-91BE-4BFC-B06F0FA263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09B8B4-EF88-2030-77D8-124817B310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55006C-B654-945A-A759-9BA29A7CD9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0A6466-133E-B478-3205-32DAFB26B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24AE67-B639-B3B0-0F27-F1DFD5D3A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3237BB-1AE6-2840-8EEB-8F78EB116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558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B1A9F-F584-FB9C-93CE-4BDF94E1C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B06A3B-2808-45CD-78D1-4720B472E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C0B452-1C8E-FB47-C442-E2F4712AC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C82009-AC44-0787-A6D1-E0D773DCB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47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E72AC8-1D34-F104-3278-34B611E71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C0A4B6-5469-C4E7-637E-1BF33B5A4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A8F82B-B578-2D86-6A01-CD4E2FBDD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009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DA585-1D83-4069-87E2-90CEDE1BF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5912E-593F-1B6E-CE72-6D55A6EB9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00E6FD-6157-2CED-A1AA-97C945F6F4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018F8F-2E59-0B29-4BD1-076248718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B5760-7185-5C95-CCD9-27D72480D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F00E07-BF64-D59C-0753-904378DF6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853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BE695-B2DE-8536-C8C2-7B6C87615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87C684-11A7-0D60-53CF-F9B3586A76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669AE-7438-C163-0234-EDC55B8C52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4D81E9-7956-D450-9ED8-A6A353978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CA77E8-BED4-5A54-F9B6-FFFAAD1C9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C4A4D7-FFE4-2CE6-80F2-53AEDC499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98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3CE6FA-BB41-AFAF-B1AF-C0762C3AB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667405-23FD-869E-731E-395894D99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08605-2BD0-776E-8201-1B2BEBA28E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F759CE-60D7-4CE4-9667-B21C2D5F9F70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35481-5AB5-921F-55A9-3AD10F06F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6449D-2B60-AE77-C8CB-F106EF43A7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83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ghuHxzzrpI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4.png"/><Relationship Id="rId5" Type="http://schemas.openxmlformats.org/officeDocument/2006/relationships/slide" Target="slide11.xml"/><Relationship Id="rId10" Type="http://schemas.openxmlformats.org/officeDocument/2006/relationships/image" Target="../media/image6.png"/><Relationship Id="rId4" Type="http://schemas.openxmlformats.org/officeDocument/2006/relationships/image" Target="../media/image12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onts.google.com/specimen/League+Sparta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" TargetMode="External"/><Relationship Id="rId2" Type="http://schemas.openxmlformats.org/officeDocument/2006/relationships/hyperlink" Target="https://pixaba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slide" Target="slide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jp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11" Type="http://schemas.openxmlformats.org/officeDocument/2006/relationships/image" Target="../media/image10.png"/><Relationship Id="rId5" Type="http://schemas.openxmlformats.org/officeDocument/2006/relationships/image" Target="../media/image8.png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4FA7F-405E-5DC0-485E-2CC846EF8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2DA6A38-759E-5F41-1A84-1FD2C86D23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2C2C83D-A2B5-969B-6319-8908AD544497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638BF1-9B9E-CBA7-1A9D-0DB529C1E9D7}"/>
              </a:ext>
            </a:extLst>
          </p:cNvPr>
          <p:cNvSpPr txBox="1"/>
          <p:nvPr/>
        </p:nvSpPr>
        <p:spPr>
          <a:xfrm>
            <a:off x="1121379" y="3626346"/>
            <a:ext cx="994924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Full Tutorial</a:t>
            </a:r>
          </a:p>
          <a:p>
            <a:r>
              <a:rPr lang="en-US" sz="4400" b="1" dirty="0"/>
              <a:t>👇👇👇</a:t>
            </a:r>
            <a:endParaRPr lang="en-US" sz="3200" dirty="0"/>
          </a:p>
          <a:p>
            <a:r>
              <a:rPr lang="en-US" sz="3200" dirty="0">
                <a:hlinkClick r:id="rId2"/>
              </a:rPr>
              <a:t>https://www.youtube.com/watch?v=zghuHxzzrpI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FA9DA5-027C-D3E2-5C76-A71B329F7B9F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watch the full tutorial, you won’t be able to use this template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66CA4B-5399-9993-B5F9-AEF648EF4C95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416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19BD43-E623-EAFC-69A9-749136B7B14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D9B9E6B4-FB70-F1F3-D8C8-592F89549063}"/>
              </a:ext>
            </a:extLst>
          </p:cNvPr>
          <p:cNvGrpSpPr/>
          <p:nvPr/>
        </p:nvGrpSpPr>
        <p:grpSpPr>
          <a:xfrm>
            <a:off x="2091284" y="1482027"/>
            <a:ext cx="4453128" cy="2743200"/>
            <a:chOff x="2091284" y="1482027"/>
            <a:chExt cx="4453128" cy="27432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B7BECC7-8A1F-4643-B5A8-7E79233F17AB}"/>
                </a:ext>
              </a:extLst>
            </p:cNvPr>
            <p:cNvSpPr/>
            <p:nvPr/>
          </p:nvSpPr>
          <p:spPr>
            <a:xfrm rot="1800000">
              <a:off x="2091284" y="1482027"/>
              <a:ext cx="4453128" cy="2743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889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Placeholder 4">
              <a:extLst>
                <a:ext uri="{FF2B5EF4-FFF2-40B4-BE49-F238E27FC236}">
                  <a16:creationId xmlns:a16="http://schemas.microsoft.com/office/drawing/2014/main" id="{FE3AECCE-DA94-4C7D-36E6-B30D0B8D0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4" r="16914"/>
            <a:stretch/>
          </p:blipFill>
          <p:spPr>
            <a:xfrm rot="1800000">
              <a:off x="2363707" y="1758289"/>
              <a:ext cx="3913632" cy="2199699"/>
            </a:xfrm>
            <a:custGeom>
              <a:avLst/>
              <a:gdLst>
                <a:gd name="connsiteX0" fmla="*/ 0 w 2781437"/>
                <a:gd name="connsiteY0" fmla="*/ 0 h 5862513"/>
                <a:gd name="connsiteX1" fmla="*/ 2781437 w 2781437"/>
                <a:gd name="connsiteY1" fmla="*/ 0 h 5862513"/>
                <a:gd name="connsiteX2" fmla="*/ 2781437 w 2781437"/>
                <a:gd name="connsiteY2" fmla="*/ 5862513 h 5862513"/>
                <a:gd name="connsiteX3" fmla="*/ 0 w 2781437"/>
                <a:gd name="connsiteY3" fmla="*/ 5862513 h 5862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1437" h="5862513">
                  <a:moveTo>
                    <a:pt x="0" y="0"/>
                  </a:moveTo>
                  <a:lnTo>
                    <a:pt x="2781437" y="0"/>
                  </a:lnTo>
                  <a:lnTo>
                    <a:pt x="2781437" y="5862513"/>
                  </a:lnTo>
                  <a:lnTo>
                    <a:pt x="0" y="5862513"/>
                  </a:lnTo>
                  <a:close/>
                </a:path>
              </a:pathLst>
            </a:custGeom>
            <a:solidFill>
              <a:schemeClr val="bg1"/>
            </a:solidFill>
            <a:ln w="19050" cap="flat" cmpd="sng" algn="ctr">
              <a:noFill/>
              <a:prstDash val="solid"/>
              <a:miter lim="800000"/>
            </a:ln>
            <a:effectLst/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10C36B4-6121-4D51-C8AA-C3EE13C7AE64}"/>
              </a:ext>
            </a:extLst>
          </p:cNvPr>
          <p:cNvSpPr/>
          <p:nvPr/>
        </p:nvSpPr>
        <p:spPr>
          <a:xfrm>
            <a:off x="6351191" y="3940960"/>
            <a:ext cx="4453128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889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C44942-C905-0F13-7B35-A152E3A30A67}"/>
              </a:ext>
            </a:extLst>
          </p:cNvPr>
          <p:cNvSpPr/>
          <p:nvPr/>
        </p:nvSpPr>
        <p:spPr>
          <a:xfrm rot="900000">
            <a:off x="655155" y="2502678"/>
            <a:ext cx="4453128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889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Slide Zoom 8">
                <a:extLst>
                  <a:ext uri="{FF2B5EF4-FFF2-40B4-BE49-F238E27FC236}">
                    <a16:creationId xmlns:a16="http://schemas.microsoft.com/office/drawing/2014/main" id="{99C5E2BA-DEE1-7C83-5390-B4DC2F76F6B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09350047"/>
                  </p:ext>
                </p:extLst>
              </p:nvPr>
            </p:nvGraphicFramePr>
            <p:xfrm rot="900000">
              <a:off x="930999" y="2776998"/>
              <a:ext cx="3901440" cy="2194560"/>
            </p:xfrm>
            <a:graphic>
              <a:graphicData uri="http://schemas.microsoft.com/office/powerpoint/2016/slidezoom">
                <pslz:sldZm>
                  <pslz:sldZmObj sldId="258" cId="3977178623">
                    <pslz:zmPr id="{CE750C55-6EBF-43A4-81D0-7EF7F470B9BD}" returnToParent="0" transitionDur="15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900000">
                          <a:off x="0" y="0"/>
                          <a:ext cx="3901440" cy="219456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Slide Zoom 8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99C5E2BA-DEE1-7C83-5390-B4DC2F76F6B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900000">
                <a:off x="930999" y="2776998"/>
                <a:ext cx="3901440" cy="219456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1" name="Slide Zoom 10">
                <a:extLst>
                  <a:ext uri="{FF2B5EF4-FFF2-40B4-BE49-F238E27FC236}">
                    <a16:creationId xmlns:a16="http://schemas.microsoft.com/office/drawing/2014/main" id="{16D36D40-7228-65D4-B372-3961DA3E3F0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91077345"/>
                  </p:ext>
                </p:extLst>
              </p:nvPr>
            </p:nvGraphicFramePr>
            <p:xfrm>
              <a:off x="6627035" y="4215280"/>
              <a:ext cx="3901440" cy="2194560"/>
            </p:xfrm>
            <a:graphic>
              <a:graphicData uri="http://schemas.microsoft.com/office/powerpoint/2016/slidezoom">
                <pslz:sldZm>
                  <pslz:sldZmObj sldId="259" cId="2757174426">
                    <pslz:zmPr id="{645A4C52-9801-484B-B984-930FE19EAB56}" returnToParent="0" transitionDur="2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901440" cy="219456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1" name="Slide Zoom 10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16D36D40-7228-65D4-B372-3961DA3E3F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27035" y="4215280"/>
                <a:ext cx="3901440" cy="219456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15" name="Picture 14" descr="A close up of a camera&#10;&#10;AI-generated content may be incorrect.">
            <a:extLst>
              <a:ext uri="{FF2B5EF4-FFF2-40B4-BE49-F238E27FC236}">
                <a16:creationId xmlns:a16="http://schemas.microsoft.com/office/drawing/2014/main" id="{405AC1E7-69DA-9E3F-8C3B-98949F1070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034" y="152203"/>
            <a:ext cx="5507693" cy="3443891"/>
          </a:xfrm>
          <a:prstGeom prst="rect">
            <a:avLst/>
          </a:prstGeom>
          <a:effectLst>
            <a:outerShdw blurRad="952500" dist="762000" dir="8100000" algn="tr" rotWithShape="0">
              <a:prstClr val="black">
                <a:alpha val="90000"/>
              </a:prstClr>
            </a:outerShdw>
          </a:effectLst>
        </p:spPr>
      </p:pic>
      <p:pic>
        <p:nvPicPr>
          <p:cNvPr id="16" name="Picture 15" descr="A close up of a camera lens&#10;&#10;AI-generated content may be incorrect.">
            <a:extLst>
              <a:ext uri="{FF2B5EF4-FFF2-40B4-BE49-F238E27FC236}">
                <a16:creationId xmlns:a16="http://schemas.microsoft.com/office/drawing/2014/main" id="{1E590005-15E6-5B52-8AB3-CD9D7834721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433" y="4881969"/>
            <a:ext cx="1920240" cy="1920240"/>
          </a:xfrm>
          <a:prstGeom prst="rect">
            <a:avLst/>
          </a:prstGeom>
          <a:effectLst>
            <a:outerShdw blurRad="952500" dist="762000" dir="8100000" algn="tr" rotWithShape="0">
              <a:prstClr val="black">
                <a:alpha val="9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943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7CA8F32-8DF4-B773-60C7-35E1C73B0534}"/>
              </a:ext>
            </a:extLst>
          </p:cNvPr>
          <p:cNvSpPr txBox="1"/>
          <p:nvPr/>
        </p:nvSpPr>
        <p:spPr>
          <a:xfrm>
            <a:off x="217715" y="1613119"/>
            <a:ext cx="1175657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League Spartan Black" pitchFamily="2" charset="0"/>
              </a:rPr>
              <a:t>Your Third Slide Here</a:t>
            </a:r>
          </a:p>
        </p:txBody>
      </p:sp>
    </p:spTree>
    <p:extLst>
      <p:ext uri="{BB962C8B-B14F-4D97-AF65-F5344CB8AC3E}">
        <p14:creationId xmlns:p14="http://schemas.microsoft.com/office/powerpoint/2010/main" val="3977178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D3BD0-582C-60C1-3007-47B389806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EDE775-78C2-A5EE-6A0E-F81102FCFF8A}"/>
              </a:ext>
            </a:extLst>
          </p:cNvPr>
          <p:cNvSpPr txBox="1"/>
          <p:nvPr/>
        </p:nvSpPr>
        <p:spPr>
          <a:xfrm>
            <a:off x="217715" y="1613119"/>
            <a:ext cx="1175657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League Spartan Black" pitchFamily="2" charset="0"/>
              </a:rPr>
              <a:t>Your Fourth Slide Here</a:t>
            </a:r>
          </a:p>
        </p:txBody>
      </p:sp>
    </p:spTree>
    <p:extLst>
      <p:ext uri="{BB962C8B-B14F-4D97-AF65-F5344CB8AC3E}">
        <p14:creationId xmlns:p14="http://schemas.microsoft.com/office/powerpoint/2010/main" val="2757174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9D37A-9FE9-F529-F0F4-5172EDBC2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A4CBEF-5C73-A738-611E-4F36C377F76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4CE65F1-40B7-A92D-1CC3-7D7FC66B06DE}"/>
              </a:ext>
            </a:extLst>
          </p:cNvPr>
          <p:cNvGrpSpPr/>
          <p:nvPr/>
        </p:nvGrpSpPr>
        <p:grpSpPr>
          <a:xfrm rot="20700000">
            <a:off x="1259839" y="1066799"/>
            <a:ext cx="4572000" cy="4572000"/>
            <a:chOff x="924560" y="721360"/>
            <a:chExt cx="4572000" cy="4572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90A1DE8-0369-7F36-2B23-6F4BBEA3CE05}"/>
                </a:ext>
              </a:extLst>
            </p:cNvPr>
            <p:cNvSpPr/>
            <p:nvPr/>
          </p:nvSpPr>
          <p:spPr>
            <a:xfrm>
              <a:off x="924560" y="721360"/>
              <a:ext cx="4572000" cy="457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889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31D330E-ABC9-9222-ABD2-5D081CDED4BA}"/>
                </a:ext>
              </a:extLst>
            </p:cNvPr>
            <p:cNvSpPr txBox="1"/>
            <p:nvPr/>
          </p:nvSpPr>
          <p:spPr>
            <a:xfrm>
              <a:off x="1097280" y="1606977"/>
              <a:ext cx="422656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noFill/>
                  <a:latin typeface="League Spartan Black" pitchFamily="2" charset="0"/>
                </a:rPr>
                <a:t>THANK</a:t>
              </a:r>
            </a:p>
            <a:p>
              <a:pPr algn="ctr"/>
              <a:r>
                <a:rPr lang="en-US" sz="8800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noFill/>
                  <a:latin typeface="League Spartan Black" pitchFamily="2" charset="0"/>
                </a:rPr>
                <a:t>YOU</a:t>
              </a:r>
            </a:p>
          </p:txBody>
        </p:sp>
      </p:grpSp>
      <p:pic>
        <p:nvPicPr>
          <p:cNvPr id="15" name="Picture 14" descr="A close up of a camera&#10;&#10;AI-generated content may be incorrect.">
            <a:extLst>
              <a:ext uri="{FF2B5EF4-FFF2-40B4-BE49-F238E27FC236}">
                <a16:creationId xmlns:a16="http://schemas.microsoft.com/office/drawing/2014/main" id="{4C67D661-71E8-B18D-B074-E2FF0BB53D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5666193" y="999515"/>
            <a:ext cx="5507693" cy="3443891"/>
          </a:xfrm>
          <a:prstGeom prst="rect">
            <a:avLst/>
          </a:prstGeom>
          <a:effectLst>
            <a:outerShdw blurRad="952500" dist="762000" dir="8100000" algn="tr" rotWithShape="0">
              <a:prstClr val="black">
                <a:alpha val="90000"/>
              </a:prstClr>
            </a:outerShdw>
          </a:effectLst>
        </p:spPr>
      </p:pic>
      <p:pic>
        <p:nvPicPr>
          <p:cNvPr id="16" name="Picture 15" descr="A close up of a camera lens&#10;&#10;AI-generated content may be incorrect.">
            <a:extLst>
              <a:ext uri="{FF2B5EF4-FFF2-40B4-BE49-F238E27FC236}">
                <a16:creationId xmlns:a16="http://schemas.microsoft.com/office/drawing/2014/main" id="{56A564E0-9A48-7C47-D832-170BEAEEFD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392" y="4424768"/>
            <a:ext cx="1920240" cy="1920240"/>
          </a:xfrm>
          <a:prstGeom prst="rect">
            <a:avLst/>
          </a:prstGeom>
          <a:effectLst>
            <a:outerShdw blurRad="952500" dist="762000" dir="8100000" algn="tr" rotWithShape="0">
              <a:prstClr val="black">
                <a:alpha val="9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230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Fonts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https://fonts.google.com/specimen/League+Spartan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0EB6414-F7A4-C93C-D48B-42A0A1C76212}"/>
              </a:ext>
            </a:extLst>
          </p:cNvPr>
          <p:cNvSpPr txBox="1"/>
          <p:nvPr/>
        </p:nvSpPr>
        <p:spPr>
          <a:xfrm>
            <a:off x="928914" y="1074510"/>
            <a:ext cx="1033598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Pictures</a:t>
            </a:r>
            <a:endParaRPr lang="en-US" sz="6000" dirty="0">
              <a:hlinkClick r:id="rId2"/>
            </a:endParaRPr>
          </a:p>
          <a:p>
            <a:endParaRPr lang="en-US" sz="6000" dirty="0">
              <a:hlinkClick r:id="rId2"/>
            </a:endParaRPr>
          </a:p>
          <a:p>
            <a:r>
              <a:rPr lang="en-US" sz="6000" dirty="0">
                <a:hlinkClick r:id="rId2"/>
              </a:rPr>
              <a:t>https://pixabay.com/</a:t>
            </a:r>
            <a:endParaRPr lang="en-US" sz="6000" dirty="0"/>
          </a:p>
          <a:p>
            <a:r>
              <a:rPr lang="en-US" sz="6000" dirty="0">
                <a:hlinkClick r:id="rId3"/>
              </a:rPr>
              <a:t>https://www.freepik.com/</a:t>
            </a:r>
            <a:endParaRPr lang="en-US" sz="6000" dirty="0"/>
          </a:p>
          <a:p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001325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F587FCE-0F96-0EF6-B317-68E694801068}"/>
              </a:ext>
            </a:extLst>
          </p:cNvPr>
          <p:cNvSpPr/>
          <p:nvPr/>
        </p:nvSpPr>
        <p:spPr>
          <a:xfrm>
            <a:off x="3644900" y="119652"/>
            <a:ext cx="4406900" cy="93561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FDABC1-5013-0FA2-1DEE-6CFD12773FFC}"/>
              </a:ext>
            </a:extLst>
          </p:cNvPr>
          <p:cNvSpPr txBox="1"/>
          <p:nvPr/>
        </p:nvSpPr>
        <p:spPr>
          <a:xfrm>
            <a:off x="3752850" y="171962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Tutorial Video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" name="2025-01-09 13-02-57 1">
            <a:hlinkClick r:id="" action="ppaction://media"/>
            <a:extLst>
              <a:ext uri="{FF2B5EF4-FFF2-40B4-BE49-F238E27FC236}">
                <a16:creationId xmlns:a16="http://schemas.microsoft.com/office/drawing/2014/main" id="{842DA179-76C9-66CF-D59A-BDA6CC03F4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7943" y="1088390"/>
            <a:ext cx="10276114" cy="576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37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3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F587FCE-0F96-0EF6-B317-68E694801068}"/>
              </a:ext>
            </a:extLst>
          </p:cNvPr>
          <p:cNvSpPr/>
          <p:nvPr/>
        </p:nvSpPr>
        <p:spPr>
          <a:xfrm>
            <a:off x="3644900" y="119652"/>
            <a:ext cx="4406900" cy="93561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FDABC1-5013-0FA2-1DEE-6CFD12773FFC}"/>
              </a:ext>
            </a:extLst>
          </p:cNvPr>
          <p:cNvSpPr txBox="1"/>
          <p:nvPr/>
        </p:nvSpPr>
        <p:spPr>
          <a:xfrm>
            <a:off x="3752850" y="171962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Preview Video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" name="2025-01-09 122222222223-02-57(1)">
            <a:hlinkClick r:id="" action="ppaction://media"/>
            <a:extLst>
              <a:ext uri="{FF2B5EF4-FFF2-40B4-BE49-F238E27FC236}">
                <a16:creationId xmlns:a16="http://schemas.microsoft.com/office/drawing/2014/main" id="{7DF2CCBA-00AD-F94A-1167-7A72EE6A30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7369" y="1189134"/>
            <a:ext cx="9917262" cy="557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497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9D37A-9FE9-F529-F0F4-5172EDBC2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4340E2D-9113-80CB-2482-D54BD822AD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4CE65F1-40B7-A92D-1CC3-7D7FC66B06DE}"/>
              </a:ext>
            </a:extLst>
          </p:cNvPr>
          <p:cNvGrpSpPr/>
          <p:nvPr/>
        </p:nvGrpSpPr>
        <p:grpSpPr>
          <a:xfrm rot="20700000">
            <a:off x="1027610" y="587827"/>
            <a:ext cx="4572000" cy="4572000"/>
            <a:chOff x="924560" y="721360"/>
            <a:chExt cx="4572000" cy="4572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90A1DE8-0369-7F36-2B23-6F4BBEA3CE05}"/>
                </a:ext>
              </a:extLst>
            </p:cNvPr>
            <p:cNvSpPr/>
            <p:nvPr/>
          </p:nvSpPr>
          <p:spPr>
            <a:xfrm>
              <a:off x="924560" y="721360"/>
              <a:ext cx="4572000" cy="457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889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31D330E-ABC9-9222-ABD2-5D081CDED4BA}"/>
                </a:ext>
              </a:extLst>
            </p:cNvPr>
            <p:cNvSpPr txBox="1"/>
            <p:nvPr/>
          </p:nvSpPr>
          <p:spPr>
            <a:xfrm>
              <a:off x="1097280" y="1606977"/>
              <a:ext cx="422656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noFill/>
                  <a:latin typeface="League Spartan Black" pitchFamily="2" charset="0"/>
                </a:rPr>
                <a:t>GOOD</a:t>
              </a:r>
            </a:p>
            <a:p>
              <a:pPr algn="ctr"/>
              <a:r>
                <a:rPr lang="en-US" sz="8800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noFill/>
                  <a:latin typeface="League Spartan Black" pitchFamily="2" charset="0"/>
                </a:rPr>
                <a:t>DAY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C72ADA2-BC83-C0A2-802D-04239ADE61A7}"/>
              </a:ext>
            </a:extLst>
          </p:cNvPr>
          <p:cNvSpPr/>
          <p:nvPr/>
        </p:nvSpPr>
        <p:spPr>
          <a:xfrm rot="900000">
            <a:off x="6862249" y="4156853"/>
            <a:ext cx="4453128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close up of a camera lens&#10;&#10;AI-generated content may be incorrect.">
            <a:extLst>
              <a:ext uri="{FF2B5EF4-FFF2-40B4-BE49-F238E27FC236}">
                <a16:creationId xmlns:a16="http://schemas.microsoft.com/office/drawing/2014/main" id="{56A564E0-9A48-7C47-D832-170BEAEEFD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163" y="3945796"/>
            <a:ext cx="1920240" cy="1920240"/>
          </a:xfrm>
          <a:prstGeom prst="rect">
            <a:avLst/>
          </a:prstGeom>
          <a:effectLst>
            <a:outerShdw blurRad="952500" dist="762000" dir="8100000" algn="tr" rotWithShape="0">
              <a:prstClr val="black">
                <a:alpha val="90000"/>
              </a:prstClr>
            </a:outerShdw>
          </a:effectLst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Slide Zoom 8">
                <a:extLst>
                  <a:ext uri="{FF2B5EF4-FFF2-40B4-BE49-F238E27FC236}">
                    <a16:creationId xmlns:a16="http://schemas.microsoft.com/office/drawing/2014/main" id="{DA0DF3F4-F6BF-4637-464D-22DE21CED98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79477041"/>
                  </p:ext>
                </p:extLst>
              </p:nvPr>
            </p:nvGraphicFramePr>
            <p:xfrm rot="900000">
              <a:off x="7138093" y="4431173"/>
              <a:ext cx="3901440" cy="2194560"/>
            </p:xfrm>
            <a:graphic>
              <a:graphicData uri="http://schemas.microsoft.com/office/powerpoint/2016/slidezoom">
                <pslz:sldZm>
                  <pslz:sldZmObj sldId="256" cId="111357264">
                    <pslz:zmPr id="{E7FAA42C-5507-4354-8594-3CCDFC32F294}" returnToParent="0" transitionDur="15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900000">
                          <a:off x="0" y="0"/>
                          <a:ext cx="3901440" cy="219456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Slide Zoom 8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DA0DF3F4-F6BF-4637-464D-22DE21CED98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900000">
                <a:off x="7138093" y="4431173"/>
                <a:ext cx="3901440" cy="219456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15" name="Picture 14" descr="A close up of a camera&#10;&#10;AI-generated content may be incorrect.">
            <a:extLst>
              <a:ext uri="{FF2B5EF4-FFF2-40B4-BE49-F238E27FC236}">
                <a16:creationId xmlns:a16="http://schemas.microsoft.com/office/drawing/2014/main" id="{4C67D661-71E8-B18D-B074-E2FF0BB53D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1826">
            <a:off x="5394685" y="197327"/>
            <a:ext cx="5507693" cy="3443891"/>
          </a:xfrm>
          <a:prstGeom prst="rect">
            <a:avLst/>
          </a:prstGeom>
          <a:effectLst>
            <a:outerShdw blurRad="952500" dist="762000" dir="8100000" algn="tr" rotWithShape="0">
              <a:prstClr val="black">
                <a:alpha val="9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6523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9F5BB3-0599-9622-CFDD-BDEF10F36F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8CEFA467-3014-7B19-8211-E89F2969A420}"/>
              </a:ext>
            </a:extLst>
          </p:cNvPr>
          <p:cNvGrpSpPr/>
          <p:nvPr/>
        </p:nvGrpSpPr>
        <p:grpSpPr>
          <a:xfrm>
            <a:off x="1969589" y="1839686"/>
            <a:ext cx="4453128" cy="2743200"/>
            <a:chOff x="1969589" y="1839686"/>
            <a:chExt cx="4453128" cy="27432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2678CE0-78AB-4CA3-805B-933DF32E86FA}"/>
                </a:ext>
              </a:extLst>
            </p:cNvPr>
            <p:cNvSpPr/>
            <p:nvPr/>
          </p:nvSpPr>
          <p:spPr>
            <a:xfrm>
              <a:off x="1969589" y="1839686"/>
              <a:ext cx="4453128" cy="2743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889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Placeholder 4">
              <a:extLst>
                <a:ext uri="{FF2B5EF4-FFF2-40B4-BE49-F238E27FC236}">
                  <a16:creationId xmlns:a16="http://schemas.microsoft.com/office/drawing/2014/main" id="{15A6AEC3-D620-B47E-2DB5-07D095D34F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4" r="16914"/>
            <a:stretch/>
          </p:blipFill>
          <p:spPr>
            <a:xfrm>
              <a:off x="2243909" y="2114006"/>
              <a:ext cx="3913632" cy="2199699"/>
            </a:xfrm>
            <a:custGeom>
              <a:avLst/>
              <a:gdLst>
                <a:gd name="connsiteX0" fmla="*/ 0 w 2781437"/>
                <a:gd name="connsiteY0" fmla="*/ 0 h 5862513"/>
                <a:gd name="connsiteX1" fmla="*/ 2781437 w 2781437"/>
                <a:gd name="connsiteY1" fmla="*/ 0 h 5862513"/>
                <a:gd name="connsiteX2" fmla="*/ 2781437 w 2781437"/>
                <a:gd name="connsiteY2" fmla="*/ 5862513 h 5862513"/>
                <a:gd name="connsiteX3" fmla="*/ 0 w 2781437"/>
                <a:gd name="connsiteY3" fmla="*/ 5862513 h 5862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1437" h="5862513">
                  <a:moveTo>
                    <a:pt x="0" y="0"/>
                  </a:moveTo>
                  <a:lnTo>
                    <a:pt x="2781437" y="0"/>
                  </a:lnTo>
                  <a:lnTo>
                    <a:pt x="2781437" y="5862513"/>
                  </a:lnTo>
                  <a:lnTo>
                    <a:pt x="0" y="5862513"/>
                  </a:lnTo>
                  <a:close/>
                </a:path>
              </a:pathLst>
            </a:custGeom>
            <a:solidFill>
              <a:schemeClr val="bg1"/>
            </a:solidFill>
            <a:ln w="19050" cap="flat" cmpd="sng" algn="ctr">
              <a:noFill/>
              <a:prstDash val="solid"/>
              <a:miter lim="800000"/>
            </a:ln>
            <a:effectLst/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2E9B7F66-7756-58DB-0582-6867B23FABD8}"/>
              </a:ext>
            </a:extLst>
          </p:cNvPr>
          <p:cNvSpPr/>
          <p:nvPr/>
        </p:nvSpPr>
        <p:spPr>
          <a:xfrm>
            <a:off x="7129511" y="3708921"/>
            <a:ext cx="4453128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56B5E9-36B1-BCD1-664D-F9BB4F2C2112}"/>
              </a:ext>
            </a:extLst>
          </p:cNvPr>
          <p:cNvSpPr/>
          <p:nvPr/>
        </p:nvSpPr>
        <p:spPr>
          <a:xfrm rot="900000">
            <a:off x="7075735" y="529541"/>
            <a:ext cx="4453128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5" name="Slide Zoom 14">
                <a:extLst>
                  <a:ext uri="{FF2B5EF4-FFF2-40B4-BE49-F238E27FC236}">
                    <a16:creationId xmlns:a16="http://schemas.microsoft.com/office/drawing/2014/main" id="{2A1ADBAE-F9E6-89BF-25F0-FED349B2130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01271342"/>
                  </p:ext>
                </p:extLst>
              </p:nvPr>
            </p:nvGraphicFramePr>
            <p:xfrm rot="900000">
              <a:off x="7351579" y="803861"/>
              <a:ext cx="3901440" cy="2194560"/>
            </p:xfrm>
            <a:graphic>
              <a:graphicData uri="http://schemas.microsoft.com/office/powerpoint/2016/slidezoom">
                <pslz:sldZm>
                  <pslz:sldZmObj sldId="261" cId="2895755322">
                    <pslz:zmPr id="{EDD89CB6-B535-4638-958D-C939A48D34B8}" returnToParent="0" transitionDur="15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900000">
                          <a:off x="0" y="0"/>
                          <a:ext cx="3901440" cy="219456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5" name="Slide Zoom 14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2A1ADBAE-F9E6-89BF-25F0-FED349B2130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900000">
                <a:off x="7351579" y="803861"/>
                <a:ext cx="3901440" cy="219456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7" name="Slide Zoom 16">
                <a:extLst>
                  <a:ext uri="{FF2B5EF4-FFF2-40B4-BE49-F238E27FC236}">
                    <a16:creationId xmlns:a16="http://schemas.microsoft.com/office/drawing/2014/main" id="{62A3BB73-F16D-FD5C-13D1-F223410BC5C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14302327"/>
                  </p:ext>
                </p:extLst>
              </p:nvPr>
            </p:nvGraphicFramePr>
            <p:xfrm>
              <a:off x="7405355" y="3983241"/>
              <a:ext cx="3901440" cy="2194560"/>
            </p:xfrm>
            <a:graphic>
              <a:graphicData uri="http://schemas.microsoft.com/office/powerpoint/2016/slidezoom">
                <pslz:sldZm>
                  <pslz:sldZmObj sldId="262" cId="2059543195">
                    <pslz:zmPr id="{F1A77D72-C557-40F6-AF28-4397DCA88535}" returnToParent="0" transitionDur="2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901440" cy="219456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7" name="Slide Zoom 16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62A3BB73-F16D-FD5C-13D1-F223410BC5C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405355" y="3983241"/>
                <a:ext cx="3901440" cy="219456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C3B6BCFD-0EFC-A20D-1D94-57B3A324BE1D}"/>
              </a:ext>
            </a:extLst>
          </p:cNvPr>
          <p:cNvGrpSpPr/>
          <p:nvPr/>
        </p:nvGrpSpPr>
        <p:grpSpPr>
          <a:xfrm>
            <a:off x="1804947" y="2854407"/>
            <a:ext cx="4453128" cy="2743200"/>
            <a:chOff x="1804947" y="2854407"/>
            <a:chExt cx="4453128" cy="27432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B532AA7-A163-7CAB-36B3-C0B851FCFFEB}"/>
                </a:ext>
              </a:extLst>
            </p:cNvPr>
            <p:cNvSpPr/>
            <p:nvPr/>
          </p:nvSpPr>
          <p:spPr>
            <a:xfrm rot="900000">
              <a:off x="1804947" y="2854407"/>
              <a:ext cx="4453128" cy="2743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889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Placeholder 4">
              <a:extLst>
                <a:ext uri="{FF2B5EF4-FFF2-40B4-BE49-F238E27FC236}">
                  <a16:creationId xmlns:a16="http://schemas.microsoft.com/office/drawing/2014/main" id="{9903EBD4-F65F-C91A-82FB-86D7C200C7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4" r="16914"/>
            <a:stretch/>
          </p:blipFill>
          <p:spPr>
            <a:xfrm rot="900000">
              <a:off x="2078446" y="3129823"/>
              <a:ext cx="3913632" cy="2199699"/>
            </a:xfrm>
            <a:custGeom>
              <a:avLst/>
              <a:gdLst>
                <a:gd name="connsiteX0" fmla="*/ 0 w 2781437"/>
                <a:gd name="connsiteY0" fmla="*/ 0 h 5862513"/>
                <a:gd name="connsiteX1" fmla="*/ 2781437 w 2781437"/>
                <a:gd name="connsiteY1" fmla="*/ 0 h 5862513"/>
                <a:gd name="connsiteX2" fmla="*/ 2781437 w 2781437"/>
                <a:gd name="connsiteY2" fmla="*/ 5862513 h 5862513"/>
                <a:gd name="connsiteX3" fmla="*/ 0 w 2781437"/>
                <a:gd name="connsiteY3" fmla="*/ 5862513 h 5862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1437" h="5862513">
                  <a:moveTo>
                    <a:pt x="0" y="0"/>
                  </a:moveTo>
                  <a:lnTo>
                    <a:pt x="2781437" y="0"/>
                  </a:lnTo>
                  <a:lnTo>
                    <a:pt x="2781437" y="5862513"/>
                  </a:lnTo>
                  <a:lnTo>
                    <a:pt x="0" y="5862513"/>
                  </a:lnTo>
                  <a:close/>
                </a:path>
              </a:pathLst>
            </a:custGeom>
            <a:solidFill>
              <a:schemeClr val="bg1"/>
            </a:solidFill>
            <a:ln w="19050" cap="flat" cmpd="sng" algn="ctr">
              <a:noFill/>
              <a:prstDash val="solid"/>
              <a:miter lim="800000"/>
            </a:ln>
            <a:effectLst/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711D348-D466-AF54-7A8F-F03E13D06BF8}"/>
              </a:ext>
            </a:extLst>
          </p:cNvPr>
          <p:cNvGrpSpPr/>
          <p:nvPr/>
        </p:nvGrpSpPr>
        <p:grpSpPr>
          <a:xfrm>
            <a:off x="2132940" y="2853957"/>
            <a:ext cx="2743200" cy="4453128"/>
            <a:chOff x="2132940" y="2853957"/>
            <a:chExt cx="2743200" cy="4453128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4CFE316-690D-34B2-5104-23F96CAED523}"/>
                </a:ext>
              </a:extLst>
            </p:cNvPr>
            <p:cNvSpPr/>
            <p:nvPr/>
          </p:nvSpPr>
          <p:spPr>
            <a:xfrm rot="2700000">
              <a:off x="1277976" y="3708921"/>
              <a:ext cx="4453128" cy="2743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889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Placeholder 4">
              <a:extLst>
                <a:ext uri="{FF2B5EF4-FFF2-40B4-BE49-F238E27FC236}">
                  <a16:creationId xmlns:a16="http://schemas.microsoft.com/office/drawing/2014/main" id="{6ABCB0AF-3A20-DF42-D70C-A99F52C2C0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4" r="16914"/>
            <a:stretch/>
          </p:blipFill>
          <p:spPr>
            <a:xfrm rot="2700000">
              <a:off x="1549140" y="3985721"/>
              <a:ext cx="3913632" cy="2199699"/>
            </a:xfrm>
            <a:custGeom>
              <a:avLst/>
              <a:gdLst>
                <a:gd name="connsiteX0" fmla="*/ 0 w 2781437"/>
                <a:gd name="connsiteY0" fmla="*/ 0 h 5862513"/>
                <a:gd name="connsiteX1" fmla="*/ 2781437 w 2781437"/>
                <a:gd name="connsiteY1" fmla="*/ 0 h 5862513"/>
                <a:gd name="connsiteX2" fmla="*/ 2781437 w 2781437"/>
                <a:gd name="connsiteY2" fmla="*/ 5862513 h 5862513"/>
                <a:gd name="connsiteX3" fmla="*/ 0 w 2781437"/>
                <a:gd name="connsiteY3" fmla="*/ 5862513 h 5862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1437" h="5862513">
                  <a:moveTo>
                    <a:pt x="0" y="0"/>
                  </a:moveTo>
                  <a:lnTo>
                    <a:pt x="2781437" y="0"/>
                  </a:lnTo>
                  <a:lnTo>
                    <a:pt x="2781437" y="5862513"/>
                  </a:lnTo>
                  <a:lnTo>
                    <a:pt x="0" y="5862513"/>
                  </a:lnTo>
                  <a:close/>
                </a:path>
              </a:pathLst>
            </a:custGeom>
            <a:solidFill>
              <a:schemeClr val="bg1"/>
            </a:solidFill>
            <a:ln w="19050" cap="flat" cmpd="sng" algn="ctr">
              <a:noFill/>
              <a:prstDash val="solid"/>
              <a:miter lim="800000"/>
            </a:ln>
            <a:effectLst/>
          </p:spPr>
        </p:pic>
      </p:grpSp>
      <p:grpSp>
        <p:nvGrpSpPr>
          <p:cNvPr id="35" name="--------Camera---------">
            <a:extLst>
              <a:ext uri="{FF2B5EF4-FFF2-40B4-BE49-F238E27FC236}">
                <a16:creationId xmlns:a16="http://schemas.microsoft.com/office/drawing/2014/main" id="{611744DC-EBF3-B72B-90F7-3D8E7CF00BA6}"/>
              </a:ext>
            </a:extLst>
          </p:cNvPr>
          <p:cNvGrpSpPr>
            <a:grpSpLocks/>
          </p:cNvGrpSpPr>
          <p:nvPr/>
        </p:nvGrpSpPr>
        <p:grpSpPr>
          <a:xfrm>
            <a:off x="829704" y="579333"/>
            <a:ext cx="5263907" cy="5289710"/>
            <a:chOff x="829704" y="579333"/>
            <a:chExt cx="5263907" cy="5289710"/>
          </a:xfrm>
        </p:grpSpPr>
        <p:pic>
          <p:nvPicPr>
            <p:cNvPr id="3" name="c" descr="A camera with a strap&#10;&#10;AI-generated content may be incorrect.">
              <a:extLst>
                <a:ext uri="{FF2B5EF4-FFF2-40B4-BE49-F238E27FC236}">
                  <a16:creationId xmlns:a16="http://schemas.microsoft.com/office/drawing/2014/main" id="{1A5434E1-9638-75A8-E52E-A67255E31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81963">
              <a:off x="829704" y="579333"/>
              <a:ext cx="5263907" cy="5263907"/>
            </a:xfrm>
            <a:prstGeom prst="rect">
              <a:avLst/>
            </a:prstGeom>
            <a:effectLst>
              <a:outerShdw blurRad="952500" dist="762000" dir="2700000" algn="tl" rotWithShape="0">
                <a:prstClr val="black">
                  <a:alpha val="90000"/>
                </a:prstClr>
              </a:outerShdw>
            </a:effectLst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B3E1808-6ED1-7498-E3DB-B75F961D15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60000">
              <a:off x="991094" y="1496820"/>
              <a:ext cx="4785730" cy="4372223"/>
            </a:xfrm>
            <a:prstGeom prst="rect">
              <a:avLst/>
            </a:prstGeom>
            <a:effectLst>
              <a:outerShdw blurRad="139700" dist="114300" dir="3000000" algn="t" rotWithShape="0">
                <a:prstClr val="black">
                  <a:alpha val="62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11357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2763D5-A2FB-65D8-384D-31F15215A1AC}"/>
              </a:ext>
            </a:extLst>
          </p:cNvPr>
          <p:cNvSpPr txBox="1"/>
          <p:nvPr/>
        </p:nvSpPr>
        <p:spPr>
          <a:xfrm>
            <a:off x="217715" y="1613119"/>
            <a:ext cx="1175657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League Spartan Black" pitchFamily="2" charset="0"/>
              </a:rPr>
              <a:t>Your First Slide Here</a:t>
            </a:r>
          </a:p>
        </p:txBody>
      </p:sp>
    </p:spTree>
    <p:extLst>
      <p:ext uri="{BB962C8B-B14F-4D97-AF65-F5344CB8AC3E}">
        <p14:creationId xmlns:p14="http://schemas.microsoft.com/office/powerpoint/2010/main" val="2895755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C34088E-3156-C690-CA2B-7BADCC20250E}"/>
              </a:ext>
            </a:extLst>
          </p:cNvPr>
          <p:cNvSpPr txBox="1"/>
          <p:nvPr/>
        </p:nvSpPr>
        <p:spPr>
          <a:xfrm>
            <a:off x="217715" y="1613119"/>
            <a:ext cx="1175657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League Spartan Black" pitchFamily="2" charset="0"/>
              </a:rPr>
              <a:t>Your Second Slide Here</a:t>
            </a:r>
          </a:p>
        </p:txBody>
      </p:sp>
    </p:spTree>
    <p:extLst>
      <p:ext uri="{BB962C8B-B14F-4D97-AF65-F5344CB8AC3E}">
        <p14:creationId xmlns:p14="http://schemas.microsoft.com/office/powerpoint/2010/main" val="2059543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105</Words>
  <Application>Microsoft Office PowerPoint</Application>
  <PresentationFormat>Widescreen</PresentationFormat>
  <Paragraphs>24</Paragraphs>
  <Slides>13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League Spartan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11</cp:revision>
  <dcterms:created xsi:type="dcterms:W3CDTF">2025-01-09T07:01:42Z</dcterms:created>
  <dcterms:modified xsi:type="dcterms:W3CDTF">2025-01-09T14:11:55Z</dcterms:modified>
</cp:coreProperties>
</file>