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1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CC00CC"/>
    <a:srgbClr val="3399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2250" y="14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395E4-0A3D-56EB-0916-BFA1D948D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A8004B-1BA2-E7A4-2BC6-C95B5A6A7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74DFD-95AB-FBC2-71AB-B23BCB833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4A3E8-6A82-5836-4451-119B2F998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A827A-FE8B-AB62-60FC-2219FD7D5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45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54D1A-C117-1E46-1954-DDD25455E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F91A7-B35C-EED9-2180-C05158350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9ACB3-A858-340C-36C3-5463FA74C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190AD-6B89-DBBD-A6CB-1B051773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91ECC-5AD3-A787-4B95-4BD676B98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0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866F8A-9984-CB1E-BDA8-8CF4BCA331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F5D350-A03A-8E43-1C90-51CE315ED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88A44-77FD-4C2A-8C62-0F14DC566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873EC-FD6E-DA22-92A8-FC5CE9E5C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596E4-321C-44CC-FD69-1BAAB92D3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0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A55A-DB3F-3134-A1EC-510385010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840A9-9F77-9637-93D2-1D91F56E1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A87F8-1A25-205A-82BA-6F299DD80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D587D-9BC9-0568-D1FC-C44FF5C6B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EF25F-157B-0370-E221-8761BCC53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55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55E27-F37D-C43D-80F2-3C46479B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E63D9-CAA5-20E9-A868-CDEF94068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E945A-0110-0789-085F-E295EDB1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56F6F-A062-F2A7-FB89-F18164870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5B95B-C259-961B-02FA-1075ED86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41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965C8-6568-33E7-EFED-FB71BBE8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D951C-D013-C1D7-D517-C4014E1FF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E4363-581A-982B-2CBD-17425CB49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2E9F6-4FB6-DDF1-C676-21168E9E3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EBE023-ADCC-6D34-81BD-7F38449E8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88A70-9BC7-C982-6558-8EF4F6550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8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A723D-69C1-9C73-C32B-BDC0E2DEE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B4D5E-F3F7-8CF1-253C-EAC6C32D4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A6F06-D935-C092-FF57-05C97F3F3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AA4482-5AD9-3967-4253-A520A1554A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48ECC9-3B67-C2AD-4D22-B77A52268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1E247C-C96D-0E7A-995B-C63F3CA97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6D13C5-BF21-1E26-B0A7-982C84944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EADF79-7CD7-283A-D65E-0CBE637BB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82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DC47F-A458-F380-004F-80C7FF4D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C3C3B5-D845-368E-ACCE-DF8710C19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2A8F05-EFBE-FBED-CCA1-44B04E0D6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09E788-2A24-C0A7-A54A-6F45ECC59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7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5C7D61-DFB4-D674-76C1-98A4763A2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BD87BC-F0F6-66E9-7104-DB8C02339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8884C-FE29-7925-3D94-2B5A87311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43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D4C25-F073-FF4E-2E1B-414674645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4E7D-8F69-F0A6-499B-EC2B790C7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45B61-1A5F-C8C5-4C28-965456C88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165C7-D091-6109-797B-B28338AF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28F767-C331-4420-169E-3840D68F6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152876-EB27-89B6-9DA9-4A9B916C3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40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E1232-920A-13AD-653B-EE737D0CA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E289BD-850D-05CC-17BC-D2A2B005F9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B13A2B-D52E-C28F-355C-C40EE656A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3BFBD-A723-F429-84C7-BCF78310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16323-BCEF-1C5A-5453-2CE3EF4B7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89D30F-D2B0-DC24-D58F-FDA79B3C1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6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CDDB23-21B2-CE8D-0BE9-C6A7F3889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A50A3-6A25-F6A5-4CB0-AB23412DD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9800-5952-EB4F-21E3-A8A75FF3E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F13C2-E9E9-4A1A-B971-74B776E328E4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7D966-F209-1EBF-E754-F23449D70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461E3-4BAC-8E2D-B88F-994D20201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8234-EBB4-4D6E-AB0C-66436CE2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4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ntshare.com/fonts/general-sa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583568" y="4609165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DA578-3622-1082-6896-1AF512512A59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13" name="POWERPOINT">
              <a:extLst>
                <a:ext uri="{FF2B5EF4-FFF2-40B4-BE49-F238E27FC236}">
                  <a16:creationId xmlns:a16="http://schemas.microsoft.com/office/drawing/2014/main" id="{B9889773-2978-A1E0-DDDC-0D8B73A4818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47" name="T">
                <a:extLst>
                  <a:ext uri="{FF2B5EF4-FFF2-40B4-BE49-F238E27FC236}">
                    <a16:creationId xmlns:a16="http://schemas.microsoft.com/office/drawing/2014/main" id="{FF396A52-BCE8-96D5-1411-D5EA1EC7A13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49" name="N">
                <a:extLst>
                  <a:ext uri="{FF2B5EF4-FFF2-40B4-BE49-F238E27FC236}">
                    <a16:creationId xmlns:a16="http://schemas.microsoft.com/office/drawing/2014/main" id="{C3CEBD49-90AC-804A-2052-102E8E6DFD0A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51" name="I">
                <a:extLst>
                  <a:ext uri="{FF2B5EF4-FFF2-40B4-BE49-F238E27FC236}">
                    <a16:creationId xmlns:a16="http://schemas.microsoft.com/office/drawing/2014/main" id="{69AB0210-D366-7CD9-79C7-1D57B2451529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52" name="O">
                <a:extLst>
                  <a:ext uri="{FF2B5EF4-FFF2-40B4-BE49-F238E27FC236}">
                    <a16:creationId xmlns:a16="http://schemas.microsoft.com/office/drawing/2014/main" id="{DC5E398B-7951-5A1C-ABE4-89FF3B9F4A40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3" name="P2">
                <a:extLst>
                  <a:ext uri="{FF2B5EF4-FFF2-40B4-BE49-F238E27FC236}">
                    <a16:creationId xmlns:a16="http://schemas.microsoft.com/office/drawing/2014/main" id="{A91C61FA-FEB8-6757-340B-06D8CDCA060A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54" name="R">
                <a:extLst>
                  <a:ext uri="{FF2B5EF4-FFF2-40B4-BE49-F238E27FC236}">
                    <a16:creationId xmlns:a16="http://schemas.microsoft.com/office/drawing/2014/main" id="{B94F78DB-FBA0-2A70-7B7F-267008F15F23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55" name="E">
                <a:extLst>
                  <a:ext uri="{FF2B5EF4-FFF2-40B4-BE49-F238E27FC236}">
                    <a16:creationId xmlns:a16="http://schemas.microsoft.com/office/drawing/2014/main" id="{2EAF0DC8-3E8F-25BD-1C6C-403CC6220F43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56" name="W">
                <a:extLst>
                  <a:ext uri="{FF2B5EF4-FFF2-40B4-BE49-F238E27FC236}">
                    <a16:creationId xmlns:a16="http://schemas.microsoft.com/office/drawing/2014/main" id="{26B0D4F3-E944-9F48-4152-DE696941234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57" name="O">
                <a:extLst>
                  <a:ext uri="{FF2B5EF4-FFF2-40B4-BE49-F238E27FC236}">
                    <a16:creationId xmlns:a16="http://schemas.microsoft.com/office/drawing/2014/main" id="{CA8A8CF3-09EE-3FA3-D5D8-D8F3D9AD0E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8" name="P">
                <a:extLst>
                  <a:ext uri="{FF2B5EF4-FFF2-40B4-BE49-F238E27FC236}">
                    <a16:creationId xmlns:a16="http://schemas.microsoft.com/office/drawing/2014/main" id="{41B522CE-881A-02A0-A969-E8DBE15BBB5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3357C-2D62-32EB-9027-F8A77EF9BB83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15" name="C">
                <a:extLst>
                  <a:ext uri="{FF2B5EF4-FFF2-40B4-BE49-F238E27FC236}">
                    <a16:creationId xmlns:a16="http://schemas.microsoft.com/office/drawing/2014/main" id="{69A2C842-1CD1-F5BB-F987-285269AF3681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27" name="I">
                <a:extLst>
                  <a:ext uri="{FF2B5EF4-FFF2-40B4-BE49-F238E27FC236}">
                    <a16:creationId xmlns:a16="http://schemas.microsoft.com/office/drawing/2014/main" id="{70D40231-35B7-469D-7114-169F870BC21F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8" name="H">
                <a:extLst>
                  <a:ext uri="{FF2B5EF4-FFF2-40B4-BE49-F238E27FC236}">
                    <a16:creationId xmlns:a16="http://schemas.microsoft.com/office/drawing/2014/main" id="{A568EC83-3EFE-5726-896A-3A34DD3BAA47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29" name="P">
                <a:extLst>
                  <a:ext uri="{FF2B5EF4-FFF2-40B4-BE49-F238E27FC236}">
                    <a16:creationId xmlns:a16="http://schemas.microsoft.com/office/drawing/2014/main" id="{4A42921B-DAC1-BCC0-F0EC-412459A6CF77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0" name="A">
                <a:extLst>
                  <a:ext uri="{FF2B5EF4-FFF2-40B4-BE49-F238E27FC236}">
                    <a16:creationId xmlns:a16="http://schemas.microsoft.com/office/drawing/2014/main" id="{2A6F9745-1DCA-F725-12FD-73307FE24ABA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34" name="R">
                <a:extLst>
                  <a:ext uri="{FF2B5EF4-FFF2-40B4-BE49-F238E27FC236}">
                    <a16:creationId xmlns:a16="http://schemas.microsoft.com/office/drawing/2014/main" id="{C122A776-A55D-F9CD-D6E8-F1DFDD2BFA3C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39" name="G">
                <a:extLst>
                  <a:ext uri="{FF2B5EF4-FFF2-40B4-BE49-F238E27FC236}">
                    <a16:creationId xmlns:a16="http://schemas.microsoft.com/office/drawing/2014/main" id="{9F560CB7-C221-6F0A-06AB-7A49B326FACC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901FD8FB-CAA9-399B-FA26-AA567F2445E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3" name="F">
                <a:extLst>
                  <a:ext uri="{FF2B5EF4-FFF2-40B4-BE49-F238E27FC236}">
                    <a16:creationId xmlns:a16="http://schemas.microsoft.com/office/drawing/2014/main" id="{260C1648-6870-3B39-2D8A-D99CAC207735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45" name="N">
                <a:extLst>
                  <a:ext uri="{FF2B5EF4-FFF2-40B4-BE49-F238E27FC236}">
                    <a16:creationId xmlns:a16="http://schemas.microsoft.com/office/drawing/2014/main" id="{621CC6B4-BEA1-C666-FD55-12971F39DFA8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46" name="I">
                <a:extLst>
                  <a:ext uri="{FF2B5EF4-FFF2-40B4-BE49-F238E27FC236}">
                    <a16:creationId xmlns:a16="http://schemas.microsoft.com/office/drawing/2014/main" id="{BE61F8AB-2F3A-122F-3007-6B6719DC456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4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219A7EA-D7B1-B189-1482-F6DC67545BE5}"/>
              </a:ext>
            </a:extLst>
          </p:cNvPr>
          <p:cNvGrpSpPr/>
          <p:nvPr/>
        </p:nvGrpSpPr>
        <p:grpSpPr>
          <a:xfrm>
            <a:off x="5864387" y="304971"/>
            <a:ext cx="3395728" cy="3048220"/>
            <a:chOff x="5864387" y="304971"/>
            <a:chExt cx="3395728" cy="304822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5F880E1-6F6A-834B-8C95-38B05F40BE57}"/>
                </a:ext>
              </a:extLst>
            </p:cNvPr>
            <p:cNvSpPr/>
            <p:nvPr/>
          </p:nvSpPr>
          <p:spPr>
            <a:xfrm>
              <a:off x="6211896" y="2379749"/>
              <a:ext cx="936191" cy="973442"/>
            </a:xfrm>
            <a:custGeom>
              <a:avLst/>
              <a:gdLst>
                <a:gd name="connsiteX0" fmla="*/ 0 w 936191"/>
                <a:gd name="connsiteY0" fmla="*/ 0 h 973442"/>
                <a:gd name="connsiteX1" fmla="*/ 96908 w 936191"/>
                <a:gd name="connsiteY1" fmla="*/ 14789 h 973442"/>
                <a:gd name="connsiteX2" fmla="*/ 934567 w 936191"/>
                <a:gd name="connsiteY2" fmla="*/ 941290 h 973442"/>
                <a:gd name="connsiteX3" fmla="*/ 936191 w 936191"/>
                <a:gd name="connsiteY3" fmla="*/ 973442 h 973442"/>
                <a:gd name="connsiteX4" fmla="*/ 0 w 936191"/>
                <a:gd name="connsiteY4" fmla="*/ 973442 h 973442"/>
                <a:gd name="connsiteX5" fmla="*/ 0 w 936191"/>
                <a:gd name="connsiteY5" fmla="*/ 0 h 97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6191" h="973442">
                  <a:moveTo>
                    <a:pt x="0" y="0"/>
                  </a:moveTo>
                  <a:lnTo>
                    <a:pt x="96908" y="14789"/>
                  </a:lnTo>
                  <a:cubicBezTo>
                    <a:pt x="543702" y="106217"/>
                    <a:pt x="887704" y="479833"/>
                    <a:pt x="934567" y="941290"/>
                  </a:cubicBezTo>
                  <a:lnTo>
                    <a:pt x="936191" y="973442"/>
                  </a:lnTo>
                  <a:lnTo>
                    <a:pt x="0" y="973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3399"/>
            </a:solidFill>
            <a:ln>
              <a:noFill/>
            </a:ln>
            <a:effectLst>
              <a:innerShdw blurRad="63500" dist="88900" dir="18900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5B344B8-B117-8723-53A1-B2E568AB809D}"/>
                </a:ext>
              </a:extLst>
            </p:cNvPr>
            <p:cNvSpPr/>
            <p:nvPr/>
          </p:nvSpPr>
          <p:spPr>
            <a:xfrm>
              <a:off x="6211895" y="304971"/>
              <a:ext cx="3048220" cy="3048220"/>
            </a:xfrm>
            <a:custGeom>
              <a:avLst/>
              <a:gdLst>
                <a:gd name="connsiteX0" fmla="*/ 508047 w 3048220"/>
                <a:gd name="connsiteY0" fmla="*/ 0 h 3048220"/>
                <a:gd name="connsiteX1" fmla="*/ 3048220 w 3048220"/>
                <a:gd name="connsiteY1" fmla="*/ 0 h 3048220"/>
                <a:gd name="connsiteX2" fmla="*/ 3048220 w 3048220"/>
                <a:gd name="connsiteY2" fmla="*/ 2540173 h 3048220"/>
                <a:gd name="connsiteX3" fmla="*/ 2540173 w 3048220"/>
                <a:gd name="connsiteY3" fmla="*/ 3048220 h 3048220"/>
                <a:gd name="connsiteX4" fmla="*/ 936191 w 3048220"/>
                <a:gd name="connsiteY4" fmla="*/ 3048220 h 3048220"/>
                <a:gd name="connsiteX5" fmla="*/ 934567 w 3048220"/>
                <a:gd name="connsiteY5" fmla="*/ 3016068 h 3048220"/>
                <a:gd name="connsiteX6" fmla="*/ 96908 w 3048220"/>
                <a:gd name="connsiteY6" fmla="*/ 2089567 h 3048220"/>
                <a:gd name="connsiteX7" fmla="*/ 0 w 3048220"/>
                <a:gd name="connsiteY7" fmla="*/ 2074778 h 3048220"/>
                <a:gd name="connsiteX8" fmla="*/ 0 w 3048220"/>
                <a:gd name="connsiteY8" fmla="*/ 508047 h 3048220"/>
                <a:gd name="connsiteX9" fmla="*/ 508047 w 3048220"/>
                <a:gd name="connsiteY9" fmla="*/ 0 h 3048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8220" h="3048220">
                  <a:moveTo>
                    <a:pt x="508047" y="0"/>
                  </a:moveTo>
                  <a:lnTo>
                    <a:pt x="3048220" y="0"/>
                  </a:lnTo>
                  <a:lnTo>
                    <a:pt x="3048220" y="2540173"/>
                  </a:lnTo>
                  <a:cubicBezTo>
                    <a:pt x="3048220" y="2820760"/>
                    <a:pt x="2820760" y="3048220"/>
                    <a:pt x="2540173" y="3048220"/>
                  </a:cubicBezTo>
                  <a:lnTo>
                    <a:pt x="936191" y="3048220"/>
                  </a:lnTo>
                  <a:lnTo>
                    <a:pt x="934567" y="3016068"/>
                  </a:lnTo>
                  <a:cubicBezTo>
                    <a:pt x="887704" y="2554611"/>
                    <a:pt x="543702" y="2180995"/>
                    <a:pt x="96908" y="2089567"/>
                  </a:cubicBezTo>
                  <a:lnTo>
                    <a:pt x="0" y="2074778"/>
                  </a:lnTo>
                  <a:lnTo>
                    <a:pt x="0" y="508047"/>
                  </a:lnTo>
                  <a:cubicBezTo>
                    <a:pt x="0" y="227460"/>
                    <a:pt x="227460" y="0"/>
                    <a:pt x="5080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033C553-B477-4406-9BCF-E5D5315F8078}"/>
                </a:ext>
              </a:extLst>
            </p:cNvPr>
            <p:cNvSpPr txBox="1"/>
            <p:nvPr/>
          </p:nvSpPr>
          <p:spPr>
            <a:xfrm>
              <a:off x="5864387" y="2717001"/>
              <a:ext cx="136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USSO ONE" panose="02000503050000020004" pitchFamily="2" charset="0"/>
                </a:rPr>
                <a:t>01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C39B17-CD83-5557-82AE-02AC1287DD71}"/>
                </a:ext>
              </a:extLst>
            </p:cNvPr>
            <p:cNvSpPr txBox="1"/>
            <p:nvPr/>
          </p:nvSpPr>
          <p:spPr>
            <a:xfrm>
              <a:off x="6717550" y="699256"/>
              <a:ext cx="2277536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600" dirty="0">
                  <a:solidFill>
                    <a:srgbClr val="FC3297"/>
                  </a:solidFill>
                  <a:effectLst>
                    <a:outerShdw blurRad="1905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sz="1600" dirty="0">
                  <a:effectLst>
                    <a:outerShdw blurRad="1905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 do this for all the slides you can see that in this window there is a very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805E042-73B8-0F91-9A7F-AAA0E10E0055}"/>
              </a:ext>
            </a:extLst>
          </p:cNvPr>
          <p:cNvGrpSpPr/>
          <p:nvPr/>
        </p:nvGrpSpPr>
        <p:grpSpPr>
          <a:xfrm>
            <a:off x="5864387" y="3554915"/>
            <a:ext cx="3090905" cy="2743396"/>
            <a:chOff x="5864387" y="3554915"/>
            <a:chExt cx="3090905" cy="2743396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CE2D079-34F0-1F38-746C-AC50AAE0FFCB}"/>
                </a:ext>
              </a:extLst>
            </p:cNvPr>
            <p:cNvSpPr/>
            <p:nvPr/>
          </p:nvSpPr>
          <p:spPr>
            <a:xfrm>
              <a:off x="6211896" y="3554915"/>
              <a:ext cx="931826" cy="923336"/>
            </a:xfrm>
            <a:custGeom>
              <a:avLst/>
              <a:gdLst>
                <a:gd name="connsiteX0" fmla="*/ 0 w 931826"/>
                <a:gd name="connsiteY0" fmla="*/ 0 h 923336"/>
                <a:gd name="connsiteX1" fmla="*/ 931826 w 931826"/>
                <a:gd name="connsiteY1" fmla="*/ 0 h 923336"/>
                <a:gd name="connsiteX2" fmla="*/ 918566 w 931826"/>
                <a:gd name="connsiteY2" fmla="*/ 86888 h 923336"/>
                <a:gd name="connsiteX3" fmla="*/ 96907 w 931826"/>
                <a:gd name="connsiteY3" fmla="*/ 908547 h 923336"/>
                <a:gd name="connsiteX4" fmla="*/ 0 w 931826"/>
                <a:gd name="connsiteY4" fmla="*/ 923336 h 923336"/>
                <a:gd name="connsiteX5" fmla="*/ 0 w 931826"/>
                <a:gd name="connsiteY5" fmla="*/ 0 h 92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1826" h="923336">
                  <a:moveTo>
                    <a:pt x="0" y="0"/>
                  </a:moveTo>
                  <a:lnTo>
                    <a:pt x="931826" y="0"/>
                  </a:lnTo>
                  <a:lnTo>
                    <a:pt x="918566" y="86888"/>
                  </a:lnTo>
                  <a:cubicBezTo>
                    <a:pt x="834171" y="499313"/>
                    <a:pt x="509332" y="824152"/>
                    <a:pt x="96907" y="908547"/>
                  </a:cubicBezTo>
                  <a:lnTo>
                    <a:pt x="0" y="923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99FF"/>
            </a:solidFill>
            <a:ln>
              <a:noFill/>
            </a:ln>
            <a:effectLst>
              <a:innerShdw blurRad="63500" dist="88900" dir="2700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6EE1F95-AE8F-6B39-CCF7-ACECC8844DB9}"/>
                </a:ext>
              </a:extLst>
            </p:cNvPr>
            <p:cNvSpPr/>
            <p:nvPr/>
          </p:nvSpPr>
          <p:spPr>
            <a:xfrm>
              <a:off x="6211896" y="3554915"/>
              <a:ext cx="2743396" cy="2743396"/>
            </a:xfrm>
            <a:custGeom>
              <a:avLst/>
              <a:gdLst>
                <a:gd name="connsiteX0" fmla="*/ 931826 w 2743396"/>
                <a:gd name="connsiteY0" fmla="*/ 0 h 2743396"/>
                <a:gd name="connsiteX1" fmla="*/ 2286154 w 2743396"/>
                <a:gd name="connsiteY1" fmla="*/ 0 h 2743396"/>
                <a:gd name="connsiteX2" fmla="*/ 2743396 w 2743396"/>
                <a:gd name="connsiteY2" fmla="*/ 457242 h 2743396"/>
                <a:gd name="connsiteX3" fmla="*/ 2743396 w 2743396"/>
                <a:gd name="connsiteY3" fmla="*/ 2743396 h 2743396"/>
                <a:gd name="connsiteX4" fmla="*/ 457242 w 2743396"/>
                <a:gd name="connsiteY4" fmla="*/ 2743396 h 2743396"/>
                <a:gd name="connsiteX5" fmla="*/ 0 w 2743396"/>
                <a:gd name="connsiteY5" fmla="*/ 2286154 h 2743396"/>
                <a:gd name="connsiteX6" fmla="*/ 0 w 2743396"/>
                <a:gd name="connsiteY6" fmla="*/ 923336 h 2743396"/>
                <a:gd name="connsiteX7" fmla="*/ 96907 w 2743396"/>
                <a:gd name="connsiteY7" fmla="*/ 908547 h 2743396"/>
                <a:gd name="connsiteX8" fmla="*/ 918566 w 2743396"/>
                <a:gd name="connsiteY8" fmla="*/ 86888 h 2743396"/>
                <a:gd name="connsiteX9" fmla="*/ 931826 w 2743396"/>
                <a:gd name="connsiteY9" fmla="*/ 0 h 2743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43396" h="2743396">
                  <a:moveTo>
                    <a:pt x="931826" y="0"/>
                  </a:moveTo>
                  <a:lnTo>
                    <a:pt x="2286154" y="0"/>
                  </a:lnTo>
                  <a:cubicBezTo>
                    <a:pt x="2538682" y="0"/>
                    <a:pt x="2743396" y="204714"/>
                    <a:pt x="2743396" y="457242"/>
                  </a:cubicBezTo>
                  <a:lnTo>
                    <a:pt x="2743396" y="2743396"/>
                  </a:lnTo>
                  <a:lnTo>
                    <a:pt x="457242" y="2743396"/>
                  </a:lnTo>
                  <a:cubicBezTo>
                    <a:pt x="204714" y="2743396"/>
                    <a:pt x="0" y="2538682"/>
                    <a:pt x="0" y="2286154"/>
                  </a:cubicBezTo>
                  <a:lnTo>
                    <a:pt x="0" y="923336"/>
                  </a:lnTo>
                  <a:lnTo>
                    <a:pt x="96907" y="908547"/>
                  </a:lnTo>
                  <a:cubicBezTo>
                    <a:pt x="509332" y="824152"/>
                    <a:pt x="834171" y="499313"/>
                    <a:pt x="918566" y="86888"/>
                  </a:cubicBezTo>
                  <a:lnTo>
                    <a:pt x="93182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E7FAA8-C348-3268-7859-A32E240C0D87}"/>
                </a:ext>
              </a:extLst>
            </p:cNvPr>
            <p:cNvSpPr txBox="1"/>
            <p:nvPr/>
          </p:nvSpPr>
          <p:spPr>
            <a:xfrm>
              <a:off x="5864387" y="3614247"/>
              <a:ext cx="136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USSO ONE" panose="02000503050000020004" pitchFamily="2" charset="0"/>
                </a:rPr>
                <a:t>02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0968756-7329-5187-DDB7-E3339989DDD1}"/>
                </a:ext>
              </a:extLst>
            </p:cNvPr>
            <p:cNvSpPr txBox="1"/>
            <p:nvPr/>
          </p:nvSpPr>
          <p:spPr>
            <a:xfrm>
              <a:off x="6538561" y="4226408"/>
              <a:ext cx="2277536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600" dirty="0">
                  <a:solidFill>
                    <a:srgbClr val="3399FF"/>
                  </a:solidFill>
                  <a:effectLst>
                    <a:outerShdw blurRad="1905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sz="1600" dirty="0">
                  <a:effectLst>
                    <a:outerShdw blurRad="1905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 do this for all the slides you can see that in this window there is a very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62A2561-A6D0-D985-815C-6C76BF7FD089}"/>
              </a:ext>
            </a:extLst>
          </p:cNvPr>
          <p:cNvGrpSpPr/>
          <p:nvPr/>
        </p:nvGrpSpPr>
        <p:grpSpPr>
          <a:xfrm>
            <a:off x="3526773" y="3554913"/>
            <a:ext cx="2773478" cy="2438574"/>
            <a:chOff x="3526773" y="3554913"/>
            <a:chExt cx="2773478" cy="243857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7870CC-1FFA-8429-8BFF-F46A248A17D4}"/>
                </a:ext>
              </a:extLst>
            </p:cNvPr>
            <p:cNvSpPr/>
            <p:nvPr/>
          </p:nvSpPr>
          <p:spPr>
            <a:xfrm>
              <a:off x="5048278" y="3554913"/>
              <a:ext cx="917070" cy="921086"/>
            </a:xfrm>
            <a:custGeom>
              <a:avLst/>
              <a:gdLst>
                <a:gd name="connsiteX0" fmla="*/ 0 w 917070"/>
                <a:gd name="connsiteY0" fmla="*/ 0 h 921086"/>
                <a:gd name="connsiteX1" fmla="*/ 917070 w 917070"/>
                <a:gd name="connsiteY1" fmla="*/ 0 h 921086"/>
                <a:gd name="connsiteX2" fmla="*/ 917070 w 917070"/>
                <a:gd name="connsiteY2" fmla="*/ 921086 h 921086"/>
                <a:gd name="connsiteX3" fmla="*/ 834919 w 917070"/>
                <a:gd name="connsiteY3" fmla="*/ 908549 h 921086"/>
                <a:gd name="connsiteX4" fmla="*/ 13260 w 917070"/>
                <a:gd name="connsiteY4" fmla="*/ 86890 h 921086"/>
                <a:gd name="connsiteX5" fmla="*/ 0 w 917070"/>
                <a:gd name="connsiteY5" fmla="*/ 0 h 92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7070" h="921086">
                  <a:moveTo>
                    <a:pt x="0" y="0"/>
                  </a:moveTo>
                  <a:lnTo>
                    <a:pt x="917070" y="0"/>
                  </a:lnTo>
                  <a:lnTo>
                    <a:pt x="917070" y="921086"/>
                  </a:lnTo>
                  <a:lnTo>
                    <a:pt x="834919" y="908549"/>
                  </a:lnTo>
                  <a:cubicBezTo>
                    <a:pt x="422494" y="824154"/>
                    <a:pt x="97655" y="499315"/>
                    <a:pt x="13260" y="86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00CC"/>
            </a:solidFill>
            <a:ln>
              <a:noFill/>
            </a:ln>
            <a:effectLst>
              <a:innerShdw blurRad="63500" dist="88900" dir="8100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92414A5-3D0E-43DC-9C58-618EB8126EE6}"/>
                </a:ext>
              </a:extLst>
            </p:cNvPr>
            <p:cNvSpPr/>
            <p:nvPr/>
          </p:nvSpPr>
          <p:spPr>
            <a:xfrm>
              <a:off x="3526773" y="3554913"/>
              <a:ext cx="2438575" cy="2438574"/>
            </a:xfrm>
            <a:custGeom>
              <a:avLst/>
              <a:gdLst>
                <a:gd name="connsiteX0" fmla="*/ 406437 w 2438575"/>
                <a:gd name="connsiteY0" fmla="*/ 0 h 2438574"/>
                <a:gd name="connsiteX1" fmla="*/ 1521505 w 2438575"/>
                <a:gd name="connsiteY1" fmla="*/ 0 h 2438574"/>
                <a:gd name="connsiteX2" fmla="*/ 1534765 w 2438575"/>
                <a:gd name="connsiteY2" fmla="*/ 86890 h 2438574"/>
                <a:gd name="connsiteX3" fmla="*/ 2356424 w 2438575"/>
                <a:gd name="connsiteY3" fmla="*/ 908549 h 2438574"/>
                <a:gd name="connsiteX4" fmla="*/ 2438575 w 2438575"/>
                <a:gd name="connsiteY4" fmla="*/ 921086 h 2438574"/>
                <a:gd name="connsiteX5" fmla="*/ 2438575 w 2438575"/>
                <a:gd name="connsiteY5" fmla="*/ 2032137 h 2438574"/>
                <a:gd name="connsiteX6" fmla="*/ 2032138 w 2438575"/>
                <a:gd name="connsiteY6" fmla="*/ 2438574 h 2438574"/>
                <a:gd name="connsiteX7" fmla="*/ 0 w 2438575"/>
                <a:gd name="connsiteY7" fmla="*/ 2438574 h 2438574"/>
                <a:gd name="connsiteX8" fmla="*/ 0 w 2438575"/>
                <a:gd name="connsiteY8" fmla="*/ 406437 h 2438574"/>
                <a:gd name="connsiteX9" fmla="*/ 406437 w 2438575"/>
                <a:gd name="connsiteY9" fmla="*/ 0 h 243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8575" h="2438574">
                  <a:moveTo>
                    <a:pt x="406437" y="0"/>
                  </a:moveTo>
                  <a:lnTo>
                    <a:pt x="1521505" y="0"/>
                  </a:lnTo>
                  <a:lnTo>
                    <a:pt x="1534765" y="86890"/>
                  </a:lnTo>
                  <a:cubicBezTo>
                    <a:pt x="1619160" y="499315"/>
                    <a:pt x="1943999" y="824154"/>
                    <a:pt x="2356424" y="908549"/>
                  </a:cubicBezTo>
                  <a:lnTo>
                    <a:pt x="2438575" y="921086"/>
                  </a:lnTo>
                  <a:lnTo>
                    <a:pt x="2438575" y="2032137"/>
                  </a:lnTo>
                  <a:cubicBezTo>
                    <a:pt x="2438575" y="2256606"/>
                    <a:pt x="2256607" y="2438574"/>
                    <a:pt x="2032138" y="2438574"/>
                  </a:cubicBezTo>
                  <a:lnTo>
                    <a:pt x="0" y="2438574"/>
                  </a:lnTo>
                  <a:lnTo>
                    <a:pt x="0" y="406437"/>
                  </a:lnTo>
                  <a:cubicBezTo>
                    <a:pt x="0" y="181968"/>
                    <a:pt x="181968" y="0"/>
                    <a:pt x="4064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DEAC99-C2C0-0016-C982-1D53CC36C9E5}"/>
                </a:ext>
              </a:extLst>
            </p:cNvPr>
            <p:cNvSpPr txBox="1"/>
            <p:nvPr/>
          </p:nvSpPr>
          <p:spPr>
            <a:xfrm>
              <a:off x="4935430" y="3580384"/>
              <a:ext cx="136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USSO ONE" panose="02000503050000020004" pitchFamily="2" charset="0"/>
                </a:rPr>
                <a:t>03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B00CE76-F2C0-BBD0-EE8E-D7604CD865FA}"/>
                </a:ext>
              </a:extLst>
            </p:cNvPr>
            <p:cNvSpPr txBox="1"/>
            <p:nvPr/>
          </p:nvSpPr>
          <p:spPr>
            <a:xfrm>
              <a:off x="3603232" y="4137304"/>
              <a:ext cx="205554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pc="300" dirty="0">
                  <a:solidFill>
                    <a:srgbClr val="CC00CC"/>
                  </a:solidFill>
                  <a:effectLst>
                    <a:outerShdw blurRad="1905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sz="1600" dirty="0">
                  <a:effectLst>
                    <a:outerShdw blurRad="1905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 do this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BB78E9-BBAD-E7CF-F841-E39DBC74CE75}"/>
              </a:ext>
            </a:extLst>
          </p:cNvPr>
          <p:cNvGrpSpPr/>
          <p:nvPr/>
        </p:nvGrpSpPr>
        <p:grpSpPr>
          <a:xfrm>
            <a:off x="3974617" y="1448057"/>
            <a:ext cx="2325634" cy="1905135"/>
            <a:chOff x="3974617" y="1448057"/>
            <a:chExt cx="2325634" cy="190513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5454C37-BB83-90F4-2365-7089472279CF}"/>
                </a:ext>
              </a:extLst>
            </p:cNvPr>
            <p:cNvSpPr/>
            <p:nvPr/>
          </p:nvSpPr>
          <p:spPr>
            <a:xfrm>
              <a:off x="5043916" y="2382001"/>
              <a:ext cx="921431" cy="971190"/>
            </a:xfrm>
            <a:custGeom>
              <a:avLst/>
              <a:gdLst>
                <a:gd name="connsiteX0" fmla="*/ 921431 w 921431"/>
                <a:gd name="connsiteY0" fmla="*/ 0 h 971190"/>
                <a:gd name="connsiteX1" fmla="*/ 921431 w 921431"/>
                <a:gd name="connsiteY1" fmla="*/ 971190 h 971190"/>
                <a:gd name="connsiteX2" fmla="*/ 0 w 921431"/>
                <a:gd name="connsiteY2" fmla="*/ 971190 h 971190"/>
                <a:gd name="connsiteX3" fmla="*/ 1623 w 921431"/>
                <a:gd name="connsiteY3" fmla="*/ 939038 h 971190"/>
                <a:gd name="connsiteX4" fmla="*/ 839282 w 921431"/>
                <a:gd name="connsiteY4" fmla="*/ 12537 h 971190"/>
                <a:gd name="connsiteX5" fmla="*/ 921431 w 921431"/>
                <a:gd name="connsiteY5" fmla="*/ 0 h 97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1431" h="971190">
                  <a:moveTo>
                    <a:pt x="921431" y="0"/>
                  </a:moveTo>
                  <a:lnTo>
                    <a:pt x="921431" y="971190"/>
                  </a:lnTo>
                  <a:lnTo>
                    <a:pt x="0" y="971190"/>
                  </a:lnTo>
                  <a:lnTo>
                    <a:pt x="1623" y="939038"/>
                  </a:lnTo>
                  <a:cubicBezTo>
                    <a:pt x="48486" y="477581"/>
                    <a:pt x="392488" y="103965"/>
                    <a:pt x="839282" y="12537"/>
                  </a:cubicBezTo>
                  <a:lnTo>
                    <a:pt x="921431" y="0"/>
                  </a:lnTo>
                  <a:close/>
                </a:path>
              </a:pathLst>
            </a:custGeom>
            <a:solidFill>
              <a:srgbClr val="00FF99"/>
            </a:solidFill>
            <a:ln>
              <a:noFill/>
            </a:ln>
            <a:effectLst>
              <a:innerShdw blurRad="63500" dist="88900" dir="13500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28A55CC-CD4C-DB57-5DC2-BA9E42E27A2D}"/>
                </a:ext>
              </a:extLst>
            </p:cNvPr>
            <p:cNvSpPr/>
            <p:nvPr/>
          </p:nvSpPr>
          <p:spPr>
            <a:xfrm>
              <a:off x="4060208" y="1448057"/>
              <a:ext cx="1905138" cy="1905135"/>
            </a:xfrm>
            <a:custGeom>
              <a:avLst/>
              <a:gdLst>
                <a:gd name="connsiteX0" fmla="*/ 0 w 1905138"/>
                <a:gd name="connsiteY0" fmla="*/ 0 h 1905135"/>
                <a:gd name="connsiteX1" fmla="*/ 1587609 w 1905138"/>
                <a:gd name="connsiteY1" fmla="*/ 0 h 1905135"/>
                <a:gd name="connsiteX2" fmla="*/ 1905138 w 1905138"/>
                <a:gd name="connsiteY2" fmla="*/ 317529 h 1905135"/>
                <a:gd name="connsiteX3" fmla="*/ 1905138 w 1905138"/>
                <a:gd name="connsiteY3" fmla="*/ 933945 h 1905135"/>
                <a:gd name="connsiteX4" fmla="*/ 1822989 w 1905138"/>
                <a:gd name="connsiteY4" fmla="*/ 946482 h 1905135"/>
                <a:gd name="connsiteX5" fmla="*/ 985330 w 1905138"/>
                <a:gd name="connsiteY5" fmla="*/ 1872983 h 1905135"/>
                <a:gd name="connsiteX6" fmla="*/ 983707 w 1905138"/>
                <a:gd name="connsiteY6" fmla="*/ 1905135 h 1905135"/>
                <a:gd name="connsiteX7" fmla="*/ 317529 w 1905138"/>
                <a:gd name="connsiteY7" fmla="*/ 1905135 h 1905135"/>
                <a:gd name="connsiteX8" fmla="*/ 0 w 1905138"/>
                <a:gd name="connsiteY8" fmla="*/ 1587606 h 1905135"/>
                <a:gd name="connsiteX9" fmla="*/ 0 w 1905138"/>
                <a:gd name="connsiteY9" fmla="*/ 0 h 190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138" h="1905135">
                  <a:moveTo>
                    <a:pt x="0" y="0"/>
                  </a:moveTo>
                  <a:lnTo>
                    <a:pt x="1587609" y="0"/>
                  </a:lnTo>
                  <a:cubicBezTo>
                    <a:pt x="1762975" y="0"/>
                    <a:pt x="1905138" y="142163"/>
                    <a:pt x="1905138" y="317529"/>
                  </a:cubicBezTo>
                  <a:lnTo>
                    <a:pt x="1905138" y="933945"/>
                  </a:lnTo>
                  <a:lnTo>
                    <a:pt x="1822989" y="946482"/>
                  </a:lnTo>
                  <a:cubicBezTo>
                    <a:pt x="1376195" y="1037910"/>
                    <a:pt x="1032193" y="1411526"/>
                    <a:pt x="985330" y="1872983"/>
                  </a:cubicBezTo>
                  <a:lnTo>
                    <a:pt x="983707" y="1905135"/>
                  </a:lnTo>
                  <a:lnTo>
                    <a:pt x="317529" y="1905135"/>
                  </a:lnTo>
                  <a:cubicBezTo>
                    <a:pt x="142163" y="1905135"/>
                    <a:pt x="0" y="1762972"/>
                    <a:pt x="0" y="15876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F1522A-DEC2-D99A-3298-F877A7EAF452}"/>
                </a:ext>
              </a:extLst>
            </p:cNvPr>
            <p:cNvSpPr txBox="1"/>
            <p:nvPr/>
          </p:nvSpPr>
          <p:spPr>
            <a:xfrm>
              <a:off x="4935430" y="2717001"/>
              <a:ext cx="136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effectLst>
                    <a:outerShdw blurRad="114300" dist="101600" dir="2700000" algn="tl" rotWithShape="0">
                      <a:prstClr val="black">
                        <a:alpha val="40000"/>
                      </a:prstClr>
                    </a:outerShdw>
                  </a:effectLst>
                  <a:latin typeface="RUSSO ONE" panose="02000503050000020004" pitchFamily="2" charset="0"/>
                </a:rPr>
                <a:t>04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F68F7C4-A656-9AAF-75AF-2438F4CB4CF0}"/>
                </a:ext>
              </a:extLst>
            </p:cNvPr>
            <p:cNvSpPr txBox="1"/>
            <p:nvPr/>
          </p:nvSpPr>
          <p:spPr>
            <a:xfrm>
              <a:off x="3974617" y="1516672"/>
              <a:ext cx="17720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spc="300" dirty="0">
                  <a:solidFill>
                    <a:srgbClr val="00FF99"/>
                  </a:solidFill>
                  <a:effectLst>
                    <a:outerShdw blurRad="1905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General Sans Semibold" pitchFamily="50" charset="0"/>
                </a:rPr>
                <a:t>HEADING</a:t>
              </a:r>
            </a:p>
            <a:p>
              <a:pPr algn="ctr"/>
              <a:r>
                <a:rPr lang="en-US" sz="1400" dirty="0">
                  <a:effectLst>
                    <a:outerShdw blurRad="190500" dist="508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j-lt"/>
                </a:rPr>
                <a:t>Type your text in this text box and don’t forget to subscribe And also do this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412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0.45795 -0.56667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2833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96296E-6 L 0.4694 0.56134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64" y="280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-0.43112 0.57894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63" y="2893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42135 -0.60556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68" y="-3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178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General Sans Semibold</vt:lpstr>
      <vt:lpstr>League Spartan Black</vt:lpstr>
      <vt:lpstr>RUSSO ONE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3</cp:revision>
  <dcterms:created xsi:type="dcterms:W3CDTF">2023-11-06T15:50:35Z</dcterms:created>
  <dcterms:modified xsi:type="dcterms:W3CDTF">2024-04-01T09:16:31Z</dcterms:modified>
</cp:coreProperties>
</file>