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658" r:id="rId3"/>
    <p:sldId id="379" r:id="rId4"/>
    <p:sldId id="659" r:id="rId5"/>
    <p:sldId id="660" r:id="rId6"/>
    <p:sldId id="661" r:id="rId7"/>
    <p:sldId id="662" r:id="rId8"/>
    <p:sldId id="305" r:id="rId9"/>
    <p:sldId id="306" r:id="rId10"/>
    <p:sldId id="307" r:id="rId11"/>
    <p:sldId id="308" r:id="rId12"/>
    <p:sldId id="285" r:id="rId13"/>
    <p:sldId id="286" r:id="rId14"/>
    <p:sldId id="287" r:id="rId15"/>
    <p:sldId id="288" r:id="rId16"/>
    <p:sldId id="301" r:id="rId17"/>
    <p:sldId id="302" r:id="rId18"/>
    <p:sldId id="303" r:id="rId19"/>
    <p:sldId id="304" r:id="rId20"/>
    <p:sldId id="282" r:id="rId21"/>
    <p:sldId id="283" r:id="rId22"/>
    <p:sldId id="284" r:id="rId23"/>
    <p:sldId id="280" r:id="rId24"/>
    <p:sldId id="309" r:id="rId25"/>
    <p:sldId id="310" r:id="rId26"/>
    <p:sldId id="311" r:id="rId27"/>
    <p:sldId id="312" r:id="rId28"/>
    <p:sldId id="297" r:id="rId29"/>
    <p:sldId id="298" r:id="rId30"/>
    <p:sldId id="299" r:id="rId31"/>
    <p:sldId id="300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FB869BD-2957-486B-92AE-8B51A928860B}">
          <p14:sldIdLst>
            <p14:sldId id="658"/>
            <p14:sldId id="379"/>
          </p14:sldIdLst>
        </p14:section>
        <p14:section name="1" id="{2472204C-EE20-4EEB-BAE0-B78A0AD1F41A}">
          <p14:sldIdLst>
            <p14:sldId id="659"/>
            <p14:sldId id="660"/>
            <p14:sldId id="661"/>
            <p14:sldId id="662"/>
          </p14:sldIdLst>
        </p14:section>
        <p14:section name="2" id="{3FF7E4AC-09FF-455E-AAE4-B53E2215E2D1}">
          <p14:sldIdLst>
            <p14:sldId id="305"/>
            <p14:sldId id="306"/>
            <p14:sldId id="307"/>
            <p14:sldId id="308"/>
          </p14:sldIdLst>
        </p14:section>
        <p14:section name="3" id="{FF0B5D52-215A-4D46-8645-0D037433FD33}">
          <p14:sldIdLst>
            <p14:sldId id="285"/>
            <p14:sldId id="286"/>
            <p14:sldId id="287"/>
            <p14:sldId id="288"/>
          </p14:sldIdLst>
        </p14:section>
        <p14:section name="4" id="{09050007-F40E-498E-AF62-67E0C637E081}">
          <p14:sldIdLst>
            <p14:sldId id="301"/>
            <p14:sldId id="302"/>
            <p14:sldId id="303"/>
            <p14:sldId id="304"/>
          </p14:sldIdLst>
        </p14:section>
        <p14:section name="5" id="{9FD05D65-AEE9-4853-A130-F62146E57E11}">
          <p14:sldIdLst>
            <p14:sldId id="282"/>
            <p14:sldId id="283"/>
            <p14:sldId id="284"/>
            <p14:sldId id="280"/>
          </p14:sldIdLst>
        </p14:section>
        <p14:section name="6" id="{D1C6D8E4-1A7E-4971-842F-D7D04184AD61}">
          <p14:sldIdLst>
            <p14:sldId id="309"/>
            <p14:sldId id="310"/>
            <p14:sldId id="311"/>
            <p14:sldId id="312"/>
          </p14:sldIdLst>
        </p14:section>
        <p14:section name="7" id="{25BFAB1B-7694-4619-823B-D049751ABB5F}">
          <p14:sldIdLst>
            <p14:sldId id="297"/>
            <p14:sldId id="298"/>
            <p14:sldId id="299"/>
            <p14:sldId id="300"/>
          </p14:sldIdLst>
        </p14:section>
        <p14:section name="8" id="{099B94C4-9E48-4F17-8545-565AAA95EE2B}">
          <p14:sldIdLst>
            <p14:sldId id="289"/>
            <p14:sldId id="290"/>
            <p14:sldId id="291"/>
            <p14:sldId id="292"/>
          </p14:sldIdLst>
        </p14:section>
        <p14:section name="9" id="{179403DD-20FE-434F-8E34-3D08F5AF8FE3}">
          <p14:sldIdLst>
            <p14:sldId id="293"/>
            <p14:sldId id="294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993"/>
    <a:srgbClr val="8FD482"/>
    <a:srgbClr val="F7BD60"/>
    <a:srgbClr val="60CFAA"/>
    <a:srgbClr val="B1DB7D"/>
    <a:srgbClr val="582A13"/>
    <a:srgbClr val="030201"/>
    <a:srgbClr val="78C177"/>
    <a:srgbClr val="F78369"/>
    <a:srgbClr val="067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7686-364E-2C9D-FC12-5EEED484C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33B5D-7F6A-C818-84E9-2E6205EE2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34E04-B138-C92D-C410-E9075008F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0BF91-1167-60DC-37B5-B83496459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52230-3193-82ED-2D8F-A28400632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529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C2BBB-BBCA-63BD-B464-602734BC4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D0A21-CD96-13AB-E65F-AB73C7160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66AD9-BCF0-CFEF-D40F-1F89BAA93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4568C-7C5F-035A-E287-959ABC882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A0561-06F0-74A2-875A-B00D202A1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9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3233A6-61A4-7555-FDB4-FEDBD60B0A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7B436-CEAC-2DE5-C38E-6AB9A50832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C2D38-0F21-3D99-504F-4DDB554BE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1D22C-E8F0-876D-AE95-0514B93AB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AB10A-6CA6-E66B-8848-53705713C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FCB05-402C-0281-7DA3-7CB4CA22D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07A17-7E06-FBAC-0663-786120416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B0F13-C484-A052-7208-16322F6AD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AC1B-3B5C-91BE-29EF-05363B6E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0DEB2-4B14-B3A6-5DEA-EC7746DA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28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4748A-2D22-9747-94B0-47D182073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4F4B0-9363-59C8-DB64-E192D9265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3B267-7ABC-43BE-DD50-5C5C9516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20DF0-BB42-31CC-3537-31EE0CFD5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74787-0FFD-1B7B-A52D-1680041B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7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 2"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2889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6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EE14A-4BB0-1CA7-AE24-E4F22DEF6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DCC98-6E63-D359-6164-92EF8A3EE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2B96C-0662-0B7C-B100-D0898CF75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B8D70-3009-195D-4CCC-4BBA4AD6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677468-F11C-28BD-CB81-7658E8F0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452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4D8CB-7E96-FF5E-1CC0-B2D6AF4C3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10AAD-DEB7-4AF4-B81E-319553E6B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DE6803-653C-75F3-C3ED-D76D05BCE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7CEBF-F35F-0B65-70B2-F5EF2E2E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DD3AF9-289C-2090-998A-0F1BDCAF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6F5E6-5BAA-48BB-E031-7F371A724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5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E8CF7-BA43-9391-7FE6-23284EBBF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4A721-9266-C516-7F26-38437A7DE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983825-A876-7125-7640-E68B101FC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96B91-1974-1BD8-4381-0267B8C3A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1D4E16-6F82-9627-47E5-04DF2783E0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17A73-46E5-6668-A5BF-39418AF2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BEDF7-8957-89F9-EF78-FF4D8203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9119F0-F936-F32B-93DD-297DABAE2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46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43280-5750-639E-56C0-6C92CCD47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7F2C20-5D27-4901-7551-82FF3E65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FE3A49-3367-2E7A-EC05-EEE4BC9C7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E31DC-EA40-B08E-EBCE-6CEC0B51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5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3DDED-12EE-B928-95EB-28B39295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43751-1158-05FE-1F11-B8F399199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227E5-AD5F-8C4B-CABF-D60E162EA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0F1CB-4869-5504-8832-78925666B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61B95-31CC-AF13-EA4E-F16D6FDEC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8521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169D4C-ABAC-AA05-DB60-0E3798F61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9743F4-2D5F-0328-B1E4-9C00836C0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269A2-3670-DF91-F6CB-D62334E18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901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EDB2A-845C-4FBD-58CB-D66AD5F70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A5590-EB51-0B20-9039-492C32058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5819D-8DB2-E700-C2DA-A83698182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2199E-2540-A62A-5D9B-A2428E21B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44545-1E68-DBA6-D9B4-FA7282EFB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774A1F-F296-0CE1-9838-89F7789C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32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E45A6-3168-FB28-BC8C-C66F0CC9E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66A98-2B27-3ADC-2C9F-6DDB5E0F0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64EB8D-588D-B649-B1C8-58CF6A719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1DD33A-B5C2-7291-6767-0A90D471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99D230-A9D6-4F65-3661-F8A569DF9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10E22-2965-54A0-7654-C49FA083D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12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0B7BE-2232-97C0-23E5-1D50D61A4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CD7519-5097-D2C7-6929-15E358592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9C8F8-BBB1-3B5A-6E8D-F4585751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E4507-B374-A31E-5B2A-26E5F444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613C5-E871-D0F6-F1C0-30E6EF6D8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85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D4B66E-358F-D90B-C5E3-AE5291AEB3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176804-AEC4-47DE-0F9E-25317484A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07AFE-DEE3-643C-8EE6-F4C78BE78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8329A-D704-D6D4-DAC9-9D362CB2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32CCD-0EA0-F265-D17A-A4EC9C1ED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9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BCBB0-A423-1DB9-0EBF-EE6E28E2C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577F2-8CED-3CFB-3E0F-A736F75C0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8081B-A766-3AB3-D869-10433187E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73703-27EA-A9E0-843D-8D346CE9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B625B-8BAF-1FEF-653A-E163B032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1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90C13-436B-1F5F-946D-14E468451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09528-D298-8120-73BF-2F11F65269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FEE8A5-00F1-42C4-F316-F9A1C1937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61E51E-C9CE-CCA2-E2FE-11ADB8BC0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9D3B27-6368-6D30-1B84-723C87515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FD6051-3D30-DE50-78E0-9F10894C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7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EF8C-DB3B-5E88-4E37-3142C62E1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84750-D015-3D1D-B94E-49632B95C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82081-2C0A-43EE-49D9-A64BD3E6F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BCA626-7642-9874-8A65-0FE6E135D9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E294BD-FA71-801E-42BA-EE495C1D8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837D6E-8724-FC68-D6E8-E992E983B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532CE5-066E-7235-85E3-1DF0DAD93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FF9E6-9A6C-7820-171B-130D42081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9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C513F-870E-2B1F-7BCB-B1E7EB862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6FCEC9-8856-98B4-3450-7F54C8F84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F8D44B-E204-59CA-D76D-F45E0395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228242-F0B8-9078-235E-9547DACF5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1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AEE37-BA31-F84F-F7BE-2EA6511D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166F69-9D0B-3669-114A-D79EF981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C0868-C832-A022-B594-333D64139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3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E8B9A-16F9-6106-08E9-E6364B9BB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7CA98-C4DF-4C09-05DD-2715EF0F4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455010-72BC-09E6-2FFB-B36CA8458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2D4CB-613E-0ED2-E6F5-A9E0AB1A4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54E57C-CE92-B8D1-2A9C-1DC9A298C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B4D4F-73BD-2745-97AA-C5C606071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576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8295-3434-6A2E-E452-B5AFCE061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9950E-47C5-2E0E-5797-A756C7FF9F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B17009-C0F1-64C0-2B4B-DC998AB02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5417D-55DC-5FEE-98EB-CC25557F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DBFFC5-2E0F-BBCF-8F7F-BE1733B85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6F5E54-C6A6-E1CD-902A-A0B1DD42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93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B20248-33B6-F965-56CA-9A5C63537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3B74B-DE32-5369-F29B-65CAEAF2B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DFA7C-2880-ED74-EB53-DBA3FFFFF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824C03-4101-4E2F-A7C9-96253676F28F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376D2-B1D7-2D4A-1C0C-8A607AEBC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CC371-AE59-362C-F567-62E648987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33AE5-7496-41C9-98FC-3FA12B4F5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26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511C22-64C1-49F9-8658-F92E54BB2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D6E12-0821-DF13-9921-5ECCF091E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281B0-6759-F290-AAD1-2533FED33C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DE2D5-5400-4E7F-9FE2-8FFFD05C0B3C}" type="datetimeFigureOut">
              <a:rPr lang="en-US" smtClean="0"/>
              <a:t>4/6/2025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31858-FDCE-9A65-40CE-0FE5164995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A6CE1B-3AA5-5E42-AF74-4042CEF66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9AAC6-304F-404A-A406-0EBCC3E91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6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7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m-2TDmYboE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2070100" y="2305616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Watch The Full Tutorial On My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YouTube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Channel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👇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https://www.youtube.com/watch?v=ym-2TDmYboE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2300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45D34-E727-1AEF-0C35-33F94149A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CC973EF4-8FC6-8FCD-B81C-73B6CB5BFD57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F7E2D4B3-6C6F-7D07-CDB0-551A5794159B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B997A0-A7DB-8DEC-5227-1CB4CFC96009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477A59F-DFD4-ACFA-0BB1-57EC3616043C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7D7EE42-BAFE-EF79-3C60-66ED527B0E87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5CD35FC0-156B-B689-5DCE-0651E968C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6EEE6E7A-0689-143B-4BBD-BAE1C03083EF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C650B95A-511F-75C0-8B2A-4F91378C52F5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CD763F-68B5-F259-E414-01686349609B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E0DBDB8-3178-ADCD-8A81-CACCBF57015C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BCAA81F-9F4D-3411-46DC-2C61BFB8FC87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89102B51-4499-0DF8-F171-5E971894A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DE301E4F-50B6-A486-418C-6B7A20DBB713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6269487-5889-40C2-D6C4-BA390B490E6A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84B8676-C5EF-4A18-E0EB-A0A0BE6C259A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A0D320-C026-12C8-E456-F9E764577C8F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6C018BC-CA7F-F5B7-E65A-7E3059EEBBA2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1583BB06-DBE1-7982-A28E-259200964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3D05156F-3457-45B3-2D5A-436E48B5A37F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803DC5D4-2949-3266-EEA0-B5EBD2EA053D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DA0FC9-840A-8E57-5F58-023E9AE23ABA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483593-73B6-5AF4-B7CA-07E79221C6A7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6B0947-2554-1C70-F19A-A22049905F30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B3ADC305-09A5-2AF4-1488-3D2E7341F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5DF15E3E-493B-2F61-5606-DA40B379AEB7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0AACA830-2235-2875-B87B-DAAA3ED6CC6F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7F65D9-BC1F-DE27-6175-EB66195ED850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67E1A4A-1795-FCAA-1CFE-F34A6F98E63A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0CEF733-53D5-0450-1FF5-F8EA7313A004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86557B9-D976-1573-4D7D-0558A754C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D1BB8245-7576-A360-16FE-B0D45102ACAC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38911393-12F8-6638-15F0-7226E454AC5A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038DA1A-DC35-1F8B-B724-91033585006C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10A26C9-ECF2-A096-EE43-EC37E2B55ABC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64C527-011E-6B9E-58CF-36EADE3AA8F6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4D95D297-A075-4D91-EE1F-4D75CDAAD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477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5E5774-D190-B6BD-18D3-3D5910671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32FF6F3-1C4E-C5D9-7D15-70F7F2CC9498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3C8A1024-BD4B-8A92-33B6-77734100028A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6022066-B339-2D5C-FAAB-25EEBD52D952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361F36E-93E9-B4C2-F33B-AD9D20758026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2A027C-2DC7-973E-EF4B-D78F06697E38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6FED443E-A7B8-0E3B-0ACE-3BEE87AB8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1615ED9-FB8E-0D4B-4E52-7DF85685CCBA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DCBECDEF-8B90-51C3-8E0B-2747A0366DC2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BDDEFB0-98AC-6DB4-64A4-D9946DDBCDEC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4E5FD20-9B07-34A5-3F94-CCB5BAD0875D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27678D-8ACA-2201-86EA-23A0F3BCAA94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967A46D2-2E1A-1DCE-0803-37B936366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10AD38B-5397-6617-7E80-09DC6CEA5095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2DA3A8C4-D5E2-F094-F42B-DE663A75F751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AC7CADE-A535-1CF0-7907-D95EC094A8A6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CA30040-557B-151E-0053-211E7010C653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58257AA-F252-842F-59F5-A03FFAF4E7DA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DB5E19DD-7BAA-6A61-17AF-79AC8DCA6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290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86AEF8-4063-41BF-5B4A-A9069AD42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27FB6A3-76C2-0DAF-45EA-30BB122A80DD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7E91821C-B587-24E6-5DB7-77EE1EF536A9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98C83A7-F673-16DF-EC6C-E70B4802CF69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798A306-BAF5-9970-1E7B-E52DDD438DC6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9C1EA14-8464-7D18-9266-0C4A8FC70665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C2A3CB05-8925-DBEF-ED38-16D4E8833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21E1251-02AD-6C2D-122C-6309096BC56C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5173E88E-0AF9-BC44-5786-8F20FE6BE74F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331CF3-8275-75C1-5875-58FF4A8241A3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E81C047-B221-D564-FAF1-87E50F91DB16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CE544DF-8974-0A2E-2B4C-2FF52E996D5B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59311E63-C4C1-4FEA-49B3-580B35182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2F5B240-CA25-BC20-EF60-188CFD62CCA2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55BD5B59-C415-9448-B1D6-5DB9E2534B72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E343748-09BD-A0DB-851C-9A38393AF364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2FD3693-5741-7BF8-D601-7BA9441A4E9B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EB8CE7-3E28-FFAC-1A9D-2F4B112585F2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0C3F91A6-E6FB-64D3-6A2F-388FD7985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A1205D6-C2AD-9132-7A39-0272CF00B751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1991C2B2-FEC6-E024-6637-0D968C163FC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03313AE-8DB6-58E0-CE0E-EE9C8EE343F6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E4C7CCA-8A82-317C-101D-13F1CB797FC6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00FD60F-6F4B-553C-9E69-C1C3A96C39C8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1CF609D-8AD2-9B94-D3E5-38C7398DE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78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4B130F-DF21-1FBF-59CB-5B95CD17F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A338ED7D-4337-1A10-4ECA-7D094769B00A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F75C6010-333F-E474-1494-BDC93907473E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1BA5B0-CFA5-2A98-9223-CDAC5C5BFD32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447A7B-283D-4E82-379B-AFD8006BB9A2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4933F1-20C9-D1C5-54C5-47A094314B95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B6431021-F1FD-15CC-62C7-E5304A909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4ABBF30-A25D-8B6F-45CE-360628F67818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AD0B90E4-AED8-4CFA-145D-56D2EDFD71FA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59ABF4-5AFC-0A06-94E4-CD6218BB36A5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9036A25-9194-D702-1DDF-4507A6768AB0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F752D7-7A9C-BBD9-1C28-CEC206BDC896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FF7967C8-1E8D-F802-0E04-0C5B74231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70EB8C1-C7F6-6AE1-AD3D-9158D34F576E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27B9632C-71DA-9708-1CC7-4FB960E13D11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75F07B-378F-ABD4-12DE-452A8D1EDD4D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93B772-12B7-5687-668C-A7BB9F110E06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3F8555D-AF2D-E71D-1F31-E9E8E9BCAC25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97726B3D-1FBE-B9D1-E639-F77E7917F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F6F3A2F-0D65-FCB0-C293-B631CD18A23E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E7B5CDFA-2E12-618D-BD80-DCC5EDDB9651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EEBF73F-814D-5EBB-2432-06BF458EF9C0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CD96280-DCCB-E720-ECAA-D9CF56178CFC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430353A-BF65-0ABC-7F4E-8DA10018DA8A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3369F381-D67B-DAFC-AF3C-991D08C2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4479BF0-D50E-A681-35CF-3EE5083A405D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7E4DD20-7586-DD01-9CF2-EE7B536D282F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35D661-0EAC-591F-A244-BA7D683083CD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05436F-7A1C-BB7A-B2F0-C2B0F84466E7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3EACD10-B31F-7660-3C0D-14CF00ADBC06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9F97E4F4-47F0-5FE3-2B68-FC578EC7F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032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53EC33-BA79-5FE3-098C-4ADBECF76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CCCF29FA-EF90-BF4A-4442-2D5F5A58F090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D6AEF79-409E-532C-5497-C9C47E82806F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E283A5-4879-E28D-E30A-C37897047061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4C5F8E-6837-DB84-6D5B-53549548A440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0442DE-4191-8E81-552C-490D2F031F2B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9487CFA1-AAA2-6337-15D5-118B22956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D72DC830-2A14-4815-A31D-2D725594EE05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7D97D8A5-E53D-7C02-BE1A-C7506DEAF806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DB52BF-498E-8589-0CE4-A06069C23E08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5977E16-1979-BDEB-94B4-93BF1DDA9276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D47BFCA-4142-7134-3294-CEC7FFF58B09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9DA92781-7AD0-FC47-5779-9534CFEF7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AABF7357-BCE9-59A0-FD05-FA605F41ABBD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15090B92-3A76-9FDE-A158-EB8FFC29D987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DA8C2C4-7C43-C941-B3A1-6BCDF3A6FED0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F239A82-81C4-B03A-3528-763A8C467E56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8CD2FB6-7D1D-8914-8327-4160EF9362DD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41DCB7CD-7895-3734-417B-D119C578E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9C058BA6-222C-5969-B05C-8DB53085B0F8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F1E07106-490A-1916-E7D5-585E9A1E2705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17F5DC-6366-447A-BD38-BB2AB9BD4982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86B7A80-86D1-8FF4-4BF6-19D3D7F58CB7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3FFE82B-EA0C-1905-A458-78F2E28A7238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683DD456-9F04-AC84-6477-F6DC88EB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0C788EAE-ED2A-4BB7-519C-66D06B458DF5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7E7F5F08-8689-5595-F74B-AC617630B7D7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DE6DE9-A381-A274-1A85-13C7DFE23A97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4815F2-F89D-3B15-607D-1BCE44088EB7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C324419-F8DB-835E-FA42-FDBA63C2B23A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F4F8353A-9859-1A6F-4388-87A0B7AFF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9F91B428-53D3-DAF9-67F7-2E62882287D6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4CD7C190-19A5-714B-B4AC-AAD7CF513FE7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91D05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014B29-20D4-B58B-DF50-6C9246587134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E0B176-6F93-AD19-F596-5929A2EFDF98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9DDE14F-8AEC-B3F0-4826-76CE54BE28C9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A012203F-12B0-1FF4-3E10-DB9CDCE52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15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1D2F5C-E4A3-91D2-A187-657236A68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41542D08-6B49-741D-3449-DC96D297E384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9495D728-4884-AD1E-D52E-EEFAAB438EE9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C4B492C-AD61-1E72-7F8B-E593D696218D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08C142-097B-6D4A-3B73-28E597DD5F04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0F65DEA-93EF-EAE7-45B1-62829570D579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31A88734-7FBF-50E4-F334-D284E1B52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387400B-924E-0F55-CC54-151F91BA0D87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5299D3B2-36F7-5C50-F11F-115006195913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2466AFD-A003-BC9C-832B-5F7356529799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3988371-BDFF-43E0-FA5C-50DB25F4305B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B67FB02-F468-336F-1E27-DDC0078E9BCE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9B05A585-CB19-1782-1899-F779515F67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4066633-E2F6-B019-9743-4E96B62E44FA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412BD62F-2B71-3344-7248-5B0C6BE8664B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24AC46-ED03-FD23-0370-BA640F1A1363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F8C6627-2D6D-F49B-3F61-75C2FF3F59A5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F25BCD1-B9DD-FF37-6D09-DFF81C69BCBC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851D94A1-69AA-3C8B-DE8A-CB7A2CA83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958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D0773B-82A5-6E44-A1ED-DF1406E29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7C74C1C-E16E-B785-58BA-6D124CE5252B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1290068A-9814-32B2-E13F-5424EC3968E0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DC95899-84AB-34E9-4A7C-54532F08367E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F7823C-39D3-3EEB-7C5F-9CF36C485B88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FEB4BA8-4BB8-335F-82BA-7F61A84B93FC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2C8725DF-C09C-BA69-BEDC-B246DDFBC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5CB03BE-4789-BAED-515D-EEA74A38ACEA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EF2EA595-0F49-366D-00B2-17087C2BD03C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D3B212-319A-218C-B8E6-365A0FA71FA5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0C1147F-3A1E-12F8-AA69-1FCF31C875CB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862C48-05EA-4B67-D0D8-74A8ECD781EA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BFBF3AF1-D2D4-5AC4-3D72-357CE40D9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2C1352A-8E1F-EE31-1123-CA28FFBA3673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5B4EE9BC-6FA5-6355-B39E-AEEC28D1757C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7605AD-25B1-B9A5-A02C-F25876F14F3B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829681E-14EB-8AFB-FC99-C9043523FD96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909C441-2A8A-46DC-EE2D-8BEC33FFA1C6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11EB3C17-F860-7177-B18A-067BAC04D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E82CDAF-3332-8FDC-618C-7C14327AFF08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FC61DC4A-2E9C-27D8-CBB8-E2DBCC025BFB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24394A-E2E8-987F-889D-2B66FC318118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A4B7A1-B6A6-BC6F-53BF-22EA0B0E27EA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185DEC-26EA-43C5-0832-F624581CD34A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4B9959D7-944F-A2EF-D77D-3C45690F9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997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7A97D6-9A26-36F5-54B0-0FC405E8D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CA206B0F-16F6-D933-6685-65ACE96A4386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A8C4E55F-459B-5DEE-5E25-F97A5973B68B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92F1BA6-91D9-2050-E7D4-069FF410324D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55E828-2718-1C6C-FC7C-A7AE308A650B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25DBDF-00E9-7093-BFF5-F40201B31322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A08F2268-EF41-4762-FCF8-F75CB615F6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0445B6E-25C8-122F-BC70-CF42A7FE10FB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58B3D212-17BD-D80B-C1F5-47EB8B6DABFB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3F6CA2-8684-07D8-5908-E1D2FA3C61AD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DC3FEFD-40D8-415B-D72D-A49C06B59719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DECC5F-6416-1B5C-1297-AD72385EF093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5CC75DE2-3AF4-30FB-5ADC-847B167B5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21BCF08-04EE-90B0-9FE3-E9EF62152D69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B9341257-AD13-A7F1-AB89-7E0DF32561CD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5FF2CA-A0AB-2CC1-0768-7DFF775D7E71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6CCD6D-8FA2-5AF5-E68D-C5E771077FD0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A7A467-59E1-9E71-9F4D-C00DC12B22AA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13BD720E-7A4A-9C94-495F-93B7BD518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A8E3530-97AC-4B27-4CF5-31210B21B920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AEFB988C-20CB-7224-A366-9049BDA7127E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F852E7-E53D-B205-24AA-DD0A84A01A67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FDD5CA2-7F9B-50E2-BBE4-0E76F6A40F6B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C94FF6-ECE7-92F3-5F03-1EB9AFEE8E75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1462F68B-D0AF-05D3-32DB-06DEB63BE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140356-55A5-9F1A-12A3-54BB3E829EAA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B56B71AC-5C49-708B-602F-739C9FB444DD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177590-5A82-DBB4-DC1D-88FC248A9F94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6B9DCA-A939-CEEA-1E76-CBDFAC0A4270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8ABF7B5-4FC3-18AA-CE2E-C283A9479363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DB13A846-C27F-15FC-FCC5-A0321002E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625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1EA9A7-6B6E-A049-7CC6-F7BD98F0D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672E7BAA-9AF6-A845-BA3A-1ACB8CD03226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BFCFD63D-528D-9FD0-A460-1DF9C1A9B16A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DDE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BA0EEC1-859A-6090-5ECB-97211255498B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9E1689-C8EF-AC65-24DB-A65B4374A017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ACE539-ADCC-3F23-654D-A4DCFDC8C382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DDE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53E9B8F1-54D7-B4F6-2F96-6303A0BA8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F7422A54-79FB-5B39-EDCF-1FE278A68204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637969B1-D89C-923B-0262-B19B4687DBEA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769B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B39A056-0BA6-9E4A-3099-387DD0B11818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F9BCFC8-88D4-1BBD-F05E-0D5E6A6EF1B1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3D97DE-83DF-F307-CB74-876334ABDD42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769B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6CC9E585-CA43-6F5B-2054-93656E5E8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CFF936CA-9DC8-DFB9-6C5B-673CBB4C2D2A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3464908C-4F48-73FB-AB04-F68615932438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AD8CE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52862A-9596-DFA4-241A-06864F0DC6F6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A908D78-2C80-0730-93E8-0338BA15A5E6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658D44-F9CA-CC18-B5BE-4CF129A34EA6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AD8CE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80921A87-0615-6AA6-C067-80B394893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34DA785E-6EA3-2DBE-E681-FBFC85BAF052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C50C9FDF-ACD2-DEA7-17A4-A68C331DAA1C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271FF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78DAC1-54E5-EC61-0F1F-94922B2CD43E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CDACA5D-8B82-E339-B29E-0198C2BE855C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4A189E2-6086-6071-32F0-1B716D9478F3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271FF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1D77F97C-7C62-1AD5-B916-601E8417F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53711690-9B51-9793-055E-25F1C9501D28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4F1FB1E1-2652-59A3-965D-B247856EDEEB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809B091-E6BB-4D24-0A8E-84A362766D4D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A816AFC-677D-74D8-9496-64E52227B7C0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90D063-1CD4-E334-7DF0-5524D25DEF46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E957ACB-73CB-EFB9-71F0-FEF1D43EF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6BA95929-A045-FC5B-C894-7C40DD28291A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FF18360D-EC09-859E-F088-54696C0CDB07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91D05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67ED19C-5C99-0414-700D-5B7E718B4E0E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C2C1530-6DDB-E9B8-23AF-5FD25DA0A2E6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E63F4A9-D399-CD83-41B1-A362EFD5385F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91D05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14C1861E-7F3B-FCD5-8F0E-0FC2807A6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11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3042B-4B36-F412-B015-061A1F468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833C8928-F124-CFBF-27D0-25B7184B1D33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47C845EC-84FE-4963-0C42-C998E41F2762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6528A49-EE08-0D38-5AFF-32BE78B5D58E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E57AC7-9ECB-DB7D-9A0F-5DBE91F318DF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64A6D00-B9AC-5258-0EDD-AEDC28CE1605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D454B552-30F6-2E0A-EA33-74C696FF1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00B21E-0AFF-5504-19BC-147DB59B3E6D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8C908D8D-F435-7507-2AAC-00F4E87FEB8A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D1415B9-4980-87CC-4264-449D0321B208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A6A5F8-E8BE-3D6A-54E1-7A23E8CB8F1E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8A07639-3B7D-E778-4C15-3A042830F415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BBEAF76E-08AF-3D4C-02FB-849D90BC6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9D105F-C237-9511-F16A-D10E802CB1C2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1A724F7C-A157-13BC-E868-F677202C8A41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BFB491-D11E-4578-D1B6-46E6C8075491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D4220CE-47B4-F066-FBC8-2E600354F105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858FBC4-1ADF-7D73-A665-7CD16E42890D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BFB45B28-26DC-FD27-6537-30AEC1961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949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https://fonts.google.com/specimen/Russo+One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788D33-8F9B-5B1D-4127-8DE57814C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541E3A6-0A36-EC98-2E08-5AD147D7DC16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2DA17839-3C2E-806C-9208-E69AE6CDF0F6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EDD7E5B-D28D-EED3-3008-3EC694B4442F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2161E55-5B8E-D36D-7598-13AC6BBCB897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8FBB24-8016-C391-26B2-C7D65087C0B1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A56699C6-11AB-060F-3C89-EB046ACE6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C796F89-59C7-E93D-0FB4-AEC3B2E33209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D454B548-578F-5966-6A50-526DE06EA21E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EB22D6-0210-C4D5-02BF-3EF3EB4C998C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ABB2BD9-391A-BC76-6966-51F40E640ED1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FE30515-5184-DD66-52D9-EE53A3E2FD1F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0795AC87-A138-AE7F-3A3C-AC086ED0F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4FDC577-D687-F451-7BFD-6055F9F111C7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DA6438E6-80B5-C91A-D8EB-529057D2F55D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400F9ED-DBF9-798F-2216-743347B594D7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8A1BE61-ED3F-6860-C862-B8EA411DE569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166593C-BE3E-FD98-BB2E-0E3BC72A2998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7D9EF275-F6B7-AF2B-78DD-3666FBE01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4F1828E-EF01-9D5D-686E-0AEA61FC1CAE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6A386519-DE12-D25D-B65F-4667ECFCF4B3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C96E32-641C-1282-606B-1D029A245AC9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1ED49DE-F00D-FBA5-7053-4F26B6213A1D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1431D5-7BD8-8771-527B-0F962E493D76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3585199E-2FCF-CE86-1E2A-62EAD7C72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21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3B86A1-8FFB-9348-AEDA-F063DB66A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96C10BD7-DD6E-E101-DBF2-31AA93D4F9AC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59BDC867-EBF4-F89E-F917-41B0D3C767EE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7E0529-78FF-8732-E3F5-56B12803226F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7606A7A-2896-2AF8-F43D-97E1C4791D2B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A48E26-CCD3-4214-F04A-ED9B750B5E77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4296BF07-159D-AA99-B7EF-EC6CF07EE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BE4374C-52B6-5410-11F8-414478E056C6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C98E820F-63E3-DEE0-D479-C4DDF607CAB2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DC7E645-FDAC-4FCB-02C7-DBD572E4D1C2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BF98B0-1BD7-0B18-486B-67A9586D0753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BE18CB-FED8-6032-2A69-1F24AA9FC898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48514E7E-C8A9-F78F-7D62-CC1ACBC60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3AEC445-7C4B-2180-B966-FBBE24A4EACF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350C88E5-AD62-F99A-A910-F4FFC664E6BC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109988C-059A-BE85-740E-3BA309F107B6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219102-A5C5-9F3F-E1BD-4D80CE6BA327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78ABBA-0193-FD5D-5DBA-F1A435090BF4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463542B4-5056-6B90-8A9F-A1903C738D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12A2A9-9BE0-A05E-A058-D3A5EAA15AB7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506C2FF9-2F9C-86F3-3A6C-7C5267A52E4E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BCC94F4-8FDE-7BD5-6F29-61F436B07DC2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2FA9D22-17F9-B509-4065-4FE4487A9325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4F176B3-EB51-1E83-1CFB-063E74B071DE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D0CB477-E6D0-4D9B-8C69-059ED34CB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A896444-EDB4-C056-3ED9-888078DBB933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C0D81B5E-9E31-214B-C51D-B0AD121504BB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79FF5E5-04CF-9B31-BE6F-BA430FB341C2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EA2FE1-0BD1-5F04-4CF6-8800727C6879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0FD0BB0-EFF9-4AD8-FA25-DB9C6842F8F3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85A81161-F143-8F7D-6DB3-5931E9B3A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273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45ADE-6E67-4F4B-B934-4615D1DC3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CFC1B617-51F5-241B-E7B0-5DEE782429EE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8265C9AC-38B9-8A24-2E0F-92BA397FC9F2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005065-2202-CADE-13AB-76BE18E28A1C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BE361B-C6A9-60B0-B941-C8344FB33D28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9F04C1E-898F-5658-4A47-ED7EB9A245E2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BA5CA319-5704-A060-965E-706CAB037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2578280C-4F8A-72E5-E43C-B78DF120DD55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BF514212-F501-4DB7-6355-26273911A3FD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9591D8E-DAF5-7B43-ECB4-49FC4674BE9A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DB7ED9-9248-AF4E-46CD-C475F4D4565B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2A4777-CBBB-90FD-359D-C07DAF61385C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60436281-56CB-5BCD-2599-AD505FA5A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A8AF5A11-2E32-4243-835E-6AA75BE9AFC8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54EC2909-3FB6-388B-7FEB-EA5565155F4D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8880A0-05B7-D176-EFF3-D2240CCE707B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358134B-F957-363A-1C90-825EDA53756F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F47D087-A7B2-1662-23BC-2C381C609D1A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744ADDCB-B1FD-9BFB-3373-C2EC76E2A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A7B165B4-17F4-7973-FA5F-55346C9601AD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928AB23C-05AB-6CF7-9526-26AE90535F38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E1DD436-4F23-97F4-8163-C4E25148B469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890CFDC-F511-8D8C-F062-07E1510E91F3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E6509DE-8445-78B8-ED74-B2FD26C95B99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55696710-B44E-604B-CED3-1E2FF7659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DBE6BDD4-1FF3-E932-CDAC-3B57C6C57C54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B8D3FB13-D888-F427-CF09-13A7E840CD42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D19927D-4D50-C77C-1781-3A1319E3D8E0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AE9ED0-2819-0F59-80C6-E69CA1B67D3C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09EAFB1-29A6-00D5-82EE-9D7BD4E96E96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663E36AC-AF49-E6A8-D3E6-0A271538D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78ACD129-291C-561F-2127-E4E0DA85895C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41756F88-49B8-01F1-75FA-D8366EBE5271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90AA15-4B73-583A-5EF4-671F7460CA11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57658A8-C53E-C3A2-6FF3-7FEA656AA53F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B901703-F562-AFF7-B521-D20E393EF0CE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2D4E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E6AF8348-F209-ACC5-5EDD-30AEFFB70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407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98EE5A-25A2-2B48-8F10-F906DDC75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049A4F3E-6952-19DE-CB74-B89B7F7B635F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B2D8FBDA-8228-472A-45FA-DC31697BAE01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349A470-50ED-FED9-CFDD-A7E2CDBA1742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E12ED24-0F20-AC46-063F-45FBA58850B6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2A84F5-C01C-8E9B-965D-D013E9394F2A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FBA1EE27-DA46-800F-7F5A-CC378969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5EB169F-4E44-8659-66EC-1592B2D3EB05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099BC094-1C1E-79B7-8B26-D12DD5985003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0CCBC6B-233D-72E6-0B5C-96EF40CB545A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975B6D-0DF7-B3C4-B557-EFA863376B62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04B716-519B-AD48-88CD-75278491C883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7AC03A83-EE84-FCDF-B454-891D56910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A90303A-1155-1B90-FB48-16C5C67A77CF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4B297F00-EBF7-BDB2-3EAC-C2F588DD3BE5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5A656D6-A493-6E5E-8BA4-3067FAAD6856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E875076-B7E5-D609-3CF6-19C9A0E8A41B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62D49EC-BDB5-0EC8-17C8-F340B9E37AC7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EBA6FE53-F41C-6319-1E44-87C1A839B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CE02B2-27D5-FB51-808F-E13ED556A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877C48F-18D4-05F1-2A25-DA401F018AFB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E1DD4560-1FDC-77F6-D5A2-0092FB12979B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44AF3E9-6DD4-B79D-078C-6AC8298B5036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F4DE06-C3D1-8C54-56E6-2AABC6C2F464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690844-C0AD-955C-84E8-0020D8349994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2149D4EF-8840-D535-6297-C94238FE3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C8A6052-A46C-FA02-7CA2-B470DBFAB75D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39411A9-98C2-595E-10A5-D039D373F0FF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3AF0E26-291A-D5DC-C12C-A301709D8EB4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489FD6-77F3-A2B3-8A79-DAA350923053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0DEEBB-135F-FDF9-5CCC-4D48226AD9BE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079FB643-90D8-45DA-3D99-3E64B1FC7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B41C66-DC61-CECB-E02B-759F84F50468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16188F62-064C-9BFF-4BBF-447F5F594FAC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8F748F-B050-2FFA-72C1-BF49483AF8B7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D922702-443F-4A5D-0FB7-2F3B11EDD8EF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10421A2-96D3-0BB4-1700-0809C80FC1FC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690E8DD2-1FE1-CE57-C819-B3B033095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AEFBD12-B8FF-34B0-464D-D0C038301C0F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A452FC13-3D92-843D-18A9-B85D04E6394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F6FB9F-9EAC-C7AE-8730-FAB5FE983E4C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EC745E5-D19D-B2B3-DCE8-B246A9EBCADF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CA2A0B1-17F7-E735-4DE7-662A2BCADE58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8C502F6C-795E-D5C6-5B57-8216E14EA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01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5ACEFC-0EE7-1CFF-1CE3-90DD2B3F8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35EC26E3-CEB3-AD20-3BA8-0F0AA4DDE072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CA219012-AFBA-A57D-8CA4-A73309C152C6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2108C97-344D-C4D1-71F4-DA6363C78220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440E3F5-4F19-9431-CF14-D311B03F43C1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059CFE-EAF5-4B0A-A57D-FCC675CC09D2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3F1F3368-C55B-8900-5EE2-5691EAECC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3F0647A-C411-7EA0-E93E-5839BA42BF26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4BFAAD06-90B5-3D78-8C28-0E64B819DFB5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DEEE263-49BF-7A65-50CE-29F08D8F811A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540412-7D8F-8C27-BC70-58DAF7B9F6BF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0CDC57B-E2DF-F736-8BA0-8C4A10D15807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1F191B6A-E3FA-3C88-E509-1E4007197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E5877F7-85B9-2050-DD4B-BE62B054A084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AB91EBDA-9D11-BBA7-871B-C7A359B1A1E6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BB8911E-871F-9A48-981D-08F9DC43E726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AC2884-EC57-D564-3965-C20BF29B48C2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99A9D00-BF27-5275-3C40-85D2CE33B0F0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5F997D21-1124-E0A0-922F-7479F035B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3040181-7FDA-A558-B7BC-B17A37060189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94CA9F55-D112-41B9-0887-87292181DDDF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2F6E00F-9485-6380-5EF6-A65608B7D186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39881F-BF07-E5F1-98C3-1B717FA1D123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EC66DF5-FCBB-CA32-6072-B4BA19CA7796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C3A448F9-FB4F-BD53-A967-0D76345F7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7B2744F-C956-6621-09CF-D7FD256C0DF9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3F8868A4-0B1E-1AB0-9FE9-EFB697E97B49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C8A3A1-ED0F-8CBE-B467-5E911B87D053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0F6AFD-0687-851B-F87A-95266AE49B2D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49C0A3-905F-FD0A-2704-4650784A6643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F5E977E1-67D1-95FC-0CFE-972AD4F76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96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46000">
              <a:schemeClr val="tx1">
                <a:lumMod val="75000"/>
                <a:lumOff val="25000"/>
              </a:schemeClr>
            </a:gs>
            <a:gs pos="100000">
              <a:schemeClr val="tx1">
                <a:lumMod val="95000"/>
                <a:lumOff val="5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8E423-94AE-6727-2728-D8CCE3EAA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38437638-AA57-6242-E831-C3BACF2D0027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283A8716-CF8B-28A3-A420-344ADC1BDF47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92A83C-7761-3949-E998-6D26E9A01F60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2AF063E-8586-D651-0264-BA164AB825F0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2796935-B930-DA8C-1B00-2AF111FB0534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A5D69340-EF10-A1A0-62AC-8F050F3BB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8407720A-3C33-FB79-A6C4-91826A18B7C9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35C95B22-072B-1813-7021-0B8F1EBE3D2A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237420D-7EA1-5A9F-13F6-3F3CE2EC3411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8F68F2-B587-FAA0-1200-C7A1E044A22F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15391C1-14CD-A0C6-2680-C2F1BEF046C3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13F229E9-BEAD-E97B-2CCA-2F8B209A4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741FDA73-58C1-8CE1-8678-9357FC1B710C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129295EF-0BA9-B183-5BF6-431B1915C367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C0E51B-1863-F2C5-4AC2-DEB89CDF40E3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34584F-B859-41F2-5AA3-B717CCBA781C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C959939-92DD-FC47-F254-7E006B53BB5E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FBD14E2E-FCA0-277C-4211-E27F7E30F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01ABD35D-8F05-A1BE-0D88-5F8B64C989AE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9EBD68E6-1EFB-1D3B-5F32-EE9899611CBC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8CC068-D336-7004-1FEC-2878000D1228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1C1F2C-8398-5A9B-4944-1EE2A98AE0B4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BFEC6FC-F6AC-16A5-EF55-F450E4F6EEC5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05A2EC5E-7C1D-4FBC-AE80-3C45D4CA5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C9267B57-7655-E358-7508-0DFDEB793C84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BB4DBCB9-75DD-6DBF-F115-AD71AF60429E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0212597-68C4-1C82-F5BE-1DB360F2D815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FD32283-06C2-0B59-A61D-6CFBAE5E06E1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B47F46-9AB4-D7DB-6B56-F5E101323171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EB96705A-76B0-79D2-5481-94B9606F9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AF52F5C2-D515-E134-DB90-DB5230154038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D1619627-7D57-46EE-9D63-0B09F677FE7A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12700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62AEBD-5026-CA52-C123-C75376814E7F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C1A3BEB-FA94-4B37-5635-E7353BB22333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E7DDCC6-2510-C0B9-A0EA-53F06FFE58EA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317500">
                <a:srgbClr val="EE0000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C68DC71D-6A42-3AD8-01B3-D21ECC5F2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431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457E7-FED5-0AF6-B75D-A1CAD9DCE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8003974-E6F3-B205-A03D-2C7DFE7C3559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863D4E57-5414-0CCB-5AD3-16BA6BE99B37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853DC0F-6662-3F1C-B5C1-9DA16B2D54B6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073C117-B8C3-CF74-521D-BE7B57E697DF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71334E-A3A5-EDBB-613B-460E3C481C04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79AB707A-901B-4B42-9811-EBC0DB907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CAB147A-3643-EA14-E184-FC68F68FB29B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BB624D67-1359-BACD-343B-D91FBB6A3EED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EFA044D-728D-9F50-B193-4B850476EBCE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3AC7257-63A1-A8E6-0EE7-672BBE818EF9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695F377-9397-DDB9-CCC1-C9F3AD272711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BA4EAEF8-2B3A-04B5-E724-78B4C39FB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67C0890-01F5-0153-2B59-9DC787C8150D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3C480880-E2FB-78EA-9C2C-2A814668A850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EBC1E7-6DDE-7043-D1F0-AAF1156725C1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5D5B1B8-F152-CCD0-0AE3-A8C6D62D569B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AF8F31B-2E80-962B-4808-6E47F33B2E8F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F3416307-BD7F-49CD-08F0-A63977841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754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46FC65-7988-7C93-D027-2D5131EAC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EB362E4-8F31-14F4-DBFE-7CAE46A91223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45E99445-59B8-753C-D3FC-32ADA6A48642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3A8B2B8-2C63-A49F-B749-F04267ABFE74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F5692D6-91C1-EF55-53E3-1222E271FE58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AF6759-3C08-2484-8B55-DE3779F81B7F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82B2E178-B3D6-4317-8BF9-5F2AB98F7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93F8F74-4241-570D-DA47-082C0474C53B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CD2A0EB-4E5F-79E5-EA8D-E24DC55B29C0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E4C029-729C-E84F-4B17-5DEF14354893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00103E4-AD8E-5A74-7A57-8296FBDB3F21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7A3956E-3AF1-432B-6952-DDD865C79594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E425EABF-40B4-0589-BDDA-247C33CF4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445C519-6A7A-D9EC-1068-4831C5815845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CCF67119-2881-FF2E-1650-A23CB3E49A21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51F06BD-C811-967E-85C2-C9F847F647B9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E9CA96-31DE-65A8-380D-9C621D8CCE7C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1D83AFB-3F75-1C9C-8307-7701EEA8C265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0AF48E52-478C-E6D9-E4F1-BE86E4D0C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1C9DFEE-693F-783F-45D7-6219B5B3C3B1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ADC64819-54A0-AA5A-1D06-3B576C93108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83D5A2-7BF3-D1DE-C45C-AF9BEFE6FC64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6B040E6-D84A-52E7-6068-2159579E8BBB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792D727-F210-13B4-1AA1-957BF199521B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4EBA814A-022D-C346-EF8B-ACEAB19E8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5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8A507-C261-7A19-CEE0-0426F50BA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89B9D50-B619-5E96-F8CD-6CA5D195E8C8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C365FBA2-F2E3-3ABE-27F1-006FECBD9085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9B5BC63-9346-0222-F6F2-0ABE7D5EF3EF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DFB9DA-3F45-9ED1-6985-01A6B9CFA48D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44F22FD-DA94-41A4-569C-003928A13B8D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BC240EAA-0783-0A9D-8BB0-5A9CA034D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D0F9954-CD73-F1BF-1FAA-D44CD85F136A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84B0F539-A19A-7D64-A9F6-E3469B140ACE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14EA24-2998-627F-8342-176D7DD1A3C2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E6035BE-5F74-BFB4-512F-6D5DD78AF67D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FD36027-A443-94DE-7835-A1C046B1C083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46E9FBB8-5B99-82F3-F6AD-1B09F033F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6052322-ADDB-FFD4-CBFF-BE87057A71B8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319D92E8-8757-D680-6DD5-AC918DC3BE2A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D2F5305-19B0-4CCE-18FD-F5FF5C431D2E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EEDC66-4A13-E48C-56DC-3EFDD4772C7D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6773BC-B070-AAD5-D3BA-DDAED8535F05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9ADEFD89-961D-0967-E68D-E30E6D455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90DF145-F4E4-B6E1-4898-F485FD5E1722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7FC63C70-1E51-637A-4BF9-D18A159B324C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58B441-A2FB-82EC-5AE8-5EFB3F1A49D2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5AE595-D94B-4DB7-B182-77DE24620F33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EEE01E-5829-CC65-E664-36D846F70466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29399BEC-8870-4A8C-9B99-610455833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B198249-B2C8-7E88-AEF0-DA35A4A1A491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B432244D-75D3-8D49-BEB7-FF82CE04A745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889610E-EE70-AB84-9768-58E692A7D38B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7927FC9-5CA1-BD0F-0A57-8CE18C3C0616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1F78F55-3DE6-BC98-9590-CF98FCDE3577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BC1A9B30-1C83-6C49-93E5-230E12463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423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605465-A0F3-6830-643A-14C8FAAB5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DF02B107-C748-0942-72FD-99D0719F2135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0B29E28B-4A06-7FE6-462A-27787827361A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7BD6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2BC05C3-B00C-1D25-244A-CDE051202E16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C44B72-DB0C-5E28-9FC0-9173AFDC5C0B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DD52B1-7BF9-B6FC-0209-E0D452740B2C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FC266963-5D4F-9F87-0314-CCFD65D80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A6999C9-E7D4-9EA5-48E2-FE67FF508211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12AAF7F5-6FD8-0B80-7B26-8293A2194097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60CFAA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0B574D1-A1B1-88E7-ECA0-27A2D03E192F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18C9C91-72A5-273D-E7FE-83F299F5190E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3DDDEC3-9417-435A-3AA0-C92430476EDD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F4D7CF7F-2D59-03F5-E3B0-B420C9834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37B8DEE-E888-AC2D-3615-6E26DC55476C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64C0697A-A2B7-43A5-6954-C5F3E01376D1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DB7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AF7A890-9C8C-25A9-76C3-5DABF09172B9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EBEC9AB-EC2B-0C23-CE18-B70531BEA782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B7EEF8F-CA9B-D46D-2F6F-313893F193CD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B54EB417-7733-05DD-A1EF-339422CA0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035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34FEAA-9EE2-D3F7-724D-4949B23DB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52071421-4F80-2FAB-32E6-ABC35DC542FF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7988AEF-8E50-25DA-7457-75331263FA7A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52A779-E9D3-6680-70AE-B7E4892F9C63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05D4CDA-46D1-5326-0C2F-E4CF0FA8D613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5A5251E-B219-BD33-FE55-9AC0FEF30CB0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4B24249E-4B38-2600-D71B-69480C6DF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02F0C551-549D-9A4C-F933-F7BC96E0F009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573C8003-DB39-8923-55D5-1523C75C611E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412AA5-008E-9965-5F6F-A11B4C5B2500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0A92B55-15AE-F338-198A-6A29F877DE9A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C794AE5-3CE3-B087-009D-B2D46376CBA1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DEBEACB7-1E57-3A37-8FAD-419B2B375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83EE9528-5658-7E36-AB67-669DEEF03FAF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0134D67C-D826-CC79-093E-FA53F9356155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C44EB37-9178-949C-2DD1-5F8C88D78BF0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940FD3-174E-0E93-9EC9-2910DC1BB32C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38887A-7782-5052-EA3F-A18D875A0C1E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4CECF3B0-E06F-967C-BC05-5CFD53825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41236F6B-CF52-C170-2E40-F044873F9A0A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C6FC6AD7-20E7-8327-B012-89AF694AC90C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8221EE0-A0F8-28BE-B879-3BB18751A9F7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D9CB15-C135-8544-011E-E03F8C580A7B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ACF71B4-C0F5-AE16-DB64-DE21AFC32F87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E41C1562-563C-7AE1-758F-F575DC279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977B0AB7-1863-EE3D-C071-3041FB937F85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2CBBEAAA-ED07-F68E-E85E-53963526E3AE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DBA632A-59EF-B93A-F271-56816ECFA5A5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D8EABA-3596-79E7-F305-7CCB5C835603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ADFAA5-C5C9-BB01-7B4F-72D4F182DD07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3CBADEE6-DC27-7F61-F024-D59A0A34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1833F397-F273-FA67-80C0-C9B3A536CFDA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7CDECE5C-5BE9-4A65-7982-EC60EFD4B3D5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accent2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prstClr val="white">
                    <a:lumMod val="85000"/>
                  </a:prst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701818C-632E-0A36-397A-33D268204C48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B12202-F079-AA96-AD73-E305C03CF789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D1F414E-34BA-FC35-E7EA-A650CC9FAB74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582A13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0B481F5B-B925-6CCB-7095-A1B2857E1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747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3F3F51-F538-6134-2D03-78FB4CD18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ADAF16F7-85F1-BC01-99F4-69D5DAA70C5C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529DE59B-D44D-6D14-7D84-E3A766A1CED4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F4A7E9-1A72-B89A-C777-6F7F4D58119B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00B98EF-3F7D-E64D-BDD3-DD04296A79CE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33C7A7-6FA6-043A-E20E-88847125073E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BC2D2899-E3E7-5E7C-E57C-26A655020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1363954-E9FC-0BEE-4F2A-5A6D240F90AD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1FF8A086-33C2-D18D-1694-7798E4E7ECE2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14844BA-96B1-A700-91B2-ACCFBA77AA8D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7A0936F-4E84-C5F3-3683-47A4F22BE5AC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FF8454B-B27C-CD49-2B02-61DD35A085C3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82B398D0-208C-4594-FC5B-4B8BBB552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D4AE085-42E5-B8F8-C660-28FE0E25C94E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6E66A3F4-5BEC-10CF-0492-E29DC5C42D45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DF146A2-B9FF-BB19-506C-8740C5FF377B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70EDFD-2490-A285-442C-8DE9F3D1CB13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029D771-EEB4-7CC7-358E-CD3D1065F384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289E2101-F265-CABF-F4CD-788E8AAC9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67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3983D4-E55B-BAD5-8B52-64D7C240C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F24AE50-F53A-0DEE-B8D7-4603B12BD3AE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0FF8AA99-CE47-DC76-95D5-BF0F2DAD7599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6C5DA9-2FFE-DBA2-9AB1-A92037F86611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0DB9BDA-873A-5A9D-FCA3-3AE708D35516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18C5F0B-3097-991B-86A5-1A3DDC1BA9F8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EACDCA3B-A737-6928-3E9F-B7479AB14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B18EA93-AD72-F6EC-42EC-E59DE4BA8C3C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5D035795-EDA2-4EB5-EB08-6A2485F163A1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9F6FB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0EE9E5-BFDA-0635-65F8-3EB10B774A12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8C23E6-8050-5A97-044F-1B05BD665A4C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51EFEF9-8471-19DF-920D-7C6A12948D53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0F044B7B-5FE7-9627-B507-68B2CA5F3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A1B3DBB-7C86-2DEE-F196-B275E9280C2F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B4248361-F9AB-3159-5F62-1DCC2714E224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097F0C-7190-FDF2-8587-AD0969970663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83697CA-E507-950A-3CF8-CDC73C9DD100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ED20D4E-4774-6CBA-39A5-4D41ED3A06DC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9D157D95-9A45-5CF4-E1AE-18EA31115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B330EF5-D7A5-E081-36F6-3F0178CB9788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48161AC7-5B12-33B1-141A-2A7C4589A7DC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BF344A-C460-A3B0-85D0-0E273ACA545F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B1D95EF-4CA2-930B-C48B-EBE7837973CE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FDBEAAB-5F72-D748-95EA-4F40956D3275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851B1266-C4B4-11F4-EBCD-A2C304396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091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BABB91-3411-F334-5481-CAE4B9678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4E75E24-8A31-26C6-9B76-C08CA1A3E0E6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F6845802-331F-D8D7-BFA8-CBF5A9BF2332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B4CC1D4-40D5-3815-061D-3936002C888C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0126641-5638-1AB8-5783-8C82C537DF46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3A6AA3-F99B-1FC4-88EE-572E89149826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724F6C21-3DC9-6360-BF36-3E5DE1C37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C7A8B5A-09FD-0F6D-2344-FF8C4326C819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2A060458-A833-907D-0A58-EAEFF6B5771C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9F6FB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83B698F-2DBF-8151-E9CD-A3B1442EC532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C866F5-46DB-D2A1-66F1-D68E1C93F6F8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E38156-A9F0-6CFC-8948-6D70B028191E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C804AF57-10A9-9EDE-AE4F-F506B96F9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DB00A0-308F-A0F2-9ED1-22AD316040F7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DD91AAFE-8AE2-7609-2D07-3906E57C098F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17E7B9-E0D2-D5BA-70EE-049C9B367140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7C48C3-51FD-0C43-5D9B-CD9945208C77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75EFD87-71D2-4A03-B3FC-DBE0D420618B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60B3B463-2058-B730-CBB0-2B57086D8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0022229-46B1-5F96-D03F-FC6D887812B8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B2B7B7C2-6648-71E9-02E4-59F6733C2C4C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CECB489-21DB-DE74-4A25-3A26FB660190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F3730B-E371-8695-7076-3A0709B078D6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7B37BA4-912B-D5E4-3B50-CB51203CAA87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3BBED7A-F6F6-CE0C-6FB3-3102CD8E8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A11E9E-BE19-527E-32FB-7FBA01E8C4D0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4B3A6C9-AC6D-0086-5A6F-27E95F873AF1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09A8C8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CFD8AEE-2622-0A43-3E2A-CAB2A50B2647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DDFA42-CE72-DEF7-63B3-A8ED997DC33E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A783E0-FECE-E3D4-2F9F-DEDA2F639A49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7F5F1C32-6593-4ABC-7ADF-4BAE036B2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45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D1F6B8-7B7B-B43D-F091-087C64D22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740DBA3F-CDD1-D6E9-3E75-4A9AF82C565A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1E26901A-750C-D568-5BB5-E51F52B90FC5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F4FC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53CBB84-64DB-906B-B93E-9D8B007EC89D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C8A4DA-C3CE-743C-17EC-9D506CBF8677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A3873D-3369-1281-BD8F-D5597D3F4AEA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F4FC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E9DD33CE-D791-CC21-2FF4-4029D73DD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E982FFFB-D70E-83D6-3BFB-7969056C3059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8E8AFF41-7AFF-6EA8-CDA5-ED0D3A7D85F0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9F6FB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D4E2E1-FB96-AA9E-8C10-B134F489C978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7C23359-A8C4-129C-20F5-2F0A599BF295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8761768-8D23-43C0-7EA1-D2551EF986FA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9F6FB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A3B7F55F-766A-FA27-FDF2-C23EE02EF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72B5770A-757B-C1F7-8F48-1FD6F648FD1F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338BF318-ADF6-0241-2BE1-A0DF773A42DD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8E8F9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B4BCB56-E78B-8333-7DE5-08DB86208FE3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1801997-0817-6277-F84D-C0AAC359E9F3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4C9E55-A218-4353-5C37-2FE77F506AC1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58E8F9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B9182384-143C-31EE-FEAF-7B7341959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D0D164FB-F61C-C528-8187-940DC7E6B23B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0A1904E1-739C-6740-79B7-6F4C20D86B89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11E8F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9FC533D-9B16-4FC2-6062-0738F48897FF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60EF600-4287-5E76-CDCA-688DE1AA89C5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BA9FBB7-18CD-BD7C-CCD9-E5BDE3F3DB13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11E8F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A0A81D9C-1AA8-BCD6-81A6-3710E5EAC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F44BFB4E-223A-759A-A29B-D248EEB30E3D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9CC31EC6-3C7F-B97B-C8B4-5D3C782509BD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09A8C8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734025-7430-5576-E9ED-CF2777936A6B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93E8063-02E9-5206-8122-87E89FB95460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486794D-0C2A-4DAB-C92A-1D02D69CE0AB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9A8C8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D187C58B-0889-4208-2675-B14830E26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EABA7B60-61E2-5634-5EB8-5DC161C9E66D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D279A7D8-0479-762E-B532-F34CDCD95FCA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6799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06799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C3D508-0FAF-939A-1830-6B2373DD340E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E418AE-AC21-BBE9-4551-9705572884B1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B9E9E49-AFFF-6779-A618-02FA9E5EF6E6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06799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CDCB774A-2B82-BBC5-BB26-4F3592CEA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803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E91FD-CB86-BC28-4A0E-36A114F3F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B1E644C4-A790-5058-AD84-8268D1F2E003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336E78C5-7F7D-12A0-2B04-344F1D1E41E3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D513337-8771-8125-E63C-3AF564C841A6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1B1079-5CE7-0C56-FDAF-41190C7EF7DD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CE0DFBB-CBA2-56D0-2961-BE3A5AE47E39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9DFE3581-90F5-FDA9-E4C9-9DD1DA229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F20B45B-9C31-7DA7-86FE-5E0984314C88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B21F9BC5-AA96-E62D-A9EE-2912CE14C943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664E7DF-2F41-5F54-308A-F269D7451784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D2CA93-1F73-BA4A-40BB-6DE020B188D4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00C81C2-D18D-CF05-8128-9B07A85B69E8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69967704-5E2C-D941-16AE-F9F358696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F1A66F0-4414-06B8-CB74-B70AA773E1C2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2674A2EC-CF85-0647-1800-D1C82C29437B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CC100F1-5207-D167-5C3E-342C495AB935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488DE2-FAD3-6C3D-9BA6-7295BAE765DD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86D5263-CDBD-AD06-FBF9-C4A37AAC6774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8CCB18FA-30B3-43E9-90B8-729784F25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126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404AA3-43B2-5F86-4B63-9B5FB0C4D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BCA05DC-E7BB-5B32-143E-363D50995F3A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F78ABFAF-066D-1FC7-F730-97C9CA7D98BF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3A04A1-2DDD-ED08-3E91-D0BD1B3E7280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CEBED87-895F-273D-0BAC-6D91EADA3A7D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8D868CD-74BC-8F95-3FD3-403533EE80ED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66513331-5938-A140-664B-C108662E1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533FCD5-657E-4BF1-73BD-2C62440B24BB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BEE8AB49-0A28-D6AE-CCC3-0CF49D80B1CD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C8BC34-1292-F12D-EB94-E7FB4F84BBE5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733B3AF-31C9-F15E-201B-7FBB3934BC7A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A482555-F612-69E1-94AE-399B434A6B9F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9BFE36F9-970F-0408-3A41-73A5A3FD6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F48BC1E-C17E-5DFB-169F-F9CA07697AD5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59248E33-5F3A-949D-093E-EF85457411C2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34E7F34-9AC3-8DFE-CF94-487FC2A1CB64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B147F07-C856-672F-2460-2B8FAFDF6097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646D6C-5F94-ACFA-996F-9C284D6D72FD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C384604D-C7AB-F6D5-F4ED-26EF8D538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9911BA0-62E5-88F1-34D3-F3B7CDEBE82D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E933AC66-FBFD-E2F9-5800-BB125C460AD7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14A04AC-066D-8F66-DDE0-D44B9624452C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023DBB-C1C5-0354-34F0-0145616DE6DC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DF2C9A9-CDA9-F649-C9B6-4DE87C95B2BC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BCE1DCDB-F9D2-0F6A-6F6D-08FD54297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99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DE255B-9142-FC3A-2DC9-F66A128AA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7DA7E85-4C6D-61B8-F8C5-B30B825194E5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71CBABD1-CD5D-F796-D96D-96A37B5DCE03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160F42-7EF9-9024-8899-5B3035641089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F4ECC7-C8DE-7437-BC57-4CD2AAF74CE6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3371B4-5084-BE6B-46E1-F8C02B9303A8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3BEDFC7F-CE95-B781-CFCD-7F9A7DE88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4CAC413-434D-48E1-4D68-C392E870D2B0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2C54C131-12A0-B94A-C964-7912AAE78431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AFAF08C-E079-EE04-50CB-9C414B3D4122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55F0AE-F009-08D0-49F9-C1BCC82D52F8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81780A9-80E8-FA50-DFAF-DDFAACB1D63B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734D91CD-7A2C-746B-553B-27BB23779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9C0CA86-B758-175A-31BB-F580DE11C297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EDEA39BD-25FA-5393-CA40-6459D6B87A8D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376D2A9-0CF1-B67E-6848-A3885B96DB81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13402C-08F5-039B-BE74-1617CA9F39EE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28E23AF-0B08-47C8-345A-34AF9202095E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A8CB7743-E562-2425-6701-4E2DC15F3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CA6C6E9-29F5-0778-B36D-6E02F382003D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D26B7355-DB0D-B861-F17C-9325D9C0C17B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39BFCF3-3649-DF88-C159-CDF5868AE134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97313C8-31FA-9E2E-171D-5C0787A5F022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F9F847-736A-9778-9A12-D9103569D7C5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AEDCA337-B15F-F554-817E-858F5520B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AD5450-9137-16A7-4C45-6868330BFC06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05D027E2-E3EB-5AFB-B396-786C547ECE7D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1086C6-2A13-AEC9-C274-877910285D23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5EA9F1C-2240-DB97-898A-E625B34A302A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39D71D-49F6-9BEC-8FDA-2FDD83AAC226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AA5F15DE-46ED-CE29-3168-D5A2AD740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082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3E2E7-5564-0FBA-5B6E-16795ADC8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7C14FAC9-6D30-1732-B1D0-36F496F5DC02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9D2C2FA9-33A6-F48D-423B-A154978C1B93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A959E3-0000-E40A-75AB-79D4B935F0F5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6F51D8B-9029-D415-FC1A-B60EA32C869B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4803397-1C01-D066-B1E3-2A08C2853A5C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53BC092C-CFF9-6575-87F0-1403387F2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F7D96BA9-B191-195F-C33E-019D187D6705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59EDFBCF-DDEC-6DE6-4DB7-D6900B965BF9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C57445E-DC6C-085E-1F99-3C007052E726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8509233-3172-AF52-1675-11CAF16740C9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1982717-07B7-9B86-52EE-D4EE2C5101D0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0B0845B6-3B78-E971-CBDB-30496FF22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D20A02C0-5762-E86E-1DAD-085444DFDB0A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21CE98F1-962F-6459-F6B0-94BFF085015F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21F559-16B2-64B3-89F1-685D52EA3C46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0CAD63-AC49-ACB4-2293-89BBEFBE69BF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B74AA4E-CCF7-B230-3F16-3F503C8F7E7B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EF96970F-C324-3163-71AF-1BEFC7B59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27FDFC97-16DE-92D0-6EFF-48120CDB9C2C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38F191EF-50AF-D471-9EBA-4107CC0987D4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CCCBB59-769A-A81A-077D-5C106A605DB7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5568D5-2102-4129-02C8-20FA50517FAE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B0999C4-5DB6-0940-6B8B-EAB29FDFCD69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113526CA-0C6D-256A-3561-8CA64343A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EAD99467-9C35-EBB4-6BD6-7E5E3BAA68F6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DF9D1AE7-97EF-FCBD-EBB7-2A27FDE963CA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7B90DA-8C5E-245C-BBCE-AC1D7831FBA2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F9123A3-B992-C750-B2DA-C8224CB364C3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1BAE0CE-CC8E-2E70-70E3-FDF97203C911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4E0F9BE6-6953-2871-E70C-28F93138A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F5550607-87ED-D6CC-A30A-800D4F69BFAD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491BB7D3-45E8-060B-9F16-A975FCC0DB44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 flip="none" rotWithShape="1">
              <a:gsLst>
                <a:gs pos="93000">
                  <a:srgbClr val="00A6D0"/>
                </a:gs>
                <a:gs pos="0">
                  <a:schemeClr val="tx1"/>
                </a:gs>
              </a:gsLst>
              <a:lin ang="114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94F8A5-9930-DB72-D4B7-3498890C1CF0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758407F-F9A7-80CD-C5D8-55CE060C3076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520802C-2DE0-6B88-9CD3-603E770FA8E4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9000">
                  <a:srgbClr val="00A6D0"/>
                </a:gs>
                <a:gs pos="0">
                  <a:schemeClr val="tx1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32977D22-2DCE-FE2F-997C-B410C038E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057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C5FF82-C1B5-54ED-1BB0-042FCDAAD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21A38CC-D6A6-F69D-9E0D-AA0B3293A943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9B7BAE8B-8DA1-F1C6-24A2-997C9591F86C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7BD6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E6618E-1A74-BC8C-BC79-821DE6E0BE64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B40F01-9D3B-D2FA-0965-1CB2891070C7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F8F819B-C3B1-F76E-A07E-D523118C9351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7773BA05-D97B-C70A-01D2-D4C507CBA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60ABAB8-FC24-FD3E-2CAF-937F3660EF93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DC4FA417-C7B0-E2C6-30C2-8ACDB373F95E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60CFAA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7DA791-D553-8015-86DA-B832C656B717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CFE0239-3125-0DCB-29EF-188FF90FC9AE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F458A6-BB56-C640-4B52-0100F8E163EA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233034BD-7CE9-4842-6741-95D0BA8A4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D69A05C-4B37-8FC8-F870-804B5A1082E2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BFBC2732-CF13-D487-0AFC-CA0E3D55A379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DB7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DB7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D4137FA-3AC8-F321-564E-6100E8D0A580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30A0B5-1057-DCD7-F214-30857E8575BE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E874CB1-2B26-6EF7-4D98-D01954AED52F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DB7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FC0A315C-6784-5452-62A4-16F4B08F0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8B6FB-8F3B-8150-C516-94619D5E2410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17CE7D8B-D392-0094-9CC5-581B544A7500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FD48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599BBFB-4D07-41D4-B033-42E4EB50AD73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CC0865C-8357-82EB-E0DD-4147ECA1F03E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A4E6AC-5DD6-D9DD-538A-2F93385FE63D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98080162-6792-2D8D-718E-403163DE6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8304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0C50AC-3F39-239F-2D07-6A75FC5AD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6C533767-192E-6015-3B0B-0C07AA912B14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09268DBE-28F0-05C0-F7AA-75A8BD464898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7BD6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9BBF116-F512-B0AE-8DD9-F1A8E1729DF6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0B1C62-6E4F-C658-6A3E-D4344788649D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AD9C8A-0CAA-8D9B-25EE-A293F501261B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5ED1D6BF-BE8B-EE30-553D-1466F7FF6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A96684F-D704-7B05-2917-8FAC40113935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B2CFBE28-7F7D-2537-356C-8A97B1DEE51D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60CFAA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1BD9781-C6C7-E23A-2AC9-F9FDA2DB3DD7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65C76B-2A75-E231-A793-6BA55DCE735D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8F9D99E-9584-7F11-8D3D-B4BD6E58CC2E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E5511D42-2263-2137-EDAD-36BB0D357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FB1E0CC-2E1E-2C89-72AB-962672A5CFDE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21E40393-8C40-49EB-5788-04457BB9C0A1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DB7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DB7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2C264CD-4381-C1A4-30B4-A29307B00F1A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B1DB7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0E5E4A5-18FF-8F67-1A03-57B924C23949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0F422F-AA51-8D33-A413-4A81019245C7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25E71856-8CD6-6C33-22CF-708452514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CF665B0-9035-C7D2-BF74-6351C249E5C0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6F51E705-D055-E605-8442-224C6877A96B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FD48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FD48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5D2391E-CD42-5EFF-C139-895E1B5CFFF0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8FD482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830FD97-DFCE-5D6B-154C-0C2794255FD2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D42B5FC-AFBE-DC32-6A13-FBC35F5A6EC5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D9F46139-94E6-38CA-FE84-6D51DDF9A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2EA9359-6C5E-B63E-8014-5E70DC760822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73E6FC9C-45E2-0845-46F8-D54AA947E10E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F2993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E3A1E9-F7A4-2FE6-230D-AD8C380E5E74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53E16E2-EED7-4ADC-4EB2-D140A7487FB7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718B34-6FA4-569D-99FA-BD551722BE93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FBC9395A-5C8B-8092-2720-ABF08AE24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0148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17D0D1-1ECA-1B6C-5CB0-B5045D936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6">
            <a:extLst>
              <a:ext uri="{FF2B5EF4-FFF2-40B4-BE49-F238E27FC236}">
                <a16:creationId xmlns:a16="http://schemas.microsoft.com/office/drawing/2014/main" id="{1F0E0B9D-D350-92E1-4F5D-6D015107D468}"/>
              </a:ext>
            </a:extLst>
          </p:cNvPr>
          <p:cNvGrpSpPr/>
          <p:nvPr/>
        </p:nvGrpSpPr>
        <p:grpSpPr>
          <a:xfrm>
            <a:off x="1524000" y="2926080"/>
            <a:ext cx="3281408" cy="3931920"/>
            <a:chOff x="1524000" y="2926080"/>
            <a:chExt cx="3281408" cy="39319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06121A97-A4C9-B4E6-3859-E71CBE852ED2}"/>
                </a:ext>
              </a:extLst>
            </p:cNvPr>
            <p:cNvSpPr/>
            <p:nvPr/>
          </p:nvSpPr>
          <p:spPr>
            <a:xfrm>
              <a:off x="1524000" y="2926080"/>
              <a:ext cx="1523999" cy="32004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F7BD6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B9EEBBE-D189-3522-4990-64C7B9864BCC}"/>
                </a:ext>
              </a:extLst>
            </p:cNvPr>
            <p:cNvSpPr txBox="1"/>
            <p:nvPr/>
          </p:nvSpPr>
          <p:spPr>
            <a:xfrm>
              <a:off x="1622729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E95930-98DB-E5F0-027A-71D93E1B893B}"/>
                </a:ext>
              </a:extLst>
            </p:cNvPr>
            <p:cNvSpPr txBox="1"/>
            <p:nvPr/>
          </p:nvSpPr>
          <p:spPr>
            <a:xfrm>
              <a:off x="1790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A3FBA77-1A0F-F235-3E21-6C5ACE82CD57}"/>
                </a:ext>
              </a:extLst>
            </p:cNvPr>
            <p:cNvSpPr/>
            <p:nvPr/>
          </p:nvSpPr>
          <p:spPr>
            <a:xfrm>
              <a:off x="1524000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7BD60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49" name="Graphic 48" descr="Users with solid fill">
              <a:extLst>
                <a:ext uri="{FF2B5EF4-FFF2-40B4-BE49-F238E27FC236}">
                  <a16:creationId xmlns:a16="http://schemas.microsoft.com/office/drawing/2014/main" id="{4929778B-16E1-1B02-D890-F016B42F5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20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9" name="5">
            <a:extLst>
              <a:ext uri="{FF2B5EF4-FFF2-40B4-BE49-F238E27FC236}">
                <a16:creationId xmlns:a16="http://schemas.microsoft.com/office/drawing/2014/main" id="{36E84CCE-F350-B52B-F73F-C77D6F684497}"/>
              </a:ext>
            </a:extLst>
          </p:cNvPr>
          <p:cNvGrpSpPr/>
          <p:nvPr/>
        </p:nvGrpSpPr>
        <p:grpSpPr>
          <a:xfrm>
            <a:off x="3047999" y="2560320"/>
            <a:ext cx="2402703" cy="4297680"/>
            <a:chOff x="3047999" y="2560320"/>
            <a:chExt cx="2402703" cy="429768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080457C6-15B3-0207-83D7-378FEB9C553D}"/>
                </a:ext>
              </a:extLst>
            </p:cNvPr>
            <p:cNvSpPr/>
            <p:nvPr/>
          </p:nvSpPr>
          <p:spPr>
            <a:xfrm>
              <a:off x="3048000" y="2560320"/>
              <a:ext cx="1523999" cy="356616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60CFAA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6E1F14E-D66F-F700-E661-5CCF452AF6F2}"/>
                </a:ext>
              </a:extLst>
            </p:cNvPr>
            <p:cNvSpPr txBox="1"/>
            <p:nvPr/>
          </p:nvSpPr>
          <p:spPr>
            <a:xfrm>
              <a:off x="3159271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34AD0A8-8D39-73A2-5ED9-CFFA64375E7A}"/>
                </a:ext>
              </a:extLst>
            </p:cNvPr>
            <p:cNvSpPr txBox="1"/>
            <p:nvPr/>
          </p:nvSpPr>
          <p:spPr>
            <a:xfrm>
              <a:off x="3314803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389511-C6E0-1B31-DC74-F236C036A8D4}"/>
                </a:ext>
              </a:extLst>
            </p:cNvPr>
            <p:cNvSpPr/>
            <p:nvPr/>
          </p:nvSpPr>
          <p:spPr>
            <a:xfrm>
              <a:off x="3047999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60CFAA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F5B1EB1F-0EF7-7D75-C915-EA06B6F83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4239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A917C2B5-9FBD-AF95-B159-53BF9C2ECE03}"/>
              </a:ext>
            </a:extLst>
          </p:cNvPr>
          <p:cNvGrpSpPr/>
          <p:nvPr/>
        </p:nvGrpSpPr>
        <p:grpSpPr>
          <a:xfrm>
            <a:off x="4571997" y="2194560"/>
            <a:ext cx="1524003" cy="4663440"/>
            <a:chOff x="4571997" y="2194560"/>
            <a:chExt cx="1524003" cy="466344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5469F6B0-854D-3235-19D7-E9C67B4DE1E1}"/>
                </a:ext>
              </a:extLst>
            </p:cNvPr>
            <p:cNvSpPr/>
            <p:nvPr/>
          </p:nvSpPr>
          <p:spPr>
            <a:xfrm>
              <a:off x="4571997" y="2194560"/>
              <a:ext cx="1523999" cy="393192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DB7D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B1DB7D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0C33F7-878C-A21A-7861-500A2D62B63D}"/>
                </a:ext>
              </a:extLst>
            </p:cNvPr>
            <p:cNvSpPr txBox="1"/>
            <p:nvPr/>
          </p:nvSpPr>
          <p:spPr>
            <a:xfrm>
              <a:off x="4624242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6D2B099-F383-1B3A-7B33-1A2A7FA82CC0}"/>
                </a:ext>
              </a:extLst>
            </p:cNvPr>
            <p:cNvSpPr txBox="1"/>
            <p:nvPr/>
          </p:nvSpPr>
          <p:spPr>
            <a:xfrm>
              <a:off x="4838800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3D72D3C-A4A5-CE74-807D-5B413E287211}"/>
                </a:ext>
              </a:extLst>
            </p:cNvPr>
            <p:cNvSpPr/>
            <p:nvPr/>
          </p:nvSpPr>
          <p:spPr>
            <a:xfrm>
              <a:off x="4571998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B1DB7D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665C3978-8181-C605-20B0-4C131266DD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968236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7" name="3">
            <a:extLst>
              <a:ext uri="{FF2B5EF4-FFF2-40B4-BE49-F238E27FC236}">
                <a16:creationId xmlns:a16="http://schemas.microsoft.com/office/drawing/2014/main" id="{D6AE2EC0-D965-7CAB-E589-DE3B0522C22E}"/>
              </a:ext>
            </a:extLst>
          </p:cNvPr>
          <p:cNvGrpSpPr/>
          <p:nvPr/>
        </p:nvGrpSpPr>
        <p:grpSpPr>
          <a:xfrm>
            <a:off x="6096000" y="1828800"/>
            <a:ext cx="1524002" cy="5029200"/>
            <a:chOff x="6096000" y="1828800"/>
            <a:chExt cx="1524002" cy="502920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78AA335E-9BAD-A105-57CF-4121377B0584}"/>
                </a:ext>
              </a:extLst>
            </p:cNvPr>
            <p:cNvSpPr/>
            <p:nvPr/>
          </p:nvSpPr>
          <p:spPr>
            <a:xfrm>
              <a:off x="6096001" y="1828800"/>
              <a:ext cx="1523999" cy="429768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FD482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8FD48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5840A57-BE77-AE19-0802-7CCF194E1960}"/>
                </a:ext>
              </a:extLst>
            </p:cNvPr>
            <p:cNvSpPr txBox="1"/>
            <p:nvPr/>
          </p:nvSpPr>
          <p:spPr>
            <a:xfrm>
              <a:off x="6184997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44C5C9D-7613-ED98-AAFD-715A9E91AD40}"/>
                </a:ext>
              </a:extLst>
            </p:cNvPr>
            <p:cNvSpPr txBox="1"/>
            <p:nvPr/>
          </p:nvSpPr>
          <p:spPr>
            <a:xfrm>
              <a:off x="6362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70476F-B8DA-90BB-8ECB-5ACAA129AF00}"/>
                </a:ext>
              </a:extLst>
            </p:cNvPr>
            <p:cNvSpPr/>
            <p:nvPr/>
          </p:nvSpPr>
          <p:spPr>
            <a:xfrm flipH="1">
              <a:off x="6096000" y="6126480"/>
              <a:ext cx="1524002" cy="731520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8FD482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19301044-17F3-4937-5DF4-97319B3E3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492240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6" name="2">
            <a:extLst>
              <a:ext uri="{FF2B5EF4-FFF2-40B4-BE49-F238E27FC236}">
                <a16:creationId xmlns:a16="http://schemas.microsoft.com/office/drawing/2014/main" id="{E6437F4B-7E1D-8A9B-A7EE-D392F810A680}"/>
              </a:ext>
            </a:extLst>
          </p:cNvPr>
          <p:cNvGrpSpPr/>
          <p:nvPr/>
        </p:nvGrpSpPr>
        <p:grpSpPr>
          <a:xfrm>
            <a:off x="6741298" y="1463040"/>
            <a:ext cx="2402703" cy="5394960"/>
            <a:chOff x="6741298" y="1463040"/>
            <a:chExt cx="2402703" cy="539496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B03CC3ED-C0BB-6A68-14C0-17BDD4B15810}"/>
                </a:ext>
              </a:extLst>
            </p:cNvPr>
            <p:cNvSpPr/>
            <p:nvPr/>
          </p:nvSpPr>
          <p:spPr>
            <a:xfrm>
              <a:off x="7620002" y="1463040"/>
              <a:ext cx="1523999" cy="466344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chemeClr val="accent6">
                  <a:lumMod val="75000"/>
                  <a:alpha val="3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AD65CD-D8C2-347D-9273-FE78D0B230B5}"/>
                </a:ext>
              </a:extLst>
            </p:cNvPr>
            <p:cNvSpPr txBox="1"/>
            <p:nvPr/>
          </p:nvSpPr>
          <p:spPr>
            <a:xfrm>
              <a:off x="7679368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D9D0CDE-998D-6673-90E7-EF0CF5D3B644}"/>
                </a:ext>
              </a:extLst>
            </p:cNvPr>
            <p:cNvSpPr txBox="1"/>
            <p:nvPr/>
          </p:nvSpPr>
          <p:spPr>
            <a:xfrm>
              <a:off x="7886805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87795A2-49DA-6C1E-1FB3-52B8B677916D}"/>
                </a:ext>
              </a:extLst>
            </p:cNvPr>
            <p:cNvSpPr/>
            <p:nvPr/>
          </p:nvSpPr>
          <p:spPr>
            <a:xfrm flipH="1">
              <a:off x="6741298" y="6126480"/>
              <a:ext cx="2402703" cy="731520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710746EE-1A04-6A23-21B6-018A7427B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16241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55" name="1">
            <a:extLst>
              <a:ext uri="{FF2B5EF4-FFF2-40B4-BE49-F238E27FC236}">
                <a16:creationId xmlns:a16="http://schemas.microsoft.com/office/drawing/2014/main" id="{90A059E7-1BFD-6C0B-F9BC-0EAC3F42D777}"/>
              </a:ext>
            </a:extLst>
          </p:cNvPr>
          <p:cNvGrpSpPr/>
          <p:nvPr/>
        </p:nvGrpSpPr>
        <p:grpSpPr>
          <a:xfrm>
            <a:off x="7386592" y="1097280"/>
            <a:ext cx="3281408" cy="5760720"/>
            <a:chOff x="7386592" y="1097280"/>
            <a:chExt cx="3281408" cy="5760720"/>
          </a:xfrm>
          <a:effectLst>
            <a:outerShdw blurRad="3175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29" name="Arrow: Up 28">
              <a:extLst>
                <a:ext uri="{FF2B5EF4-FFF2-40B4-BE49-F238E27FC236}">
                  <a16:creationId xmlns:a16="http://schemas.microsoft.com/office/drawing/2014/main" id="{A03D99C2-3108-4CB2-A7AD-B6E7DBD835C8}"/>
                </a:ext>
              </a:extLst>
            </p:cNvPr>
            <p:cNvSpPr/>
            <p:nvPr/>
          </p:nvSpPr>
          <p:spPr>
            <a:xfrm>
              <a:off x="9144001" y="1097280"/>
              <a:ext cx="1523999" cy="5029200"/>
            </a:xfrm>
            <a:prstGeom prst="upArrow">
              <a:avLst>
                <a:gd name="adj1" fmla="val 100000"/>
                <a:gd name="adj2" fmla="val 23162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19200000" scaled="0"/>
            </a:gradFill>
            <a:ln>
              <a:noFill/>
            </a:ln>
            <a:effectLst>
              <a:outerShdw blurRad="317500" dist="152400" dir="13500000" algn="br" rotWithShape="0">
                <a:srgbClr val="52D4E2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8A390F-9247-BCE4-5C9C-2771783CB96D}"/>
                </a:ext>
              </a:extLst>
            </p:cNvPr>
            <p:cNvSpPr txBox="1"/>
            <p:nvPr/>
          </p:nvSpPr>
          <p:spPr>
            <a:xfrm>
              <a:off x="9201912" y="3841510"/>
              <a:ext cx="140817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SUCCESS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constituter adipescent elite.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F128D1-A9B3-A912-DFF3-36303F898862}"/>
                </a:ext>
              </a:extLst>
            </p:cNvPr>
            <p:cNvSpPr txBox="1"/>
            <p:nvPr/>
          </p:nvSpPr>
          <p:spPr>
            <a:xfrm>
              <a:off x="9410804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ADBD957-110B-4C13-B376-71419130FF7B}"/>
                </a:ext>
              </a:extLst>
            </p:cNvPr>
            <p:cNvSpPr/>
            <p:nvPr/>
          </p:nvSpPr>
          <p:spPr>
            <a:xfrm flipH="1">
              <a:off x="7386592" y="6126480"/>
              <a:ext cx="3281408" cy="731520"/>
            </a:xfrm>
            <a:custGeom>
              <a:avLst/>
              <a:gdLst>
                <a:gd name="connsiteX0" fmla="*/ 0 w 2731769"/>
                <a:gd name="connsiteY0" fmla="*/ 0 h 731520"/>
                <a:gd name="connsiteX1" fmla="*/ 1268729 w 2731769"/>
                <a:gd name="connsiteY1" fmla="*/ 0 h 731520"/>
                <a:gd name="connsiteX2" fmla="*/ 2731769 w 2731769"/>
                <a:gd name="connsiteY2" fmla="*/ 731520 h 731520"/>
                <a:gd name="connsiteX3" fmla="*/ 2194560 w 2731769"/>
                <a:gd name="connsiteY3" fmla="*/ 731520 h 731520"/>
                <a:gd name="connsiteX4" fmla="*/ 0 w 2731769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1769" h="731520">
                  <a:moveTo>
                    <a:pt x="0" y="0"/>
                  </a:moveTo>
                  <a:lnTo>
                    <a:pt x="1268729" y="0"/>
                  </a:lnTo>
                  <a:lnTo>
                    <a:pt x="2731769" y="731520"/>
                  </a:lnTo>
                  <a:lnTo>
                    <a:pt x="2194560" y="7315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FF2993"/>
                </a:gs>
              </a:gsLst>
              <a:lin ang="5400000" scaled="1"/>
            </a:gradFill>
            <a:ln>
              <a:noFill/>
            </a:ln>
            <a:effectLst>
              <a:outerShdw blurRad="3175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4" name="Graphic 53" descr="Lightbulb and gear with solid fill">
              <a:extLst>
                <a:ext uri="{FF2B5EF4-FFF2-40B4-BE49-F238E27FC236}">
                  <a16:creationId xmlns:a16="http://schemas.microsoft.com/office/drawing/2014/main" id="{53307227-1F93-AB3E-CECC-808BEB10B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40240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1816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FBC49C-6500-C239-87FF-5B03709E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5B66ED0-F60A-7F10-5716-EBEFF48D3802}"/>
              </a:ext>
            </a:extLst>
          </p:cNvPr>
          <p:cNvGrpSpPr/>
          <p:nvPr/>
        </p:nvGrpSpPr>
        <p:grpSpPr>
          <a:xfrm>
            <a:off x="2870199" y="2560320"/>
            <a:ext cx="2687420" cy="4297680"/>
            <a:chOff x="2870199" y="2560320"/>
            <a:chExt cx="2687420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6" name="Arrow: Up 15">
              <a:extLst>
                <a:ext uri="{FF2B5EF4-FFF2-40B4-BE49-F238E27FC236}">
                  <a16:creationId xmlns:a16="http://schemas.microsoft.com/office/drawing/2014/main" id="{4094732A-AABD-AE38-92DF-552E06A244B0}"/>
                </a:ext>
              </a:extLst>
            </p:cNvPr>
            <p:cNvSpPr/>
            <p:nvPr/>
          </p:nvSpPr>
          <p:spPr>
            <a:xfrm>
              <a:off x="2870199" y="2560320"/>
              <a:ext cx="2150533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0FA534F-0139-5847-0993-07659777E27E}"/>
                </a:ext>
              </a:extLst>
            </p:cNvPr>
            <p:cNvSpPr/>
            <p:nvPr/>
          </p:nvSpPr>
          <p:spPr>
            <a:xfrm>
              <a:off x="2870200" y="6217920"/>
              <a:ext cx="2687419" cy="640080"/>
            </a:xfrm>
            <a:custGeom>
              <a:avLst/>
              <a:gdLst>
                <a:gd name="connsiteX0" fmla="*/ 0 w 3203964"/>
                <a:gd name="connsiteY0" fmla="*/ 0 h 640080"/>
                <a:gd name="connsiteX1" fmla="*/ 2563884 w 3203964"/>
                <a:gd name="connsiteY1" fmla="*/ 0 h 640080"/>
                <a:gd name="connsiteX2" fmla="*/ 3203964 w 3203964"/>
                <a:gd name="connsiteY2" fmla="*/ 640080 h 640080"/>
                <a:gd name="connsiteX3" fmla="*/ 1920240 w 3203964"/>
                <a:gd name="connsiteY3" fmla="*/ 640080 h 640080"/>
                <a:gd name="connsiteX4" fmla="*/ 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0" y="0"/>
                  </a:moveTo>
                  <a:lnTo>
                    <a:pt x="2563884" y="0"/>
                  </a:lnTo>
                  <a:lnTo>
                    <a:pt x="3203964" y="640080"/>
                  </a:lnTo>
                  <a:lnTo>
                    <a:pt x="192024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72BA5B-1493-DF8D-0668-45205E8EBE5E}"/>
                </a:ext>
              </a:extLst>
            </p:cNvPr>
            <p:cNvSpPr txBox="1"/>
            <p:nvPr/>
          </p:nvSpPr>
          <p:spPr>
            <a:xfrm>
              <a:off x="2939625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DA2358-5324-482F-841E-A17918812F5A}"/>
                </a:ext>
              </a:extLst>
            </p:cNvPr>
            <p:cNvSpPr txBox="1"/>
            <p:nvPr/>
          </p:nvSpPr>
          <p:spPr>
            <a:xfrm>
              <a:off x="3450269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35" name="Graphic 34" descr="Users with solid fill">
              <a:extLst>
                <a:ext uri="{FF2B5EF4-FFF2-40B4-BE49-F238E27FC236}">
                  <a16:creationId xmlns:a16="http://schemas.microsoft.com/office/drawing/2014/main" id="{8FDC078C-8AD3-BAD5-A813-847620122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9705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E9734B-5260-E18A-84B4-43A93B8E35A4}"/>
              </a:ext>
            </a:extLst>
          </p:cNvPr>
          <p:cNvGrpSpPr/>
          <p:nvPr/>
        </p:nvGrpSpPr>
        <p:grpSpPr>
          <a:xfrm>
            <a:off x="5020732" y="1645920"/>
            <a:ext cx="2150534" cy="5212080"/>
            <a:chOff x="5020732" y="1645920"/>
            <a:chExt cx="2150534" cy="52120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19" name="Arrow: Up 18">
              <a:extLst>
                <a:ext uri="{FF2B5EF4-FFF2-40B4-BE49-F238E27FC236}">
                  <a16:creationId xmlns:a16="http://schemas.microsoft.com/office/drawing/2014/main" id="{CBD254C1-4F6E-2533-87ED-6BC088553258}"/>
                </a:ext>
              </a:extLst>
            </p:cNvPr>
            <p:cNvSpPr/>
            <p:nvPr/>
          </p:nvSpPr>
          <p:spPr>
            <a:xfrm>
              <a:off x="5020732" y="1645920"/>
              <a:ext cx="2150533" cy="45720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BC6A7AE-7392-5277-F916-6ACF11156455}"/>
                </a:ext>
              </a:extLst>
            </p:cNvPr>
            <p:cNvSpPr/>
            <p:nvPr/>
          </p:nvSpPr>
          <p:spPr>
            <a:xfrm>
              <a:off x="5020733" y="6217920"/>
              <a:ext cx="2150533" cy="640080"/>
            </a:xfrm>
            <a:custGeom>
              <a:avLst/>
              <a:gdLst>
                <a:gd name="connsiteX0" fmla="*/ 0 w 2563884"/>
                <a:gd name="connsiteY0" fmla="*/ 0 h 640080"/>
                <a:gd name="connsiteX1" fmla="*/ 2563884 w 2563884"/>
                <a:gd name="connsiteY1" fmla="*/ 0 h 640080"/>
                <a:gd name="connsiteX2" fmla="*/ 1923804 w 2563884"/>
                <a:gd name="connsiteY2" fmla="*/ 640080 h 640080"/>
                <a:gd name="connsiteX3" fmla="*/ 640080 w 2563884"/>
                <a:gd name="connsiteY3" fmla="*/ 640080 h 640080"/>
                <a:gd name="connsiteX4" fmla="*/ 0 w 256388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3884" h="640080">
                  <a:moveTo>
                    <a:pt x="0" y="0"/>
                  </a:moveTo>
                  <a:lnTo>
                    <a:pt x="2563884" y="0"/>
                  </a:lnTo>
                  <a:lnTo>
                    <a:pt x="1923804" y="640080"/>
                  </a:lnTo>
                  <a:lnTo>
                    <a:pt x="640080" y="6400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38BD36-83DB-61DD-587E-6FB9D5509965}"/>
                </a:ext>
              </a:extLst>
            </p:cNvPr>
            <p:cNvSpPr txBox="1"/>
            <p:nvPr/>
          </p:nvSpPr>
          <p:spPr>
            <a:xfrm>
              <a:off x="5090158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4185DF-F8E8-DDDF-6435-5615499085A0}"/>
                </a:ext>
              </a:extLst>
            </p:cNvPr>
            <p:cNvSpPr txBox="1"/>
            <p:nvPr/>
          </p:nvSpPr>
          <p:spPr>
            <a:xfrm>
              <a:off x="5600802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8" name="Graphic 37" descr="Briefcase with solid fill">
              <a:extLst>
                <a:ext uri="{FF2B5EF4-FFF2-40B4-BE49-F238E27FC236}">
                  <a16:creationId xmlns:a16="http://schemas.microsoft.com/office/drawing/2014/main" id="{D099CBD4-5411-4D28-C9D7-AD056E3B9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30238" y="3063240"/>
              <a:ext cx="731520" cy="73152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4F289A9-07A8-1F9E-1DBD-D896379CDA54}"/>
              </a:ext>
            </a:extLst>
          </p:cNvPr>
          <p:cNvGrpSpPr/>
          <p:nvPr/>
        </p:nvGrpSpPr>
        <p:grpSpPr>
          <a:xfrm>
            <a:off x="6634381" y="731520"/>
            <a:ext cx="2687419" cy="6126480"/>
            <a:chOff x="6634381" y="731520"/>
            <a:chExt cx="2687419" cy="61264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13BEAF7D-040D-A293-426C-FCB29D3D3BF3}"/>
                </a:ext>
              </a:extLst>
            </p:cNvPr>
            <p:cNvSpPr/>
            <p:nvPr/>
          </p:nvSpPr>
          <p:spPr>
            <a:xfrm>
              <a:off x="7171266" y="731520"/>
              <a:ext cx="2150532" cy="54864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24E379D-FEEB-91F1-89AD-1FA92D035FAC}"/>
                </a:ext>
              </a:extLst>
            </p:cNvPr>
            <p:cNvSpPr/>
            <p:nvPr/>
          </p:nvSpPr>
          <p:spPr>
            <a:xfrm>
              <a:off x="6634381" y="6217920"/>
              <a:ext cx="2687419" cy="640080"/>
            </a:xfrm>
            <a:custGeom>
              <a:avLst/>
              <a:gdLst>
                <a:gd name="connsiteX0" fmla="*/ 640080 w 3203964"/>
                <a:gd name="connsiteY0" fmla="*/ 0 h 640080"/>
                <a:gd name="connsiteX1" fmla="*/ 3203964 w 3203964"/>
                <a:gd name="connsiteY1" fmla="*/ 0 h 640080"/>
                <a:gd name="connsiteX2" fmla="*/ 1283724 w 3203964"/>
                <a:gd name="connsiteY2" fmla="*/ 640080 h 640080"/>
                <a:gd name="connsiteX3" fmla="*/ 0 w 3203964"/>
                <a:gd name="connsiteY3" fmla="*/ 640080 h 640080"/>
                <a:gd name="connsiteX4" fmla="*/ 640080 w 3203964"/>
                <a:gd name="connsiteY4" fmla="*/ 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64" h="640080">
                  <a:moveTo>
                    <a:pt x="640080" y="0"/>
                  </a:moveTo>
                  <a:lnTo>
                    <a:pt x="3203964" y="0"/>
                  </a:lnTo>
                  <a:lnTo>
                    <a:pt x="1283724" y="640080"/>
                  </a:lnTo>
                  <a:lnTo>
                    <a:pt x="0" y="640080"/>
                  </a:lnTo>
                  <a:lnTo>
                    <a:pt x="64008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D3ECF1-882C-C01D-E4CB-2034B76821CC}"/>
                </a:ext>
              </a:extLst>
            </p:cNvPr>
            <p:cNvSpPr txBox="1"/>
            <p:nvPr/>
          </p:nvSpPr>
          <p:spPr>
            <a:xfrm>
              <a:off x="7240692" y="3822635"/>
              <a:ext cx="201168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7A9CC3A-47CB-FB39-BB22-2849A9921C46}"/>
                </a:ext>
              </a:extLst>
            </p:cNvPr>
            <p:cNvSpPr txBox="1"/>
            <p:nvPr/>
          </p:nvSpPr>
          <p:spPr>
            <a:xfrm>
              <a:off x="7751336" y="5129245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41" name="Graphic 40" descr="Handshake with solid fill">
              <a:extLst>
                <a:ext uri="{FF2B5EF4-FFF2-40B4-BE49-F238E27FC236}">
                  <a16:creationId xmlns:a16="http://schemas.microsoft.com/office/drawing/2014/main" id="{730C3207-9904-52C8-17AE-03DEDEEEC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80772" y="3063240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813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0CCCF3-955A-D136-FE92-8E22B288C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39907E8-92D1-19D3-7212-17904FC8E432}"/>
              </a:ext>
            </a:extLst>
          </p:cNvPr>
          <p:cNvGrpSpPr/>
          <p:nvPr/>
        </p:nvGrpSpPr>
        <p:grpSpPr>
          <a:xfrm>
            <a:off x="2526469" y="1824963"/>
            <a:ext cx="2813819" cy="5033037"/>
            <a:chOff x="2526469" y="1824963"/>
            <a:chExt cx="2813819" cy="5033037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5" name="Arrow: Up 24">
              <a:extLst>
                <a:ext uri="{FF2B5EF4-FFF2-40B4-BE49-F238E27FC236}">
                  <a16:creationId xmlns:a16="http://schemas.microsoft.com/office/drawing/2014/main" id="{A65A7B38-88D0-451C-A0ED-1D04AD05E55E}"/>
                </a:ext>
              </a:extLst>
            </p:cNvPr>
            <p:cNvSpPr/>
            <p:nvPr/>
          </p:nvSpPr>
          <p:spPr>
            <a:xfrm>
              <a:off x="2526470" y="1824963"/>
              <a:ext cx="1784764" cy="417635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115ECE-02A6-B822-548A-1B57ABF8AFE7}"/>
                </a:ext>
              </a:extLst>
            </p:cNvPr>
            <p:cNvSpPr txBox="1"/>
            <p:nvPr/>
          </p:nvSpPr>
          <p:spPr>
            <a:xfrm>
              <a:off x="2656781" y="3484794"/>
              <a:ext cx="1524142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AEDC36-964E-8D09-B568-4149740FCC27}"/>
                </a:ext>
              </a:extLst>
            </p:cNvPr>
            <p:cNvSpPr txBox="1"/>
            <p:nvPr/>
          </p:nvSpPr>
          <p:spPr>
            <a:xfrm>
              <a:off x="2838925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BFFACD4-60E6-190A-F4A8-35C1B5539A6A}"/>
                </a:ext>
              </a:extLst>
            </p:cNvPr>
            <p:cNvSpPr/>
            <p:nvPr/>
          </p:nvSpPr>
          <p:spPr>
            <a:xfrm>
              <a:off x="2526469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0" name="Graphic 49" descr="Briefcase with solid fill">
              <a:extLst>
                <a:ext uri="{FF2B5EF4-FFF2-40B4-BE49-F238E27FC236}">
                  <a16:creationId xmlns:a16="http://schemas.microsoft.com/office/drawing/2014/main" id="{C3C8C079-DD67-1AD0-8620-4EE548948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90509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828D66A-586A-F523-2BDA-C126F2A967F7}"/>
              </a:ext>
            </a:extLst>
          </p:cNvPr>
          <p:cNvGrpSpPr/>
          <p:nvPr/>
        </p:nvGrpSpPr>
        <p:grpSpPr>
          <a:xfrm>
            <a:off x="4311232" y="1396619"/>
            <a:ext cx="1784768" cy="5461381"/>
            <a:chOff x="4311232" y="1396619"/>
            <a:chExt cx="1784768" cy="5461381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6" name="Arrow: Up 25">
              <a:extLst>
                <a:ext uri="{FF2B5EF4-FFF2-40B4-BE49-F238E27FC236}">
                  <a16:creationId xmlns:a16="http://schemas.microsoft.com/office/drawing/2014/main" id="{154EC6FF-88BE-910F-76DC-8B5838815ACD}"/>
                </a:ext>
              </a:extLst>
            </p:cNvPr>
            <p:cNvSpPr/>
            <p:nvPr/>
          </p:nvSpPr>
          <p:spPr>
            <a:xfrm>
              <a:off x="4311232" y="1396619"/>
              <a:ext cx="1784764" cy="4604694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F2B1090-67D7-9BC7-4873-035824AECDAC}"/>
                </a:ext>
              </a:extLst>
            </p:cNvPr>
            <p:cNvSpPr txBox="1"/>
            <p:nvPr/>
          </p:nvSpPr>
          <p:spPr>
            <a:xfrm>
              <a:off x="4372417" y="3484794"/>
              <a:ext cx="166239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640A9C-2CCA-A68F-BBA0-33926DD8353E}"/>
                </a:ext>
              </a:extLst>
            </p:cNvPr>
            <p:cNvSpPr txBox="1"/>
            <p:nvPr/>
          </p:nvSpPr>
          <p:spPr>
            <a:xfrm>
              <a:off x="4623687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2575281-FC57-7846-371E-E2D317BC5252}"/>
                </a:ext>
              </a:extLst>
            </p:cNvPr>
            <p:cNvSpPr/>
            <p:nvPr/>
          </p:nvSpPr>
          <p:spPr>
            <a:xfrm>
              <a:off x="4311233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1" name="Graphic 50" descr="Handshake with solid fill">
              <a:extLst>
                <a:ext uri="{FF2B5EF4-FFF2-40B4-BE49-F238E27FC236}">
                  <a16:creationId xmlns:a16="http://schemas.microsoft.com/office/drawing/2014/main" id="{12EC3904-65F8-099B-10E4-3268C1CFB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75271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834641C-7642-6D18-1FB7-ADCF969B2597}"/>
              </a:ext>
            </a:extLst>
          </p:cNvPr>
          <p:cNvGrpSpPr/>
          <p:nvPr/>
        </p:nvGrpSpPr>
        <p:grpSpPr>
          <a:xfrm>
            <a:off x="6096000" y="968276"/>
            <a:ext cx="1784767" cy="5889724"/>
            <a:chOff x="6096000" y="968276"/>
            <a:chExt cx="1784767" cy="5889724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7" name="Arrow: Up 26">
              <a:extLst>
                <a:ext uri="{FF2B5EF4-FFF2-40B4-BE49-F238E27FC236}">
                  <a16:creationId xmlns:a16="http://schemas.microsoft.com/office/drawing/2014/main" id="{B75CE95F-883E-B98F-238B-986A4811C5F4}"/>
                </a:ext>
              </a:extLst>
            </p:cNvPr>
            <p:cNvSpPr/>
            <p:nvPr/>
          </p:nvSpPr>
          <p:spPr>
            <a:xfrm>
              <a:off x="6096001" y="968276"/>
              <a:ext cx="1784764" cy="5033037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AA7119-027A-EE35-6A05-6895742FB233}"/>
                </a:ext>
              </a:extLst>
            </p:cNvPr>
            <p:cNvSpPr txBox="1"/>
            <p:nvPr/>
          </p:nvSpPr>
          <p:spPr>
            <a:xfrm>
              <a:off x="6200226" y="3484794"/>
              <a:ext cx="15763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7DE273-B336-1E14-1F6F-CFBC862D1FAE}"/>
                </a:ext>
              </a:extLst>
            </p:cNvPr>
            <p:cNvSpPr txBox="1"/>
            <p:nvPr/>
          </p:nvSpPr>
          <p:spPr>
            <a:xfrm>
              <a:off x="6408456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3496DBB-2653-4734-596A-F84DFADCCA0C}"/>
                </a:ext>
              </a:extLst>
            </p:cNvPr>
            <p:cNvSpPr/>
            <p:nvPr/>
          </p:nvSpPr>
          <p:spPr>
            <a:xfrm flipH="1">
              <a:off x="6096000" y="6001313"/>
              <a:ext cx="1784767" cy="856687"/>
            </a:xfrm>
            <a:custGeom>
              <a:avLst/>
              <a:gdLst>
                <a:gd name="connsiteX0" fmla="*/ 0 w 1268730"/>
                <a:gd name="connsiteY0" fmla="*/ 0 h 731520"/>
                <a:gd name="connsiteX1" fmla="*/ 1268730 w 1268730"/>
                <a:gd name="connsiteY1" fmla="*/ 0 h 731520"/>
                <a:gd name="connsiteX2" fmla="*/ 1268730 w 1268730"/>
                <a:gd name="connsiteY2" fmla="*/ 731520 h 731520"/>
                <a:gd name="connsiteX3" fmla="*/ 731520 w 1268730"/>
                <a:gd name="connsiteY3" fmla="*/ 731520 h 731520"/>
                <a:gd name="connsiteX4" fmla="*/ 0 w 1268730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730" h="731520">
                  <a:moveTo>
                    <a:pt x="0" y="0"/>
                  </a:moveTo>
                  <a:lnTo>
                    <a:pt x="1268730" y="0"/>
                  </a:lnTo>
                  <a:lnTo>
                    <a:pt x="1268730" y="731520"/>
                  </a:lnTo>
                  <a:lnTo>
                    <a:pt x="73152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9CAAB951-EB70-3306-3D9A-0902564F2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560040" y="2436040"/>
              <a:ext cx="856687" cy="856687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8AA1383-CC24-4240-C431-CD6C5DE4E116}"/>
              </a:ext>
            </a:extLst>
          </p:cNvPr>
          <p:cNvGrpSpPr/>
          <p:nvPr/>
        </p:nvGrpSpPr>
        <p:grpSpPr>
          <a:xfrm>
            <a:off x="6851712" y="539932"/>
            <a:ext cx="2813819" cy="6318068"/>
            <a:chOff x="6851712" y="539932"/>
            <a:chExt cx="2813819" cy="6318068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8" name="Arrow: Up 27">
              <a:extLst>
                <a:ext uri="{FF2B5EF4-FFF2-40B4-BE49-F238E27FC236}">
                  <a16:creationId xmlns:a16="http://schemas.microsoft.com/office/drawing/2014/main" id="{0957BE7F-FB19-1468-DAFD-4DABAF560913}"/>
                </a:ext>
              </a:extLst>
            </p:cNvPr>
            <p:cNvSpPr/>
            <p:nvPr/>
          </p:nvSpPr>
          <p:spPr>
            <a:xfrm>
              <a:off x="7880767" y="539932"/>
              <a:ext cx="1784764" cy="5461381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A67255D-D6AA-5125-781A-4560A19F0C3B}"/>
                </a:ext>
              </a:extLst>
            </p:cNvPr>
            <p:cNvSpPr txBox="1"/>
            <p:nvPr/>
          </p:nvSpPr>
          <p:spPr>
            <a:xfrm>
              <a:off x="7950292" y="3484794"/>
              <a:ext cx="1645715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BB3A60F-388A-F9B1-BC3A-DBA8E401A0FF}"/>
                </a:ext>
              </a:extLst>
            </p:cNvPr>
            <p:cNvSpPr txBox="1"/>
            <p:nvPr/>
          </p:nvSpPr>
          <p:spPr>
            <a:xfrm>
              <a:off x="8193222" y="4855550"/>
              <a:ext cx="1159854" cy="707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1869765-7E10-7244-4833-A5BA49D887EE}"/>
                </a:ext>
              </a:extLst>
            </p:cNvPr>
            <p:cNvSpPr/>
            <p:nvPr/>
          </p:nvSpPr>
          <p:spPr>
            <a:xfrm flipH="1">
              <a:off x="6851712" y="6001313"/>
              <a:ext cx="2813819" cy="856687"/>
            </a:xfrm>
            <a:custGeom>
              <a:avLst/>
              <a:gdLst>
                <a:gd name="connsiteX0" fmla="*/ 0 w 2000248"/>
                <a:gd name="connsiteY0" fmla="*/ 0 h 731520"/>
                <a:gd name="connsiteX1" fmla="*/ 1268728 w 2000248"/>
                <a:gd name="connsiteY1" fmla="*/ 0 h 731520"/>
                <a:gd name="connsiteX2" fmla="*/ 2000248 w 2000248"/>
                <a:gd name="connsiteY2" fmla="*/ 731520 h 731520"/>
                <a:gd name="connsiteX3" fmla="*/ 1463040 w 2000248"/>
                <a:gd name="connsiteY3" fmla="*/ 731520 h 731520"/>
                <a:gd name="connsiteX4" fmla="*/ 0 w 2000248"/>
                <a:gd name="connsiteY4" fmla="*/ 0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48" h="731520">
                  <a:moveTo>
                    <a:pt x="0" y="0"/>
                  </a:moveTo>
                  <a:lnTo>
                    <a:pt x="1268728" y="0"/>
                  </a:lnTo>
                  <a:lnTo>
                    <a:pt x="2000248" y="731520"/>
                  </a:lnTo>
                  <a:lnTo>
                    <a:pt x="1463040" y="7315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53" name="Graphic 52" descr="Dollar with solid fill">
              <a:extLst>
                <a:ext uri="{FF2B5EF4-FFF2-40B4-BE49-F238E27FC236}">
                  <a16:creationId xmlns:a16="http://schemas.microsoft.com/office/drawing/2014/main" id="{2F33FFAE-4D97-4D17-FFB1-4FC63917B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344806" y="2436040"/>
              <a:ext cx="856687" cy="856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93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9CF8A7-8F35-7AB7-9C1F-7543F0D6D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2B72445F-D3BD-E000-B1D3-1C40F5AB1057}"/>
              </a:ext>
            </a:extLst>
          </p:cNvPr>
          <p:cNvGrpSpPr/>
          <p:nvPr/>
        </p:nvGrpSpPr>
        <p:grpSpPr>
          <a:xfrm>
            <a:off x="1422400" y="2560320"/>
            <a:ext cx="3269793" cy="4297680"/>
            <a:chOff x="1422400" y="2560320"/>
            <a:chExt cx="3269793" cy="429768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2DF94D99-4CF9-2252-3D89-16C3F7DCF3E0}"/>
                </a:ext>
              </a:extLst>
            </p:cNvPr>
            <p:cNvSpPr/>
            <p:nvPr/>
          </p:nvSpPr>
          <p:spPr>
            <a:xfrm>
              <a:off x="1422400" y="2560320"/>
              <a:ext cx="1868310" cy="365760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E8DF65E-7284-A466-4DEC-A8DC752D4ACB}"/>
                </a:ext>
              </a:extLst>
            </p:cNvPr>
            <p:cNvSpPr/>
            <p:nvPr/>
          </p:nvSpPr>
          <p:spPr>
            <a:xfrm rot="10800000">
              <a:off x="1425033" y="6217920"/>
              <a:ext cx="3267160" cy="640080"/>
            </a:xfrm>
            <a:custGeom>
              <a:avLst/>
              <a:gdLst>
                <a:gd name="connsiteX0" fmla="*/ 4484918 w 4484918"/>
                <a:gd name="connsiteY0" fmla="*/ 640080 h 640080"/>
                <a:gd name="connsiteX1" fmla="*/ 1920240 w 4484918"/>
                <a:gd name="connsiteY1" fmla="*/ 640080 h 640080"/>
                <a:gd name="connsiteX2" fmla="*/ 0 w 4484918"/>
                <a:gd name="connsiteY2" fmla="*/ 0 h 640080"/>
                <a:gd name="connsiteX3" fmla="*/ 1284518 w 4484918"/>
                <a:gd name="connsiteY3" fmla="*/ 0 h 640080"/>
                <a:gd name="connsiteX4" fmla="*/ 448491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4484918" y="640080"/>
                  </a:moveTo>
                  <a:lnTo>
                    <a:pt x="1920240" y="640080"/>
                  </a:lnTo>
                  <a:lnTo>
                    <a:pt x="0" y="0"/>
                  </a:lnTo>
                  <a:lnTo>
                    <a:pt x="1284518" y="0"/>
                  </a:lnTo>
                  <a:lnTo>
                    <a:pt x="448491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A5FD04-8651-8707-413B-1E3D3D86D0D6}"/>
                </a:ext>
              </a:extLst>
            </p:cNvPr>
            <p:cNvSpPr txBox="1"/>
            <p:nvPr/>
          </p:nvSpPr>
          <p:spPr>
            <a:xfrm>
              <a:off x="1693285" y="3841510"/>
              <a:ext cx="1326541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IDEA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965D8B-4155-8285-CE07-F8F7E4336366}"/>
                </a:ext>
              </a:extLst>
            </p:cNvPr>
            <p:cNvSpPr txBox="1"/>
            <p:nvPr/>
          </p:nvSpPr>
          <p:spPr>
            <a:xfrm>
              <a:off x="186135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01</a:t>
              </a:r>
            </a:p>
          </p:txBody>
        </p:sp>
        <p:pic>
          <p:nvPicPr>
            <p:cNvPr id="28" name="Graphic 27" descr="Users with solid fill">
              <a:extLst>
                <a:ext uri="{FF2B5EF4-FFF2-40B4-BE49-F238E27FC236}">
                  <a16:creationId xmlns:a16="http://schemas.microsoft.com/office/drawing/2014/main" id="{2E137281-E095-0C3F-AFF1-A89A8FB51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99079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C4CEA61-21A3-A082-FE28-2CA3550D5B9B}"/>
              </a:ext>
            </a:extLst>
          </p:cNvPr>
          <p:cNvGrpSpPr/>
          <p:nvPr/>
        </p:nvGrpSpPr>
        <p:grpSpPr>
          <a:xfrm>
            <a:off x="3291753" y="2194560"/>
            <a:ext cx="2336183" cy="4663440"/>
            <a:chOff x="3291753" y="2194560"/>
            <a:chExt cx="2336183" cy="466344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1" name="Arrow: Up 20">
              <a:extLst>
                <a:ext uri="{FF2B5EF4-FFF2-40B4-BE49-F238E27FC236}">
                  <a16:creationId xmlns:a16="http://schemas.microsoft.com/office/drawing/2014/main" id="{25A77840-485C-DAB7-B0DE-D59A33CA0706}"/>
                </a:ext>
              </a:extLst>
            </p:cNvPr>
            <p:cNvSpPr/>
            <p:nvPr/>
          </p:nvSpPr>
          <p:spPr>
            <a:xfrm>
              <a:off x="3291753" y="2194560"/>
              <a:ext cx="1867264" cy="402336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72732A-11D6-C055-78A4-791DC69A6B1A}"/>
                </a:ext>
              </a:extLst>
            </p:cNvPr>
            <p:cNvSpPr/>
            <p:nvPr/>
          </p:nvSpPr>
          <p:spPr>
            <a:xfrm rot="10800000">
              <a:off x="3293342" y="6217920"/>
              <a:ext cx="2334594" cy="640080"/>
            </a:xfrm>
            <a:custGeom>
              <a:avLst/>
              <a:gdLst>
                <a:gd name="connsiteX0" fmla="*/ 3204760 w 3204760"/>
                <a:gd name="connsiteY0" fmla="*/ 640080 h 640080"/>
                <a:gd name="connsiteX1" fmla="*/ 640080 w 3204760"/>
                <a:gd name="connsiteY1" fmla="*/ 640080 h 640080"/>
                <a:gd name="connsiteX2" fmla="*/ 0 w 3204760"/>
                <a:gd name="connsiteY2" fmla="*/ 0 h 640080"/>
                <a:gd name="connsiteX3" fmla="*/ 1284520 w 3204760"/>
                <a:gd name="connsiteY3" fmla="*/ 0 h 640080"/>
                <a:gd name="connsiteX4" fmla="*/ 3204760 w 3204760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60" h="640080">
                  <a:moveTo>
                    <a:pt x="3204760" y="640080"/>
                  </a:moveTo>
                  <a:lnTo>
                    <a:pt x="640080" y="640080"/>
                  </a:lnTo>
                  <a:lnTo>
                    <a:pt x="0" y="0"/>
                  </a:lnTo>
                  <a:lnTo>
                    <a:pt x="1284520" y="0"/>
                  </a:lnTo>
                  <a:lnTo>
                    <a:pt x="3204760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14DF48-7865-97B6-C3C9-E8B3F7045148}"/>
                </a:ext>
              </a:extLst>
            </p:cNvPr>
            <p:cNvSpPr txBox="1"/>
            <p:nvPr/>
          </p:nvSpPr>
          <p:spPr>
            <a:xfrm>
              <a:off x="3574657" y="3841510"/>
              <a:ext cx="130145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RESEARCH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E148C4-9353-3E62-0C8E-831016419A88}"/>
                </a:ext>
              </a:extLst>
            </p:cNvPr>
            <p:cNvSpPr txBox="1"/>
            <p:nvPr/>
          </p:nvSpPr>
          <p:spPr>
            <a:xfrm>
              <a:off x="37301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02</a:t>
              </a:r>
            </a:p>
          </p:txBody>
        </p:sp>
        <p:pic>
          <p:nvPicPr>
            <p:cNvPr id="31" name="Graphic 30" descr="Briefcase with solid fill">
              <a:extLst>
                <a:ext uri="{FF2B5EF4-FFF2-40B4-BE49-F238E27FC236}">
                  <a16:creationId xmlns:a16="http://schemas.microsoft.com/office/drawing/2014/main" id="{4A9FA273-6033-8FC6-A895-7D3CEB6DE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596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731DE5F-7900-5698-02F2-A476D4FBFFDA}"/>
              </a:ext>
            </a:extLst>
          </p:cNvPr>
          <p:cNvGrpSpPr/>
          <p:nvPr/>
        </p:nvGrpSpPr>
        <p:grpSpPr>
          <a:xfrm>
            <a:off x="5161126" y="1828800"/>
            <a:ext cx="1868834" cy="5029200"/>
            <a:chOff x="5161126" y="1828800"/>
            <a:chExt cx="1868834" cy="502920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2" name="Arrow: Up 21">
              <a:extLst>
                <a:ext uri="{FF2B5EF4-FFF2-40B4-BE49-F238E27FC236}">
                  <a16:creationId xmlns:a16="http://schemas.microsoft.com/office/drawing/2014/main" id="{65F24737-67F8-CBB1-2DC3-6A0F0818178B}"/>
                </a:ext>
              </a:extLst>
            </p:cNvPr>
            <p:cNvSpPr/>
            <p:nvPr/>
          </p:nvSpPr>
          <p:spPr>
            <a:xfrm>
              <a:off x="5161126" y="1828800"/>
              <a:ext cx="1866199" cy="438912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1D9D2C-105A-5B50-DF75-F0892C339ED6}"/>
                </a:ext>
              </a:extLst>
            </p:cNvPr>
            <p:cNvSpPr/>
            <p:nvPr/>
          </p:nvSpPr>
          <p:spPr>
            <a:xfrm rot="10800000">
              <a:off x="5161652" y="6217920"/>
              <a:ext cx="1868308" cy="640080"/>
            </a:xfrm>
            <a:custGeom>
              <a:avLst/>
              <a:gdLst>
                <a:gd name="connsiteX0" fmla="*/ 2564676 w 2564676"/>
                <a:gd name="connsiteY0" fmla="*/ 640080 h 640080"/>
                <a:gd name="connsiteX1" fmla="*/ 0 w 2564676"/>
                <a:gd name="connsiteY1" fmla="*/ 640080 h 640080"/>
                <a:gd name="connsiteX2" fmla="*/ 640080 w 2564676"/>
                <a:gd name="connsiteY2" fmla="*/ 0 h 640080"/>
                <a:gd name="connsiteX3" fmla="*/ 1924596 w 2564676"/>
                <a:gd name="connsiteY3" fmla="*/ 0 h 640080"/>
                <a:gd name="connsiteX4" fmla="*/ 2564676 w 2564676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4676" h="640080">
                  <a:moveTo>
                    <a:pt x="2564676" y="640080"/>
                  </a:moveTo>
                  <a:lnTo>
                    <a:pt x="0" y="640080"/>
                  </a:lnTo>
                  <a:lnTo>
                    <a:pt x="640080" y="0"/>
                  </a:lnTo>
                  <a:lnTo>
                    <a:pt x="1924596" y="0"/>
                  </a:lnTo>
                  <a:lnTo>
                    <a:pt x="2564676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46B1AFA-B65C-7441-851F-76268666CEBB}"/>
                </a:ext>
              </a:extLst>
            </p:cNvPr>
            <p:cNvSpPr txBox="1"/>
            <p:nvPr/>
          </p:nvSpPr>
          <p:spPr>
            <a:xfrm>
              <a:off x="5384471" y="3841510"/>
              <a:ext cx="1419509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PLANNING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7E2C927-3D07-2E82-930E-745A387ADBB3}"/>
                </a:ext>
              </a:extLst>
            </p:cNvPr>
            <p:cNvSpPr txBox="1"/>
            <p:nvPr/>
          </p:nvSpPr>
          <p:spPr>
            <a:xfrm>
              <a:off x="559902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03</a:t>
              </a:r>
            </a:p>
          </p:txBody>
        </p:sp>
        <p:pic>
          <p:nvPicPr>
            <p:cNvPr id="34" name="Graphic 33" descr="Handshake with solid fill">
              <a:extLst>
                <a:ext uri="{FF2B5EF4-FFF2-40B4-BE49-F238E27FC236}">
                  <a16:creationId xmlns:a16="http://schemas.microsoft.com/office/drawing/2014/main" id="{361F5B55-C4D1-4BE5-9DD8-3E3EF69BB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46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FAFCE0D-A92A-EE0C-7072-C8A2725DD3CD}"/>
              </a:ext>
            </a:extLst>
          </p:cNvPr>
          <p:cNvGrpSpPr/>
          <p:nvPr/>
        </p:nvGrpSpPr>
        <p:grpSpPr>
          <a:xfrm>
            <a:off x="6563676" y="1463040"/>
            <a:ext cx="2334593" cy="5394960"/>
            <a:chOff x="6563676" y="1463040"/>
            <a:chExt cx="2334593" cy="539496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3" name="Arrow: Up 22">
              <a:extLst>
                <a:ext uri="{FF2B5EF4-FFF2-40B4-BE49-F238E27FC236}">
                  <a16:creationId xmlns:a16="http://schemas.microsoft.com/office/drawing/2014/main" id="{58852FD8-E0A4-9ADE-F812-45F6374BBF81}"/>
                </a:ext>
              </a:extLst>
            </p:cNvPr>
            <p:cNvSpPr/>
            <p:nvPr/>
          </p:nvSpPr>
          <p:spPr>
            <a:xfrm>
              <a:off x="7020486" y="1463040"/>
              <a:ext cx="1875148" cy="475488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1DAFCF6-36E9-4E66-8CB8-97CC97454585}"/>
                </a:ext>
              </a:extLst>
            </p:cNvPr>
            <p:cNvSpPr/>
            <p:nvPr/>
          </p:nvSpPr>
          <p:spPr>
            <a:xfrm rot="10800000">
              <a:off x="6563676" y="6217920"/>
              <a:ext cx="2334593" cy="640080"/>
            </a:xfrm>
            <a:custGeom>
              <a:avLst/>
              <a:gdLst>
                <a:gd name="connsiteX0" fmla="*/ 2564678 w 3204758"/>
                <a:gd name="connsiteY0" fmla="*/ 640080 h 640080"/>
                <a:gd name="connsiteX1" fmla="*/ 0 w 3204758"/>
                <a:gd name="connsiteY1" fmla="*/ 640080 h 640080"/>
                <a:gd name="connsiteX2" fmla="*/ 1920240 w 3204758"/>
                <a:gd name="connsiteY2" fmla="*/ 0 h 640080"/>
                <a:gd name="connsiteX3" fmla="*/ 3204758 w 3204758"/>
                <a:gd name="connsiteY3" fmla="*/ 0 h 640080"/>
                <a:gd name="connsiteX4" fmla="*/ 2564678 w 320475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475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1920240" y="0"/>
                  </a:lnTo>
                  <a:lnTo>
                    <a:pt x="320475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D6D89CD-48FE-13A0-2E67-7423DA5FE5B1}"/>
                </a:ext>
              </a:extLst>
            </p:cNvPr>
            <p:cNvSpPr txBox="1"/>
            <p:nvPr/>
          </p:nvSpPr>
          <p:spPr>
            <a:xfrm>
              <a:off x="7280582" y="3841510"/>
              <a:ext cx="134600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STARTUP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634604-5E8A-3DBB-0059-1250F2D2D7EA}"/>
                </a:ext>
              </a:extLst>
            </p:cNvPr>
            <p:cNvSpPr txBox="1"/>
            <p:nvPr/>
          </p:nvSpPr>
          <p:spPr>
            <a:xfrm>
              <a:off x="7458389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04</a:t>
              </a:r>
            </a:p>
          </p:txBody>
        </p: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156E2189-C03F-9DE3-86A9-587E27F88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87825" y="3082115"/>
              <a:ext cx="731520" cy="7315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A30755B-62BB-D7F3-C26A-EAAAEF1E2C9E}"/>
              </a:ext>
            </a:extLst>
          </p:cNvPr>
          <p:cNvGrpSpPr/>
          <p:nvPr/>
        </p:nvGrpSpPr>
        <p:grpSpPr>
          <a:xfrm>
            <a:off x="7499418" y="1097280"/>
            <a:ext cx="3267160" cy="5760720"/>
            <a:chOff x="7499418" y="1097280"/>
            <a:chExt cx="3267160" cy="5760720"/>
          </a:xfrm>
          <a:effectLst>
            <a:outerShdw blurRad="317500" dist="38100" dir="13500000" algn="br" rotWithShape="0">
              <a:prstClr val="black"/>
            </a:outerShdw>
          </a:effectLst>
        </p:grpSpPr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D6CD4950-2076-D9A2-AE09-3136D21D9D53}"/>
                </a:ext>
              </a:extLst>
            </p:cNvPr>
            <p:cNvSpPr/>
            <p:nvPr/>
          </p:nvSpPr>
          <p:spPr>
            <a:xfrm>
              <a:off x="8898269" y="1097280"/>
              <a:ext cx="1868309" cy="5120640"/>
            </a:xfrm>
            <a:prstGeom prst="upArrow">
              <a:avLst>
                <a:gd name="adj1" fmla="val 100000"/>
                <a:gd name="adj2" fmla="val 23162"/>
              </a:avLst>
            </a:pr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DC92BD1-6629-B230-F453-FD924D0412D3}"/>
                </a:ext>
              </a:extLst>
            </p:cNvPr>
            <p:cNvSpPr/>
            <p:nvPr/>
          </p:nvSpPr>
          <p:spPr>
            <a:xfrm rot="10800000">
              <a:off x="7499418" y="6217920"/>
              <a:ext cx="3267160" cy="640080"/>
            </a:xfrm>
            <a:custGeom>
              <a:avLst/>
              <a:gdLst>
                <a:gd name="connsiteX0" fmla="*/ 2564678 w 4484918"/>
                <a:gd name="connsiteY0" fmla="*/ 640080 h 640080"/>
                <a:gd name="connsiteX1" fmla="*/ 0 w 4484918"/>
                <a:gd name="connsiteY1" fmla="*/ 640080 h 640080"/>
                <a:gd name="connsiteX2" fmla="*/ 3200400 w 4484918"/>
                <a:gd name="connsiteY2" fmla="*/ 0 h 640080"/>
                <a:gd name="connsiteX3" fmla="*/ 4484918 w 4484918"/>
                <a:gd name="connsiteY3" fmla="*/ 0 h 640080"/>
                <a:gd name="connsiteX4" fmla="*/ 2564678 w 4484918"/>
                <a:gd name="connsiteY4" fmla="*/ 640080 h 640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4918" h="640080">
                  <a:moveTo>
                    <a:pt x="2564678" y="640080"/>
                  </a:moveTo>
                  <a:lnTo>
                    <a:pt x="0" y="640080"/>
                  </a:lnTo>
                  <a:lnTo>
                    <a:pt x="3200400" y="0"/>
                  </a:lnTo>
                  <a:lnTo>
                    <a:pt x="4484918" y="0"/>
                  </a:lnTo>
                  <a:lnTo>
                    <a:pt x="2564678" y="64008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>
              <a:innerShdw blurRad="571500">
                <a:schemeClr val="bg1"/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Objective" pitchFamily="50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1C1247-9CD9-2048-8608-D07E4353D744}"/>
                </a:ext>
              </a:extLst>
            </p:cNvPr>
            <p:cNvSpPr txBox="1"/>
            <p:nvPr/>
          </p:nvSpPr>
          <p:spPr>
            <a:xfrm>
              <a:off x="9131110" y="3841510"/>
              <a:ext cx="1405266" cy="15081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Lorem ipsum dolor sit amet, consectetuer adipiscing elit.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8FB2681-98F3-5B7A-6CA5-FE038E5FF1CA}"/>
                </a:ext>
              </a:extLst>
            </p:cNvPr>
            <p:cNvSpPr txBox="1"/>
            <p:nvPr/>
          </p:nvSpPr>
          <p:spPr>
            <a:xfrm>
              <a:off x="9338547" y="5148120"/>
              <a:ext cx="99039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Russo One" panose="02000503050000020004" pitchFamily="2" charset="0"/>
                  <a:ea typeface="+mn-ea"/>
                  <a:cs typeface="+mn-cs"/>
                </a:rPr>
                <a:t>05</a:t>
              </a:r>
            </a:p>
          </p:txBody>
        </p:sp>
        <p:pic>
          <p:nvPicPr>
            <p:cNvPr id="40" name="Graphic 39" descr="Dollar with solid fill">
              <a:extLst>
                <a:ext uri="{FF2B5EF4-FFF2-40B4-BE49-F238E27FC236}">
                  <a16:creationId xmlns:a16="http://schemas.microsoft.com/office/drawing/2014/main" id="{500F9679-3837-F0B6-AC6B-98CC02F9B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467983" y="3082115"/>
              <a:ext cx="731520" cy="7315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047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5000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65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65000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6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2008</Words>
  <Application>Microsoft Office PowerPoint</Application>
  <PresentationFormat>Widescreen</PresentationFormat>
  <Paragraphs>503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Aptos</vt:lpstr>
      <vt:lpstr>Aptos Display</vt:lpstr>
      <vt:lpstr>Arial</vt:lpstr>
      <vt:lpstr>Calibri</vt:lpstr>
      <vt:lpstr>Calibri Light</vt:lpstr>
      <vt:lpstr>Objective</vt:lpstr>
      <vt:lpstr>Russo One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13</cp:revision>
  <dcterms:created xsi:type="dcterms:W3CDTF">2025-04-03T14:11:44Z</dcterms:created>
  <dcterms:modified xsi:type="dcterms:W3CDTF">2025-04-06T14:35:30Z</dcterms:modified>
</cp:coreProperties>
</file>