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2119-BB13-B91F-4480-7DE47409F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DD2DB-57EB-1B3D-FAF2-A7CD57893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42A43F-8186-D43C-08C0-DD9E2E55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C40EC-8D1D-43E4-468F-530A54107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57F8C-A119-74C9-70EF-70C825128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55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C9BE-0C9B-40C8-FE1D-1D55C9F1F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A2A7AA-9E9D-40E3-9522-077761198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DF44F-B623-A507-6F37-3AAE2543D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0CD87-39DF-7EA0-4D65-2EFC94136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8E9D2-76DF-2689-33D7-1AFF1259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2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A78365-A041-7238-4AF1-A8BF01C48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1E1AC-54E6-0B69-6333-2F029DAB3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ED8EE-5A89-86F4-B8B8-3C3B5247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45505-E789-294F-3780-995974A66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74F0E-3686-D1D2-7AD7-33088868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8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BB5EE-33B5-2DA6-0621-1EFB0103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D46ED-4FBE-3D3A-5556-B14DB8E40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8DD29-1626-9FFA-E7CC-6CB69AEBC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3C2FE-BFAE-0C21-FA95-21CD3EEC4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42C66A-B133-09BB-4C24-AC4900B8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FC322-F7EF-F700-FC71-58AD7F725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A7294-BD1F-C229-B859-462E8335A4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CA513-5DC3-55B6-49AA-6F663AEB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A327A-5AA8-3921-553C-D77EE133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C5BD7-8761-8717-996A-1DE82AE3C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7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B844-B3E1-E218-7A3A-7A885C1A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AB32B-6FB5-121B-0522-288869CA09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B0355-040E-2452-3467-5D6F27B34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818B66-2B47-3412-DC9B-BDA0C257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BE97B-A711-CE2F-AB2F-4AFF453B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4EC4F-A1D9-F4F3-CACF-5A1C5AAA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5D0F2-93FB-0674-5777-82355FE98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A310E-4C0C-4E46-4E37-4644104F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14DA1-C999-050D-75DD-3AA3321E25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36F1D1-307F-B1D8-2419-C7EE87839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C6AF93-5C89-D0F9-95E7-EBF2570499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C28654-E361-66B4-1D8E-AA5996462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D7180C-03A8-7608-5F6F-BD717E6F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0D3D0C-ADD1-0213-0BCC-32A124D04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515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398D7-AAC1-E8FA-EE93-30C16307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2B057-3F09-8645-35F1-4505B29E3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B73AE-9FD5-6991-55E8-DEDD4B139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B95448-E3EB-7B4C-4A65-C12BBDCFE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6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7641B0-D905-41CB-1D1A-AEE019FA5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9B820C-2822-CB5B-9D01-94C3D889C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325C1-C9AE-94D9-4A08-0DC3253E8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04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0206-EDF5-8C8F-F74A-5C678048C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85A45-3782-8E84-E749-CD0EB6973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A25828-69C2-681A-191F-DF5A55CD0B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83872-537A-30FE-DE65-902EE11A9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BFD9C-7515-851E-E845-864D46760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099BA-B449-E7E9-1D89-5CD4126BC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45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5F6A4-B662-3DAD-2737-DB76213A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6D1A92-58F7-EBB5-0BB4-B2FDC3F578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DCF377-E0E2-BE1C-7FE7-73ABFEAAC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20080-94F6-2EF7-B3FC-D7095056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53D7D5-8245-F105-42F2-C10C1CE06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EA507D-E151-6BA4-80C8-1A1363091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15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524750-556A-B22F-2C97-D1F5CF4A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41451-F103-F8F7-2CE2-DEB6560AB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E92C6-6834-8EFB-FA49-93BB4E3CF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A6CDB-2A51-4D17-BBE8-C34594D6B83B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F8495-A491-1771-0F63-7E54874F6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4D5C82-FEAC-4B63-BE1A-2981B3A62A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9828-00E0-4AA4-9947-2F76FD720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16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hmbycbiVNc" TargetMode="External"/><Relationship Id="rId2" Type="http://schemas.openxmlformats.org/officeDocument/2006/relationships/hyperlink" Target="https://www.youtube.com/channel/UCyznftKKSTDfJdH97pphHC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ntshare.com/fonts/general-san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9DA747-E3B3-1C59-93C3-A349B648AB4A}"/>
              </a:ext>
            </a:extLst>
          </p:cNvPr>
          <p:cNvSpPr txBox="1"/>
          <p:nvPr/>
        </p:nvSpPr>
        <p:spPr>
          <a:xfrm>
            <a:off x="1826834" y="875174"/>
            <a:ext cx="8051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2"/>
              </a:rPr>
              <a:t>https://www.youtube.com/channel/UCyznftKKSTDfJdH97pphHCg/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7CAF1-A90C-8898-ECF0-E007740C971E}"/>
              </a:ext>
            </a:extLst>
          </p:cNvPr>
          <p:cNvSpPr txBox="1"/>
          <p:nvPr/>
        </p:nvSpPr>
        <p:spPr>
          <a:xfrm>
            <a:off x="1826834" y="2639114"/>
            <a:ext cx="80518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Learn How To Design Overlapped Text Effect</a:t>
            </a:r>
          </a:p>
          <a:p>
            <a:pPr algn="ctr"/>
            <a:r>
              <a:rPr lang="en-US" sz="2800" b="1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👇</a:t>
            </a:r>
          </a:p>
          <a:p>
            <a:pPr algn="ctr"/>
            <a:r>
              <a:rPr lang="en-US" sz="2800" b="1" dirty="0">
                <a:hlinkClick r:id="rId3"/>
              </a:rPr>
              <a:t>https://www.youtube.com/watch?v=-hmbycbiVNc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81A926-A84C-BC1E-3B79-5C08E53FF037}"/>
              </a:ext>
            </a:extLst>
          </p:cNvPr>
          <p:cNvSpPr txBox="1"/>
          <p:nvPr/>
        </p:nvSpPr>
        <p:spPr>
          <a:xfrm>
            <a:off x="1583568" y="4609165"/>
            <a:ext cx="8538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4"/>
              </a:rPr>
              <a:t>https://www.fontshare.com/fonts/general-sans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652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" hidden="1">
            <a:extLst>
              <a:ext uri="{FF2B5EF4-FFF2-40B4-BE49-F238E27FC236}">
                <a16:creationId xmlns:a16="http://schemas.microsoft.com/office/drawing/2014/main" id="{596A6DB9-3CB2-B69C-4B34-0AA17EFCCC91}"/>
              </a:ext>
            </a:extLst>
          </p:cNvPr>
          <p:cNvSpPr/>
          <p:nvPr/>
        </p:nvSpPr>
        <p:spPr>
          <a:xfrm rot="10800000">
            <a:off x="4051078" y="2413733"/>
            <a:ext cx="2965284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 flip="none" rotWithShape="1">
            <a:gsLst>
              <a:gs pos="0">
                <a:srgbClr val="9BBB58"/>
              </a:gs>
              <a:gs pos="100000">
                <a:srgbClr val="3399FF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3" hidden="1">
            <a:extLst>
              <a:ext uri="{FF2B5EF4-FFF2-40B4-BE49-F238E27FC236}">
                <a16:creationId xmlns:a16="http://schemas.microsoft.com/office/drawing/2014/main" id="{499943AE-C9A1-A44C-5C09-D90B0BAE670C}"/>
              </a:ext>
            </a:extLst>
          </p:cNvPr>
          <p:cNvSpPr/>
          <p:nvPr/>
        </p:nvSpPr>
        <p:spPr>
          <a:xfrm rot="5400000">
            <a:off x="5153736" y="2414899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27000">
                <a:srgbClr val="FF7D5D"/>
              </a:gs>
              <a:gs pos="100000">
                <a:srgbClr val="6600FF"/>
              </a:gs>
            </a:gsLst>
            <a:path path="circle">
              <a:fillToRect l="50000" t="-80000" r="50000" b="180000"/>
            </a:path>
          </a:gradFill>
          <a:ln>
            <a:noFill/>
          </a:ln>
          <a:effectLst>
            <a:outerShdw blurRad="3175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2" hidden="1">
            <a:extLst>
              <a:ext uri="{FF2B5EF4-FFF2-40B4-BE49-F238E27FC236}">
                <a16:creationId xmlns:a16="http://schemas.microsoft.com/office/drawing/2014/main" id="{31141CF2-059E-A8A1-78C9-C462F601CFD7}"/>
              </a:ext>
            </a:extLst>
          </p:cNvPr>
          <p:cNvSpPr/>
          <p:nvPr/>
        </p:nvSpPr>
        <p:spPr>
          <a:xfrm>
            <a:off x="5159830" y="1346022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11000">
                <a:srgbClr val="90488B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1" hidden="1">
            <a:extLst>
              <a:ext uri="{FF2B5EF4-FFF2-40B4-BE49-F238E27FC236}">
                <a16:creationId xmlns:a16="http://schemas.microsoft.com/office/drawing/2014/main" id="{AC39A333-5535-F14E-2E8B-E786995003D9}"/>
              </a:ext>
            </a:extLst>
          </p:cNvPr>
          <p:cNvSpPr/>
          <p:nvPr/>
        </p:nvSpPr>
        <p:spPr>
          <a:xfrm rot="16200000">
            <a:off x="4053765" y="1344856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100000">
                <a:srgbClr val="FF3399"/>
              </a:gs>
              <a:gs pos="11000">
                <a:srgbClr val="FFBF27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4">
            <a:extLst>
              <a:ext uri="{FF2B5EF4-FFF2-40B4-BE49-F238E27FC236}">
                <a16:creationId xmlns:a16="http://schemas.microsoft.com/office/drawing/2014/main" id="{49605EE7-3214-1A9B-1C95-1725DB82F5AC}"/>
              </a:ext>
            </a:extLst>
          </p:cNvPr>
          <p:cNvSpPr/>
          <p:nvPr/>
        </p:nvSpPr>
        <p:spPr>
          <a:xfrm rot="10800000">
            <a:off x="4620112" y="1946596"/>
            <a:ext cx="2965284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 flip="none" rotWithShape="1">
            <a:gsLst>
              <a:gs pos="0">
                <a:srgbClr val="9BBB58"/>
              </a:gs>
              <a:gs pos="100000">
                <a:srgbClr val="3399FF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3">
            <a:extLst>
              <a:ext uri="{FF2B5EF4-FFF2-40B4-BE49-F238E27FC236}">
                <a16:creationId xmlns:a16="http://schemas.microsoft.com/office/drawing/2014/main" id="{98BCA057-58D1-0582-97D3-369E449AA267}"/>
              </a:ext>
            </a:extLst>
          </p:cNvPr>
          <p:cNvSpPr/>
          <p:nvPr/>
        </p:nvSpPr>
        <p:spPr>
          <a:xfrm rot="5400000">
            <a:off x="4623607" y="1945431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27000">
                <a:srgbClr val="FF7D5D"/>
              </a:gs>
              <a:gs pos="100000">
                <a:srgbClr val="6600FF"/>
              </a:gs>
            </a:gsLst>
            <a:path path="circle">
              <a:fillToRect l="50000" t="-80000" r="50000" b="180000"/>
            </a:path>
          </a:gradFill>
          <a:ln>
            <a:noFill/>
          </a:ln>
          <a:effectLst>
            <a:outerShdw blurRad="317500" dist="1524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2">
            <a:extLst>
              <a:ext uri="{FF2B5EF4-FFF2-40B4-BE49-F238E27FC236}">
                <a16:creationId xmlns:a16="http://schemas.microsoft.com/office/drawing/2014/main" id="{9FB1E6A9-82EA-BA03-D3E2-1EEB70226A67}"/>
              </a:ext>
            </a:extLst>
          </p:cNvPr>
          <p:cNvSpPr/>
          <p:nvPr/>
        </p:nvSpPr>
        <p:spPr>
          <a:xfrm>
            <a:off x="4622442" y="1941935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100000">
                <a:srgbClr val="00FF99"/>
              </a:gs>
              <a:gs pos="11000">
                <a:srgbClr val="90488B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1">
            <a:extLst>
              <a:ext uri="{FF2B5EF4-FFF2-40B4-BE49-F238E27FC236}">
                <a16:creationId xmlns:a16="http://schemas.microsoft.com/office/drawing/2014/main" id="{3856C48D-8D1E-450A-82CA-C38F46992CCF}"/>
              </a:ext>
            </a:extLst>
          </p:cNvPr>
          <p:cNvSpPr/>
          <p:nvPr/>
        </p:nvSpPr>
        <p:spPr>
          <a:xfrm rot="16200000">
            <a:off x="4610100" y="1941935"/>
            <a:ext cx="2971800" cy="2974130"/>
          </a:xfrm>
          <a:custGeom>
            <a:avLst/>
            <a:gdLst>
              <a:gd name="connsiteX0" fmla="*/ 602831 w 2971800"/>
              <a:gd name="connsiteY0" fmla="*/ 2965321 h 2974130"/>
              <a:gd name="connsiteX1" fmla="*/ 690218 w 2971800"/>
              <a:gd name="connsiteY1" fmla="*/ 2974130 h 2974130"/>
              <a:gd name="connsiteX2" fmla="*/ 645884 w 2971800"/>
              <a:gd name="connsiteY2" fmla="*/ 2971892 h 2974130"/>
              <a:gd name="connsiteX3" fmla="*/ 1475 w 2971800"/>
              <a:gd name="connsiteY3" fmla="*/ 2285370 h 2974130"/>
              <a:gd name="connsiteX4" fmla="*/ 10288 w 2971800"/>
              <a:gd name="connsiteY4" fmla="*/ 2372793 h 2974130"/>
              <a:gd name="connsiteX5" fmla="*/ 3715 w 2971800"/>
              <a:gd name="connsiteY5" fmla="*/ 2329722 h 2974130"/>
              <a:gd name="connsiteX6" fmla="*/ 719443 w 2971800"/>
              <a:gd name="connsiteY6" fmla="*/ 0 h 2974130"/>
              <a:gd name="connsiteX7" fmla="*/ 2252357 w 2971800"/>
              <a:gd name="connsiteY7" fmla="*/ 0 h 2974130"/>
              <a:gd name="connsiteX8" fmla="*/ 2971800 w 2971800"/>
              <a:gd name="connsiteY8" fmla="*/ 719443 h 2974130"/>
              <a:gd name="connsiteX9" fmla="*/ 2971800 w 2971800"/>
              <a:gd name="connsiteY9" fmla="*/ 1851662 h 2974130"/>
              <a:gd name="connsiteX10" fmla="*/ 2266944 w 2971800"/>
              <a:gd name="connsiteY10" fmla="*/ 1146806 h 2974130"/>
              <a:gd name="connsiteX11" fmla="*/ 1 w 2971800"/>
              <a:gd name="connsiteY11" fmla="*/ 1146806 h 2974130"/>
              <a:gd name="connsiteX12" fmla="*/ 1 w 2971800"/>
              <a:gd name="connsiteY12" fmla="*/ 2256183 h 2974130"/>
              <a:gd name="connsiteX13" fmla="*/ 0 w 2971800"/>
              <a:gd name="connsiteY13" fmla="*/ 2256163 h 2974130"/>
              <a:gd name="connsiteX14" fmla="*/ 0 w 2971800"/>
              <a:gd name="connsiteY14" fmla="*/ 719443 h 2974130"/>
              <a:gd name="connsiteX15" fmla="*/ 719443 w 2971800"/>
              <a:gd name="connsiteY15" fmla="*/ 0 h 2974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71800" h="2974130">
                <a:moveTo>
                  <a:pt x="602831" y="2965321"/>
                </a:moveTo>
                <a:lnTo>
                  <a:pt x="690218" y="2974130"/>
                </a:lnTo>
                <a:lnTo>
                  <a:pt x="645884" y="2971892"/>
                </a:lnTo>
                <a:close/>
                <a:moveTo>
                  <a:pt x="1475" y="2285370"/>
                </a:moveTo>
                <a:lnTo>
                  <a:pt x="10288" y="2372793"/>
                </a:lnTo>
                <a:lnTo>
                  <a:pt x="3715" y="2329722"/>
                </a:lnTo>
                <a:close/>
                <a:moveTo>
                  <a:pt x="719443" y="0"/>
                </a:moveTo>
                <a:lnTo>
                  <a:pt x="2252357" y="0"/>
                </a:lnTo>
                <a:cubicBezTo>
                  <a:pt x="2649694" y="0"/>
                  <a:pt x="2971800" y="322106"/>
                  <a:pt x="2971800" y="719443"/>
                </a:cubicBezTo>
                <a:lnTo>
                  <a:pt x="2971800" y="1851662"/>
                </a:lnTo>
                <a:cubicBezTo>
                  <a:pt x="2971800" y="1462381"/>
                  <a:pt x="2656225" y="1146806"/>
                  <a:pt x="2266944" y="1146806"/>
                </a:cubicBezTo>
                <a:lnTo>
                  <a:pt x="1" y="1146806"/>
                </a:lnTo>
                <a:lnTo>
                  <a:pt x="1" y="2256183"/>
                </a:lnTo>
                <a:lnTo>
                  <a:pt x="0" y="2256163"/>
                </a:lnTo>
                <a:lnTo>
                  <a:pt x="0" y="719443"/>
                </a:lnTo>
                <a:cubicBezTo>
                  <a:pt x="0" y="322106"/>
                  <a:pt x="322106" y="0"/>
                  <a:pt x="719443" y="0"/>
                </a:cubicBezTo>
                <a:close/>
              </a:path>
            </a:pathLst>
          </a:custGeom>
          <a:gradFill>
            <a:gsLst>
              <a:gs pos="100000">
                <a:srgbClr val="FF3399"/>
              </a:gs>
              <a:gs pos="11000">
                <a:srgbClr val="FFBF27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1DBF92-DB7C-658E-95CC-F33D9849A0C1}"/>
              </a:ext>
            </a:extLst>
          </p:cNvPr>
          <p:cNvSpPr txBox="1"/>
          <p:nvPr/>
        </p:nvSpPr>
        <p:spPr>
          <a:xfrm>
            <a:off x="8493969" y="582551"/>
            <a:ext cx="318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17C787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Weaknesses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F9BA8-A605-EDF0-420F-7B737426492A}"/>
              </a:ext>
            </a:extLst>
          </p:cNvPr>
          <p:cNvSpPr txBox="1"/>
          <p:nvPr/>
        </p:nvSpPr>
        <p:spPr>
          <a:xfrm>
            <a:off x="8493969" y="5259081"/>
            <a:ext cx="318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pc="300" dirty="0">
                <a:solidFill>
                  <a:srgbClr val="9E2EC4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Opportunities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D27E2-87EA-63C2-E945-AB4C5EBCC8A4}"/>
              </a:ext>
            </a:extLst>
          </p:cNvPr>
          <p:cNvSpPr txBox="1"/>
          <p:nvPr/>
        </p:nvSpPr>
        <p:spPr>
          <a:xfrm>
            <a:off x="1111901" y="5259081"/>
            <a:ext cx="318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698165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Threats</a:t>
            </a: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3FAB1-5134-887B-FB5B-D96035D0BA2E}"/>
              </a:ext>
            </a:extLst>
          </p:cNvPr>
          <p:cNvSpPr txBox="1"/>
          <p:nvPr/>
        </p:nvSpPr>
        <p:spPr>
          <a:xfrm>
            <a:off x="1111901" y="582551"/>
            <a:ext cx="3181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spc="300" dirty="0">
                <a:solidFill>
                  <a:srgbClr val="FF4B86"/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General Sans Semibold" pitchFamily="50" charset="0"/>
              </a:rPr>
              <a:t>Strengths</a:t>
            </a: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  <a:effectLst>
                  <a:outerShdw blurRad="241300" dist="25400" dir="2700000" algn="tl" rotWithShape="0">
                    <a:prstClr val="black">
                      <a:alpha val="21000"/>
                    </a:prstClr>
                  </a:outerShdw>
                </a:effectLst>
                <a:latin typeface="+mj-lt"/>
              </a:rPr>
              <a:t>Type your text in this text box and don’t forget to subscribe And also do this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63ED80E-4373-4744-F110-69D58018BAB8}"/>
              </a:ext>
            </a:extLst>
          </p:cNvPr>
          <p:cNvSpPr/>
          <p:nvPr/>
        </p:nvSpPr>
        <p:spPr>
          <a:xfrm>
            <a:off x="4257353" y="1543783"/>
            <a:ext cx="786384" cy="7863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76200" dist="762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4B86"/>
                </a:solidFill>
                <a:latin typeface="Lilita One" panose="02000000000000000000" pitchFamily="2" charset="0"/>
              </a:rPr>
              <a:t>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26FFBB-CCED-F4E8-E941-53DC26C236C3}"/>
              </a:ext>
            </a:extLst>
          </p:cNvPr>
          <p:cNvSpPr/>
          <p:nvPr/>
        </p:nvSpPr>
        <p:spPr>
          <a:xfrm>
            <a:off x="7116173" y="1549379"/>
            <a:ext cx="789944" cy="78994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76200" dist="762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17C787"/>
                </a:solidFill>
                <a:latin typeface="Lilita One" panose="02000000000000000000" pitchFamily="2" charset="0"/>
              </a:rPr>
              <a:t>W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66A976F-8BF1-47D1-4391-58ADFE2492A0}"/>
              </a:ext>
            </a:extLst>
          </p:cNvPr>
          <p:cNvSpPr/>
          <p:nvPr/>
        </p:nvSpPr>
        <p:spPr>
          <a:xfrm>
            <a:off x="7176560" y="4419600"/>
            <a:ext cx="789944" cy="78994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76200" dist="762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9E2EC4"/>
                </a:solidFill>
                <a:latin typeface="Lilita One" panose="02000000000000000000" pitchFamily="2" charset="0"/>
              </a:rPr>
              <a:t>O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60F150-651A-73A1-DBE8-2038754B848C}"/>
              </a:ext>
            </a:extLst>
          </p:cNvPr>
          <p:cNvSpPr/>
          <p:nvPr/>
        </p:nvSpPr>
        <p:spPr>
          <a:xfrm>
            <a:off x="4293144" y="4419600"/>
            <a:ext cx="789944" cy="78994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76200" dist="762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92B16F"/>
                </a:solidFill>
                <a:latin typeface="Lilita One" panose="02000000000000000000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01168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4479 -0.0875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" y="-437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0.04336 -0.08657 " pathEditMode="relative" rAng="0" ptsTypes="AA">
                                      <p:cBhvr>
                                        <p:cTn id="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1" y="-432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04375 0.0669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7" y="333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0.04583 0.06806 " pathEditMode="relative" rAng="0" ptsTypes="AA">
                                      <p:cBhvr>
                                        <p:cTn id="1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2" y="34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6 L 0.19297 -0.31851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8" y="-1592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85185E-6 L 0.17279 0.31597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33" y="1578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8 0.00116 L -0.21328 0.30116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70" y="150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52 0.00718 L -0.22161 -0.32476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5" y="-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6" grpId="0"/>
      <p:bldP spid="7" grpId="0"/>
      <p:bldP spid="8" grpId="0"/>
      <p:bldP spid="9" grpId="0"/>
      <p:bldP spid="10" grpId="1" animBg="1"/>
      <p:bldP spid="11" grpId="1" animBg="1"/>
      <p:bldP spid="12" grpId="1" animBg="1"/>
      <p:bldP spid="1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148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General Sans Semibold</vt:lpstr>
      <vt:lpstr>League Spartan Black</vt:lpstr>
      <vt:lpstr>Lilita One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4</cp:revision>
  <dcterms:created xsi:type="dcterms:W3CDTF">2023-11-16T16:13:31Z</dcterms:created>
  <dcterms:modified xsi:type="dcterms:W3CDTF">2024-04-01T08:59:17Z</dcterms:modified>
</cp:coreProperties>
</file>