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336" r:id="rId2"/>
    <p:sldId id="262" r:id="rId3"/>
    <p:sldId id="263" r:id="rId4"/>
    <p:sldId id="264" r:id="rId5"/>
    <p:sldId id="265" r:id="rId6"/>
    <p:sldId id="266" r:id="rId7"/>
    <p:sldId id="269" r:id="rId8"/>
    <p:sldId id="267" r:id="rId9"/>
    <p:sldId id="268" r:id="rId10"/>
    <p:sldId id="334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35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294" r:id="rId61"/>
    <p:sldId id="295" r:id="rId62"/>
    <p:sldId id="296" r:id="rId63"/>
    <p:sldId id="297" r:id="rId64"/>
    <p:sldId id="298" r:id="rId65"/>
    <p:sldId id="299" r:id="rId66"/>
    <p:sldId id="300" r:id="rId67"/>
    <p:sldId id="301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72CEE14E-0F30-4608-823E-0A6DBE00FC4E}">
          <p14:sldIdLst>
            <p14:sldId id="336"/>
            <p14:sldId id="262"/>
            <p14:sldId id="263"/>
            <p14:sldId id="264"/>
            <p14:sldId id="265"/>
            <p14:sldId id="266"/>
            <p14:sldId id="269"/>
            <p14:sldId id="267"/>
            <p14:sldId id="268"/>
            <p14:sldId id="334"/>
          </p14:sldIdLst>
        </p14:section>
        <p14:section name="MAIN LIGHT" id="{9A57C3D6-A295-4ECC-B7BC-6858822E1FA6}">
          <p14:sldIdLst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35"/>
          </p14:sldIdLst>
        </p14:section>
        <p14:section name="GREEN" id="{6D05085A-84BB-47A6-BFEC-C3C5D9E86C21}">
          <p14:sldIdLst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  <p14:section name="GREEN LIGHT" id="{07224271-27A9-4C40-90DF-AD95E72385A1}">
          <p14:sldIdLst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  <p14:section name="RED" id="{CDD8BF00-C8E9-4F6D-8BD9-6B70DC8DB8C7}">
          <p14:sldIdLst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  <p14:section name="BLUE" id="{3845F816-6829-446A-B738-462D4C334065}">
          <p14:sldIdLst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</p14:sldIdLst>
        </p14:section>
        <p14:section name="BLUE LIGHT" id="{A0F4C670-0AEE-4A1F-9B50-13076F3EA365}">
          <p14:sldIdLst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</p14:sldIdLst>
        </p14:section>
        <p14:section name="PURPLE" id="{98E1AF32-3275-4453-A464-F6A5292284F5}">
          <p14:sldIdLst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  <p14:section name="PURPLE LIGHT" id="{9DA00414-E69E-4AFA-B05A-68F771D5243F}">
          <p14:sldIdLst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2C672-632C-431F-9687-FD2F8EDB3E1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06C45-57A6-4E03-BB4B-B9A6BFB3D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5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18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7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20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29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90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56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33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72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84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53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3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66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46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02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86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30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CA7C-170C-4B37-A0A7-3B444EECC54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0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5FBD6-6C23-0185-A15B-479E1314B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33BF5C-4E23-0F40-5800-5796A873D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9194-A8B0-A597-1189-7B0F9DD51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8098C-982D-4DAC-662C-976F79E9B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F2F12-EEC2-7F1A-3DB8-F8F61D93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6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0A573-B0C5-C6B9-A3E0-34166DF67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5EEE76-8E2E-819D-53B8-BA4EEBF67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3F6E7-2DBB-5495-75B7-BE7E096D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AB8FB-B45F-8F47-5DDF-BD8DB921C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5A3FD-9EB6-30E4-4895-A040D2A22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3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807182-4811-493F-8575-0424B21E3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0E3D00-B97A-C35C-E073-502C7A569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6B6A2-8F21-5BF7-3768-9C56916C0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BCE2B-8D59-8345-94F0-85021B29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7C79B-7FA4-CA96-3189-DEC6D876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4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C6224-F307-BFF6-D0D7-933345DA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4A0D8-57EA-CE98-D4AD-DAD480149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51796-660E-0DE6-F8E3-DDDFBEB39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F9E19-27C4-8CFB-C960-31BE74757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6328C-0E9F-4D76-03CB-470F24CD1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115C8-6302-BC19-820A-2FC68C066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1FA69-A0F5-7905-AFB6-B724D66EC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9AFA4-CFFD-597D-04C0-E1B4A212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03018-6E27-F376-E670-0BDBD55B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EF42C-674E-A9E8-2577-A49B4549A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86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33AB5-BDAC-82BE-1281-5FA37256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486B1-CAE2-7896-9618-4C17155D6E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B11F4E-7ADD-FD49-B3C1-4239DC970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4F28F-E13B-AAA2-0337-7E4572717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53A67-612A-1402-7D32-1F889093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0DAFCE-2800-8C72-A7C1-71703C18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0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76B7C-A17D-1FAE-D0B0-C291E8468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D903D-FCDB-1CD8-7DB8-C646BF561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05FE0-DB3E-6016-9AB6-3B29AAD8B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440F74-73DD-A36C-EA2C-501AB422C4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08B899-45E7-CA8B-6AEC-99FC69FF3C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07367D-55B2-5DFF-F673-FD71C6247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260B3-7703-B19D-338A-A0477D72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B4BEAD-BCB6-600B-0D79-B202FD39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3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E1655-C486-6F95-EBD3-34AF7B45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E6AF5-D8A8-F9A4-5D2F-13047C54D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4D3D9-5BD8-C92A-D4AE-A7B5AEAC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05422-CAED-0354-9C15-A11ED1F74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70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91E23C-EF5B-C973-379C-3ACC33CCE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C78C63-F26C-EFA4-241D-1E1275711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B1761-9B76-D81F-BFE3-B0A22DAC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30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B69D2-090A-2313-86BC-FE676D947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3A9D0-813F-2B54-FFD0-870417D0A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39BA3-4632-D974-C5AB-523046888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E6D60-939C-CEE7-0380-DA9E698BD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E61-2956-B7D1-8FD0-E4A1721F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890C8-4CF9-94E9-41D3-FCCBC8325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0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DC53-D079-6329-53E4-9A4727AB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386524-6507-B53D-E761-16A59AF7B5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B0BC1-B5B2-7BF4-51A3-27796FB06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69C13-8A77-964E-4CA8-E585C9D89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6D37F-B5F6-722D-F206-AA349E041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7BD22-52A9-9127-F49A-9928DB1F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6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63040D-56FB-7BE6-F899-C682D059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62B99-9072-D3B3-9171-847C4D6B5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402F0-1FCA-EDCF-AA09-1A3849A3E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89683-EDAD-45AA-A67F-A29604F2A02C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3DE01-A064-4197-2CEC-844B76999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5FFD8-A5FC-7828-2845-0EC3BB1C5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679808-C99F-402C-8C08-1521F147A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7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Ozl5pIYJFu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nts.google.com/specimen/League+Spartan" TargetMode="External"/><Relationship Id="rId4" Type="http://schemas.openxmlformats.org/officeDocument/2006/relationships/hyperlink" Target="https://fonts.google.com/specimen/Russo+On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826834" y="87517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https://www.youtube.com/watch?v=Ozl5pIYJFuo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609165"/>
            <a:ext cx="93320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https://fonts.google.com/specimen/Russo+One</a:t>
            </a:r>
            <a:endParaRPr lang="en-US" sz="3200" dirty="0"/>
          </a:p>
          <a:p>
            <a:r>
              <a:rPr lang="en-US" sz="3200" dirty="0">
                <a:hlinkClick r:id="rId5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891656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797619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703582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8305467" y="5068815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07</a:t>
            </a:r>
            <a:endParaRPr lang="en-US" sz="44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7333640" y="4228484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  <a:endParaRPr lang="en-US" sz="44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6409463" y="3191153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5469093" y="2181899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734363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842832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FIFTH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927891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SEVENTH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3C95EF2-C5AC-4D2D-E48F-B6133E45159C}"/>
              </a:ext>
            </a:extLst>
          </p:cNvPr>
          <p:cNvSpPr/>
          <p:nvPr/>
        </p:nvSpPr>
        <p:spPr>
          <a:xfrm flipH="1">
            <a:off x="699874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336DEFC-EE52-3A56-5CF9-C62BC17587AC}"/>
              </a:ext>
            </a:extLst>
          </p:cNvPr>
          <p:cNvSpPr/>
          <p:nvPr/>
        </p:nvSpPr>
        <p:spPr>
          <a:xfrm flipH="1">
            <a:off x="1640244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034C46A-4BB0-B487-4F76-3B197DA26288}"/>
              </a:ext>
            </a:extLst>
          </p:cNvPr>
          <p:cNvSpPr/>
          <p:nvPr/>
        </p:nvSpPr>
        <p:spPr>
          <a:xfrm flipH="1">
            <a:off x="2580614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60CDA2-87F0-3D37-091B-059471717B29}"/>
              </a:ext>
            </a:extLst>
          </p:cNvPr>
          <p:cNvSpPr txBox="1"/>
          <p:nvPr/>
        </p:nvSpPr>
        <p:spPr>
          <a:xfrm flipH="1">
            <a:off x="2633806" y="5068815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  <a:endParaRPr lang="en-US" sz="44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F40BCF-D372-C647-2F3A-5A817AEB6E4C}"/>
              </a:ext>
            </a:extLst>
          </p:cNvPr>
          <p:cNvSpPr txBox="1"/>
          <p:nvPr/>
        </p:nvSpPr>
        <p:spPr>
          <a:xfrm flipH="1">
            <a:off x="3605633" y="4228484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5E3EB8-0F6F-7AFD-994F-927DD60C1B5F}"/>
              </a:ext>
            </a:extLst>
          </p:cNvPr>
          <p:cNvSpPr txBox="1"/>
          <p:nvPr/>
        </p:nvSpPr>
        <p:spPr>
          <a:xfrm flipH="1">
            <a:off x="4529810" y="3191153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CF9F23-FDE5-E578-4DDE-5534056C3D53}"/>
              </a:ext>
            </a:extLst>
          </p:cNvPr>
          <p:cNvSpPr txBox="1"/>
          <p:nvPr/>
        </p:nvSpPr>
        <p:spPr>
          <a:xfrm flipH="1">
            <a:off x="2831479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SECOND STEP</a:t>
            </a:r>
          </a:p>
          <a:p>
            <a:pPr algn="r"/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15AD7C-F712-F57B-CA48-DA4C883E239E}"/>
              </a:ext>
            </a:extLst>
          </p:cNvPr>
          <p:cNvSpPr txBox="1"/>
          <p:nvPr/>
        </p:nvSpPr>
        <p:spPr>
          <a:xfrm flipH="1">
            <a:off x="1980884" y="2678914"/>
            <a:ext cx="194919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pPr algn="r"/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EF00AD-EFC8-5557-F065-C821080F3F71}"/>
              </a:ext>
            </a:extLst>
          </p:cNvPr>
          <p:cNvSpPr txBox="1"/>
          <p:nvPr/>
        </p:nvSpPr>
        <p:spPr>
          <a:xfrm flipH="1">
            <a:off x="987349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SIXTH STEP</a:t>
            </a:r>
          </a:p>
          <a:p>
            <a:pPr algn="r"/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291D3CB-2A85-9147-18B4-681D620E4A79}"/>
              </a:ext>
            </a:extLst>
          </p:cNvPr>
          <p:cNvSpPr/>
          <p:nvPr/>
        </p:nvSpPr>
        <p:spPr>
          <a:xfrm>
            <a:off x="4168092" y="465746"/>
            <a:ext cx="3855818" cy="1741016"/>
          </a:xfrm>
          <a:custGeom>
            <a:avLst/>
            <a:gdLst>
              <a:gd name="connsiteX0" fmla="*/ 1579404 w 5150033"/>
              <a:gd name="connsiteY0" fmla="*/ 0 h 1741016"/>
              <a:gd name="connsiteX1" fmla="*/ 3514843 w 5150033"/>
              <a:gd name="connsiteY1" fmla="*/ 0 h 1741016"/>
              <a:gd name="connsiteX2" fmla="*/ 3514843 w 5150033"/>
              <a:gd name="connsiteY2" fmla="*/ 1 h 1741016"/>
              <a:gd name="connsiteX3" fmla="*/ 4586621 w 5150033"/>
              <a:gd name="connsiteY3" fmla="*/ 1 h 1741016"/>
              <a:gd name="connsiteX4" fmla="*/ 4586629 w 5150033"/>
              <a:gd name="connsiteY4" fmla="*/ 0 h 1741016"/>
              <a:gd name="connsiteX5" fmla="*/ 5150033 w 5150033"/>
              <a:gd name="connsiteY5" fmla="*/ 598200 h 1741016"/>
              <a:gd name="connsiteX6" fmla="*/ 4586629 w 5150033"/>
              <a:gd name="connsiteY6" fmla="*/ 1196400 h 1741016"/>
              <a:gd name="connsiteX7" fmla="*/ 4586629 w 5150033"/>
              <a:gd name="connsiteY7" fmla="*/ 1196401 h 1741016"/>
              <a:gd name="connsiteX8" fmla="*/ 3087408 w 5150033"/>
              <a:gd name="connsiteY8" fmla="*/ 1196401 h 1741016"/>
              <a:gd name="connsiteX9" fmla="*/ 2584894 w 5150033"/>
              <a:gd name="connsiteY9" fmla="*/ 1631257 h 1741016"/>
              <a:gd name="connsiteX10" fmla="*/ 2575560 w 5150033"/>
              <a:gd name="connsiteY10" fmla="*/ 1729568 h 1741016"/>
              <a:gd name="connsiteX11" fmla="*/ 2575560 w 5150033"/>
              <a:gd name="connsiteY11" fmla="*/ 1741016 h 1741016"/>
              <a:gd name="connsiteX12" fmla="*/ 2575017 w 5150033"/>
              <a:gd name="connsiteY12" fmla="*/ 1735292 h 1741016"/>
              <a:gd name="connsiteX13" fmla="*/ 2574473 w 5150033"/>
              <a:gd name="connsiteY13" fmla="*/ 1741016 h 1741016"/>
              <a:gd name="connsiteX14" fmla="*/ 2574473 w 5150033"/>
              <a:gd name="connsiteY14" fmla="*/ 1729568 h 1741016"/>
              <a:gd name="connsiteX15" fmla="*/ 2565139 w 5150033"/>
              <a:gd name="connsiteY15" fmla="*/ 1631257 h 1741016"/>
              <a:gd name="connsiteX16" fmla="*/ 2062625 w 5150033"/>
              <a:gd name="connsiteY16" fmla="*/ 1196401 h 1741016"/>
              <a:gd name="connsiteX17" fmla="*/ 563404 w 5150033"/>
              <a:gd name="connsiteY17" fmla="*/ 1196401 h 1741016"/>
              <a:gd name="connsiteX18" fmla="*/ 563404 w 5150033"/>
              <a:gd name="connsiteY18" fmla="*/ 1196400 h 1741016"/>
              <a:gd name="connsiteX19" fmla="*/ 0 w 5150033"/>
              <a:gd name="connsiteY19" fmla="*/ 598200 h 1741016"/>
              <a:gd name="connsiteX20" fmla="*/ 563404 w 5150033"/>
              <a:gd name="connsiteY20" fmla="*/ 0 h 1741016"/>
              <a:gd name="connsiteX21" fmla="*/ 563412 w 5150033"/>
              <a:gd name="connsiteY21" fmla="*/ 1 h 1741016"/>
              <a:gd name="connsiteX22" fmla="*/ 1579404 w 5150033"/>
              <a:gd name="connsiteY22" fmla="*/ 1 h 174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50033" h="1741016">
                <a:moveTo>
                  <a:pt x="1579404" y="0"/>
                </a:moveTo>
                <a:lnTo>
                  <a:pt x="3514843" y="0"/>
                </a:lnTo>
                <a:lnTo>
                  <a:pt x="3514843" y="1"/>
                </a:lnTo>
                <a:lnTo>
                  <a:pt x="4586621" y="1"/>
                </a:lnTo>
                <a:lnTo>
                  <a:pt x="4586629" y="0"/>
                </a:lnTo>
                <a:cubicBezTo>
                  <a:pt x="4897788" y="0"/>
                  <a:pt x="5150033" y="267824"/>
                  <a:pt x="5150033" y="598200"/>
                </a:cubicBezTo>
                <a:cubicBezTo>
                  <a:pt x="5150033" y="928577"/>
                  <a:pt x="4897788" y="1196400"/>
                  <a:pt x="4586629" y="1196400"/>
                </a:cubicBezTo>
                <a:lnTo>
                  <a:pt x="4586629" y="1196401"/>
                </a:lnTo>
                <a:lnTo>
                  <a:pt x="3087408" y="1196401"/>
                </a:lnTo>
                <a:cubicBezTo>
                  <a:pt x="2839533" y="1196401"/>
                  <a:pt x="2632724" y="1383085"/>
                  <a:pt x="2584894" y="1631257"/>
                </a:cubicBezTo>
                <a:lnTo>
                  <a:pt x="2575560" y="1729568"/>
                </a:lnTo>
                <a:lnTo>
                  <a:pt x="2575560" y="1741016"/>
                </a:lnTo>
                <a:lnTo>
                  <a:pt x="2575017" y="1735292"/>
                </a:lnTo>
                <a:lnTo>
                  <a:pt x="2574473" y="1741016"/>
                </a:lnTo>
                <a:lnTo>
                  <a:pt x="2574473" y="1729568"/>
                </a:lnTo>
                <a:lnTo>
                  <a:pt x="2565139" y="1631257"/>
                </a:lnTo>
                <a:cubicBezTo>
                  <a:pt x="2517309" y="1383085"/>
                  <a:pt x="2310500" y="1196401"/>
                  <a:pt x="2062625" y="1196401"/>
                </a:cubicBezTo>
                <a:lnTo>
                  <a:pt x="563404" y="1196401"/>
                </a:lnTo>
                <a:lnTo>
                  <a:pt x="563404" y="1196400"/>
                </a:lnTo>
                <a:cubicBezTo>
                  <a:pt x="252245" y="1196400"/>
                  <a:pt x="0" y="928577"/>
                  <a:pt x="0" y="598200"/>
                </a:cubicBezTo>
                <a:cubicBezTo>
                  <a:pt x="0" y="267824"/>
                  <a:pt x="252245" y="0"/>
                  <a:pt x="563404" y="0"/>
                </a:cubicBezTo>
                <a:lnTo>
                  <a:pt x="563412" y="1"/>
                </a:lnTo>
                <a:lnTo>
                  <a:pt x="1579404" y="1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A64B18-42AB-2291-67D2-B17824225F29}"/>
              </a:ext>
            </a:extLst>
          </p:cNvPr>
          <p:cNvSpPr txBox="1"/>
          <p:nvPr/>
        </p:nvSpPr>
        <p:spPr>
          <a:xfrm flipH="1">
            <a:off x="4864957" y="688739"/>
            <a:ext cx="246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FIRST STEP</a:t>
            </a:r>
          </a:p>
          <a:p>
            <a:pPr algn="ctr"/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41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9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8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87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8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32" grpId="0"/>
          <p:bldP spid="33" grpId="0"/>
          <p:bldP spid="34" grpId="0"/>
          <p:bldP spid="35" grpId="0"/>
          <p:bldP spid="37" grpId="0"/>
          <p:bldP spid="38" grpId="0"/>
          <p:bldP spid="39" grpId="0"/>
          <p:bldP spid="4" grpId="0" animBg="1"/>
          <p:bldP spid="5" grpId="0" animBg="1"/>
          <p:bldP spid="6" grpId="0" animBg="1"/>
          <p:bldP spid="8" grpId="0"/>
          <p:bldP spid="9" grpId="0"/>
          <p:bldP spid="10" grpId="0"/>
          <p:bldP spid="13" grpId="0"/>
          <p:bldP spid="14" grpId="0"/>
          <p:bldP spid="19" grpId="0"/>
          <p:bldP spid="22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32" grpId="0"/>
          <p:bldP spid="33" grpId="0"/>
          <p:bldP spid="34" grpId="0"/>
          <p:bldP spid="35" grpId="0"/>
          <p:bldP spid="37" grpId="0"/>
          <p:bldP spid="38" grpId="0"/>
          <p:bldP spid="39" grpId="0"/>
          <p:bldP spid="4" grpId="0" animBg="1"/>
          <p:bldP spid="5" grpId="0" animBg="1"/>
          <p:bldP spid="6" grpId="0" animBg="1"/>
          <p:bldP spid="8" grpId="0"/>
          <p:bldP spid="9" grpId="0"/>
          <p:bldP spid="10" grpId="0"/>
          <p:bldP spid="13" grpId="0"/>
          <p:bldP spid="14" grpId="0"/>
          <p:bldP spid="19" grpId="0"/>
          <p:bldP spid="22" grpId="0" animBg="1"/>
          <p:bldP spid="1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SECOND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249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48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1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4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1281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71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74199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733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8700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526721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5319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14913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02513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3732360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452149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317910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2730193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61068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16735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051770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333222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1930740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93034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8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96996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85406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7381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6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66629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25500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07758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8887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08304"/>
            <a:ext cx="2003174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89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666292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25500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25714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077582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509266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88872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4216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892818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4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891656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797619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703582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8305467" y="5068815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07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7333640" y="4228484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6409463" y="3191153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5469093" y="2181899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734363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842832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FIFTH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927891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SEVENTH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3C95EF2-C5AC-4D2D-E48F-B6133E45159C}"/>
              </a:ext>
            </a:extLst>
          </p:cNvPr>
          <p:cNvSpPr/>
          <p:nvPr/>
        </p:nvSpPr>
        <p:spPr>
          <a:xfrm flipH="1">
            <a:off x="699874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336DEFC-EE52-3A56-5CF9-C62BC17587AC}"/>
              </a:ext>
            </a:extLst>
          </p:cNvPr>
          <p:cNvSpPr/>
          <p:nvPr/>
        </p:nvSpPr>
        <p:spPr>
          <a:xfrm flipH="1">
            <a:off x="1640244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034C46A-4BB0-B487-4F76-3B197DA26288}"/>
              </a:ext>
            </a:extLst>
          </p:cNvPr>
          <p:cNvSpPr/>
          <p:nvPr/>
        </p:nvSpPr>
        <p:spPr>
          <a:xfrm flipH="1">
            <a:off x="2580614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60CDA2-87F0-3D37-091B-059471717B29}"/>
              </a:ext>
            </a:extLst>
          </p:cNvPr>
          <p:cNvSpPr txBox="1"/>
          <p:nvPr/>
        </p:nvSpPr>
        <p:spPr>
          <a:xfrm flipH="1">
            <a:off x="2633806" y="5068815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F40BCF-D372-C647-2F3A-5A817AEB6E4C}"/>
              </a:ext>
            </a:extLst>
          </p:cNvPr>
          <p:cNvSpPr txBox="1"/>
          <p:nvPr/>
        </p:nvSpPr>
        <p:spPr>
          <a:xfrm flipH="1">
            <a:off x="3605633" y="4228484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5E3EB8-0F6F-7AFD-994F-927DD60C1B5F}"/>
              </a:ext>
            </a:extLst>
          </p:cNvPr>
          <p:cNvSpPr txBox="1"/>
          <p:nvPr/>
        </p:nvSpPr>
        <p:spPr>
          <a:xfrm flipH="1">
            <a:off x="4529810" y="3191153"/>
            <a:ext cx="12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CF9F23-FDE5-E578-4DDE-5534056C3D53}"/>
              </a:ext>
            </a:extLst>
          </p:cNvPr>
          <p:cNvSpPr txBox="1"/>
          <p:nvPr/>
        </p:nvSpPr>
        <p:spPr>
          <a:xfrm flipH="1">
            <a:off x="2831479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SECOND STEP</a:t>
            </a:r>
          </a:p>
          <a:p>
            <a:pPr algn="r"/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15AD7C-F712-F57B-CA48-DA4C883E239E}"/>
              </a:ext>
            </a:extLst>
          </p:cNvPr>
          <p:cNvSpPr txBox="1"/>
          <p:nvPr/>
        </p:nvSpPr>
        <p:spPr>
          <a:xfrm flipH="1">
            <a:off x="1980884" y="2678914"/>
            <a:ext cx="194919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pPr algn="r"/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EF00AD-EFC8-5557-F065-C821080F3F71}"/>
              </a:ext>
            </a:extLst>
          </p:cNvPr>
          <p:cNvSpPr txBox="1"/>
          <p:nvPr/>
        </p:nvSpPr>
        <p:spPr>
          <a:xfrm flipH="1">
            <a:off x="987349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SIXTH STEP</a:t>
            </a:r>
          </a:p>
          <a:p>
            <a:pPr algn="r"/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291D3CB-2A85-9147-18B4-681D620E4A79}"/>
              </a:ext>
            </a:extLst>
          </p:cNvPr>
          <p:cNvSpPr/>
          <p:nvPr/>
        </p:nvSpPr>
        <p:spPr>
          <a:xfrm>
            <a:off x="4298067" y="465746"/>
            <a:ext cx="3595868" cy="1741016"/>
          </a:xfrm>
          <a:custGeom>
            <a:avLst/>
            <a:gdLst>
              <a:gd name="connsiteX0" fmla="*/ 1579404 w 5150033"/>
              <a:gd name="connsiteY0" fmla="*/ 0 h 1741016"/>
              <a:gd name="connsiteX1" fmla="*/ 3514843 w 5150033"/>
              <a:gd name="connsiteY1" fmla="*/ 0 h 1741016"/>
              <a:gd name="connsiteX2" fmla="*/ 3514843 w 5150033"/>
              <a:gd name="connsiteY2" fmla="*/ 1 h 1741016"/>
              <a:gd name="connsiteX3" fmla="*/ 4586621 w 5150033"/>
              <a:gd name="connsiteY3" fmla="*/ 1 h 1741016"/>
              <a:gd name="connsiteX4" fmla="*/ 4586629 w 5150033"/>
              <a:gd name="connsiteY4" fmla="*/ 0 h 1741016"/>
              <a:gd name="connsiteX5" fmla="*/ 5150033 w 5150033"/>
              <a:gd name="connsiteY5" fmla="*/ 598200 h 1741016"/>
              <a:gd name="connsiteX6" fmla="*/ 4586629 w 5150033"/>
              <a:gd name="connsiteY6" fmla="*/ 1196400 h 1741016"/>
              <a:gd name="connsiteX7" fmla="*/ 4586629 w 5150033"/>
              <a:gd name="connsiteY7" fmla="*/ 1196401 h 1741016"/>
              <a:gd name="connsiteX8" fmla="*/ 3087408 w 5150033"/>
              <a:gd name="connsiteY8" fmla="*/ 1196401 h 1741016"/>
              <a:gd name="connsiteX9" fmla="*/ 2584894 w 5150033"/>
              <a:gd name="connsiteY9" fmla="*/ 1631257 h 1741016"/>
              <a:gd name="connsiteX10" fmla="*/ 2575560 w 5150033"/>
              <a:gd name="connsiteY10" fmla="*/ 1729568 h 1741016"/>
              <a:gd name="connsiteX11" fmla="*/ 2575560 w 5150033"/>
              <a:gd name="connsiteY11" fmla="*/ 1741016 h 1741016"/>
              <a:gd name="connsiteX12" fmla="*/ 2575017 w 5150033"/>
              <a:gd name="connsiteY12" fmla="*/ 1735292 h 1741016"/>
              <a:gd name="connsiteX13" fmla="*/ 2574473 w 5150033"/>
              <a:gd name="connsiteY13" fmla="*/ 1741016 h 1741016"/>
              <a:gd name="connsiteX14" fmla="*/ 2574473 w 5150033"/>
              <a:gd name="connsiteY14" fmla="*/ 1729568 h 1741016"/>
              <a:gd name="connsiteX15" fmla="*/ 2565139 w 5150033"/>
              <a:gd name="connsiteY15" fmla="*/ 1631257 h 1741016"/>
              <a:gd name="connsiteX16" fmla="*/ 2062625 w 5150033"/>
              <a:gd name="connsiteY16" fmla="*/ 1196401 h 1741016"/>
              <a:gd name="connsiteX17" fmla="*/ 563404 w 5150033"/>
              <a:gd name="connsiteY17" fmla="*/ 1196401 h 1741016"/>
              <a:gd name="connsiteX18" fmla="*/ 563404 w 5150033"/>
              <a:gd name="connsiteY18" fmla="*/ 1196400 h 1741016"/>
              <a:gd name="connsiteX19" fmla="*/ 0 w 5150033"/>
              <a:gd name="connsiteY19" fmla="*/ 598200 h 1741016"/>
              <a:gd name="connsiteX20" fmla="*/ 563404 w 5150033"/>
              <a:gd name="connsiteY20" fmla="*/ 0 h 1741016"/>
              <a:gd name="connsiteX21" fmla="*/ 563412 w 5150033"/>
              <a:gd name="connsiteY21" fmla="*/ 1 h 1741016"/>
              <a:gd name="connsiteX22" fmla="*/ 1579404 w 5150033"/>
              <a:gd name="connsiteY22" fmla="*/ 1 h 174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50033" h="1741016">
                <a:moveTo>
                  <a:pt x="1579404" y="0"/>
                </a:moveTo>
                <a:lnTo>
                  <a:pt x="3514843" y="0"/>
                </a:lnTo>
                <a:lnTo>
                  <a:pt x="3514843" y="1"/>
                </a:lnTo>
                <a:lnTo>
                  <a:pt x="4586621" y="1"/>
                </a:lnTo>
                <a:lnTo>
                  <a:pt x="4586629" y="0"/>
                </a:lnTo>
                <a:cubicBezTo>
                  <a:pt x="4897788" y="0"/>
                  <a:pt x="5150033" y="267824"/>
                  <a:pt x="5150033" y="598200"/>
                </a:cubicBezTo>
                <a:cubicBezTo>
                  <a:pt x="5150033" y="928577"/>
                  <a:pt x="4897788" y="1196400"/>
                  <a:pt x="4586629" y="1196400"/>
                </a:cubicBezTo>
                <a:lnTo>
                  <a:pt x="4586629" y="1196401"/>
                </a:lnTo>
                <a:lnTo>
                  <a:pt x="3087408" y="1196401"/>
                </a:lnTo>
                <a:cubicBezTo>
                  <a:pt x="2839533" y="1196401"/>
                  <a:pt x="2632724" y="1383085"/>
                  <a:pt x="2584894" y="1631257"/>
                </a:cubicBezTo>
                <a:lnTo>
                  <a:pt x="2575560" y="1729568"/>
                </a:lnTo>
                <a:lnTo>
                  <a:pt x="2575560" y="1741016"/>
                </a:lnTo>
                <a:lnTo>
                  <a:pt x="2575017" y="1735292"/>
                </a:lnTo>
                <a:lnTo>
                  <a:pt x="2574473" y="1741016"/>
                </a:lnTo>
                <a:lnTo>
                  <a:pt x="2574473" y="1729568"/>
                </a:lnTo>
                <a:lnTo>
                  <a:pt x="2565139" y="1631257"/>
                </a:lnTo>
                <a:cubicBezTo>
                  <a:pt x="2517309" y="1383085"/>
                  <a:pt x="2310500" y="1196401"/>
                  <a:pt x="2062625" y="1196401"/>
                </a:cubicBezTo>
                <a:lnTo>
                  <a:pt x="563404" y="1196401"/>
                </a:lnTo>
                <a:lnTo>
                  <a:pt x="563404" y="1196400"/>
                </a:lnTo>
                <a:cubicBezTo>
                  <a:pt x="252245" y="1196400"/>
                  <a:pt x="0" y="928577"/>
                  <a:pt x="0" y="598200"/>
                </a:cubicBezTo>
                <a:cubicBezTo>
                  <a:pt x="0" y="267824"/>
                  <a:pt x="252245" y="0"/>
                  <a:pt x="563404" y="0"/>
                </a:cubicBezTo>
                <a:lnTo>
                  <a:pt x="563412" y="1"/>
                </a:lnTo>
                <a:lnTo>
                  <a:pt x="1579404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A64B18-42AB-2291-67D2-B17824225F29}"/>
              </a:ext>
            </a:extLst>
          </p:cNvPr>
          <p:cNvSpPr txBox="1"/>
          <p:nvPr/>
        </p:nvSpPr>
        <p:spPr>
          <a:xfrm flipH="1">
            <a:off x="4864957" y="688739"/>
            <a:ext cx="2462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FIRST STEP</a:t>
            </a:r>
          </a:p>
          <a:p>
            <a:pPr algn="ctr"/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5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9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8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87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8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32" grpId="0"/>
          <p:bldP spid="33" grpId="0"/>
          <p:bldP spid="34" grpId="0"/>
          <p:bldP spid="35" grpId="0"/>
          <p:bldP spid="37" grpId="0"/>
          <p:bldP spid="38" grpId="0"/>
          <p:bldP spid="39" grpId="0"/>
          <p:bldP spid="4" grpId="0" animBg="1"/>
          <p:bldP spid="5" grpId="0" animBg="1"/>
          <p:bldP spid="6" grpId="0" animBg="1"/>
          <p:bldP spid="8" grpId="0"/>
          <p:bldP spid="9" grpId="0"/>
          <p:bldP spid="10" grpId="0"/>
          <p:bldP spid="13" grpId="0"/>
          <p:bldP spid="14" grpId="0"/>
          <p:bldP spid="19" grpId="0"/>
          <p:bldP spid="22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32" grpId="0"/>
          <p:bldP spid="33" grpId="0"/>
          <p:bldP spid="34" grpId="0"/>
          <p:bldP spid="35" grpId="0"/>
          <p:bldP spid="37" grpId="0"/>
          <p:bldP spid="38" grpId="0"/>
          <p:bldP spid="39" grpId="0"/>
          <p:bldP spid="4" grpId="0" animBg="1"/>
          <p:bldP spid="5" grpId="0" animBg="1"/>
          <p:bldP spid="6" grpId="0" animBg="1"/>
          <p:bldP spid="8" grpId="0"/>
          <p:bldP spid="9" grpId="0"/>
          <p:bldP spid="10" grpId="0"/>
          <p:bldP spid="13" grpId="0"/>
          <p:bldP spid="14" grpId="0"/>
          <p:bldP spid="19" grpId="0"/>
          <p:bldP spid="22" grpId="0" animBg="1"/>
          <p:bldP spid="12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BBDB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8BBDB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19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4978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7A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4978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149785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2CE7A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2CE7AE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4978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7A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3EFD2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14978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2CE7A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2CE7AE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93EFD2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93EFD2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4978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EB49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5A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3F0D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4978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EB49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CE5A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2CE5AD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93F0D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93F0D3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2749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4978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EB49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CE5A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2CE5AD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93F0D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93F0D3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4978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5A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EB49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3F0D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881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EB392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2CE6A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FE9C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8FE9CE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7F4E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B7F4E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EB392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AECC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FE9C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6A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7F4E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6AEC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18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EB49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2CE7A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92EED2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92EED2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8F5E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B8F5E5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EB49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AECC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2EED2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7A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8F5E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6AEC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2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EB59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2CE6A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2EED2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92EED2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B9F6E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B9F6E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4978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EB59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BEDC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2EED2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6A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9F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6BEDC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4978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7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EB59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2CE6A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2EED2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92EED2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B9F6E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B9F6E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4978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EB59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BEDC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2EED2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2CE6A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9F6E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6BEDC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4978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0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SECOND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064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911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BBDB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8BBDB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5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4357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3067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8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2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1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6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8331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3392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98331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983313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33929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E33929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39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7331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A372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776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97331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DA372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DA372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D776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ED776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7331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63A2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D706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29A9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97331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63A2A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D706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DD706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29A9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F29A9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2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97331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63A2A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D706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DD706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29A9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F29A9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7331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D706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63A2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29A9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419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44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000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B5361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63A2A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0989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F0989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6C1B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F6C1B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5361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C776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0989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63A2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6C1B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C776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3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B5361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63A2A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0989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F0989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6C1B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F6C1B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5361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C776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0989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63A2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6C1B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C776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16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B5361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23929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0999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F09995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6C1B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F6C1B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7331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5361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A766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0999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2392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6C1B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A766A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97331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26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B5361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23929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09995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F09995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6C1B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F6C1B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973313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5361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A766A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09995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2392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F6C1B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A766A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97331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0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9A8C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9A8C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09A8C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1E8F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11E8FD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7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9A8C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C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8F6F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9A8C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1E8FC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11E8FC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8F6F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88F6F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2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9A8C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9F6F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1F4FC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9A8C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1E8F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9F6F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89F6F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1F4FC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B1F4FC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6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9A7C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5AE9F9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9F6F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89F6F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F0F9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B0F0F9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9A7C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9F6F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AE9F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0F0F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614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A9FB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1E8F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5F0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85F0F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1F4FC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B1F4FC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A9FB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7E6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5F0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1F4FC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57E6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4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A9FB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11E8F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5F0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85F0F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1F4FC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B1F4FC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A9FB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7E6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5F0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1F4FC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57E6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5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44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68873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71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74199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559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9FB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1E8F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5F0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85F0F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B1F4FC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B1F4FC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87E9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A9FB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7E6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5F0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1F4FC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57E6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87E9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A9FBE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1E8FD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5F0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85F0F6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B1F4FC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B1F4FC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87E9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0A9FBE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7E6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5F0F6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11E8FD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1F4FC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57E6F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87E96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0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83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3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65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18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FIFTH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72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FIFTH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6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FIFTH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FIFTH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FIRST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72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034632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  <a:endParaRPr lang="en-US" sz="44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574346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5008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1967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072761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37799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4997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36553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27778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658309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2149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0993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3808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19783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977967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3B7D2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4400" dirty="0">
              <a:solidFill>
                <a:srgbClr val="3B7D23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17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E00C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C671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E00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8E00C4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671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C671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10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7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E00C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8E00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solidFill>
                <a:srgbClr val="BD45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8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0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D009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A408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E00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A408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BD45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6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6D0099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A408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BD45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D0099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A408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335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6E009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A408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671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C671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E009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C671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A408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2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6E009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A408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671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C671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6E009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C671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A408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9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E00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408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671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C671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00070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E00C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C671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A408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500070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38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E00C4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408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671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C671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FA2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DFA2F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500070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E00C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BD45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C671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A408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FA2FF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BD45F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500070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10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5392302" y="2146404"/>
            <a:ext cx="3593118" cy="259890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4080409" y="943141"/>
            <a:ext cx="3593118" cy="2428861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518473" y="4745308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06580" y="3337316"/>
            <a:ext cx="17476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635073" y="1265832"/>
            <a:ext cx="27770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FIRST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739594" y="2719827"/>
            <a:ext cx="31636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SECOND STEP</a:t>
            </a:r>
          </a:p>
          <a:p>
            <a:r>
              <a:rPr lang="en-US" sz="1000" dirty="0"/>
              <a:t>LOREM IPSUM DOLOR SIT AMET, CONSECTETUER ADIPISCING ELIT. MAECENAS PORTICO COGUE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5065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8" grpId="0" animBg="1"/>
          <p:bldP spid="34" grpId="0"/>
          <p:bldP spid="35" grpId="0"/>
          <p:bldP spid="36" grpId="0"/>
          <p:bldP spid="37" grpId="0"/>
        </p:bld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57198" y="2728199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991175" y="1612272"/>
            <a:ext cx="2919710" cy="2111828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925152" y="634520"/>
            <a:ext cx="2919710" cy="1973653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5328782" y="4900041"/>
            <a:ext cx="14201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281115" y="3724100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215092" y="2579988"/>
            <a:ext cx="1420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20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375862" y="896733"/>
            <a:ext cx="1905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5340114" y="2020074"/>
            <a:ext cx="217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569735" y="3143415"/>
            <a:ext cx="205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711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  <p:bldP spid="18" grpId="0" animBg="1"/>
          <p:bldP spid="33" grpId="0"/>
          <p:bldP spid="34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48907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  <a:endParaRPr lang="en-US" sz="44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488621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44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15094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111034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2982671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3694260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414049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271081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2720004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559491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156176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996213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332169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1892640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892242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3B7D2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4400" dirty="0">
              <a:solidFill>
                <a:srgbClr val="3B7D23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85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531957" y="3297032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5591587" y="2312640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>
            <a:off x="4651217" y="1328249"/>
            <a:ext cx="2575560" cy="186290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>
            <a:off x="3710847" y="465746"/>
            <a:ext cx="2575560" cy="1741016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5920857" y="5068815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4949030" y="4228484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4024853" y="3191153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3084483" y="218189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>
            <a:off x="4108432" y="697052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>
            <a:off x="4959026" y="1687983"/>
            <a:ext cx="19152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043711" y="2678914"/>
            <a:ext cx="16811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894305" y="3669846"/>
            <a:ext cx="194038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218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animBg="1"/>
          <p:bldP spid="16" grpId="0" animBg="1"/>
          <p:bldP spid="17" grpId="0" animBg="1"/>
          <p:bldP spid="18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</p:bldLst>
      </p:timing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189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37093" y="3716873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90758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6645954" y="2248625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90758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274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39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</p:bldLst>
      </p:timing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61879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9" y="3728374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FIFTH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2961879" y="2568694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356530" y="3006418"/>
            <a:ext cx="2606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SECOND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356530" y="4443580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THIRD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2961879" y="1327995"/>
            <a:ext cx="3133931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356530" y="1609447"/>
            <a:ext cx="228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FIRST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9" y="2206965"/>
            <a:ext cx="2641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FOURTH STEP</a:t>
            </a:r>
          </a:p>
          <a:p>
            <a:r>
              <a:rPr lang="en-US" sz="800" dirty="0"/>
              <a:t>LOREM IPSUM DOLOR SIT AMET, CONSECTETUER ADIPISCING ELIT. MAECENAS PORTICO COGUE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10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3263232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802946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72941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425359"/>
            <a:ext cx="12527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5811" y="3263232"/>
            <a:ext cx="30175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2977426" y="4008585"/>
            <a:ext cx="3133931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524687" y="3728374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68157" y="2568694"/>
            <a:ext cx="274320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971414" y="3034329"/>
            <a:ext cx="201441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5811" y="1802946"/>
            <a:ext cx="2560320" cy="2266774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971414" y="4470501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733917" y="1310538"/>
            <a:ext cx="2377440" cy="2118462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971414" y="1646494"/>
            <a:ext cx="2007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524687" y="2206965"/>
            <a:ext cx="20408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4206567"/>
            <a:ext cx="12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6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72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</p:bldLst>
      </p:timing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116079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3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SECOND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THIRD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FOURTH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SIXTH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0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66629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25500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2312000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352610" y="207758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3698081" y="2499255"/>
            <a:ext cx="2282097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88872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3698081" y="3757322"/>
            <a:ext cx="2003174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352610" y="1029992"/>
            <a:ext cx="274339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3698081" y="1276370"/>
            <a:ext cx="2003174" cy="53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63819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3B7D2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44854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00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B625A35-8CF1-EDDC-14F1-EC224437C31C}"/>
              </a:ext>
            </a:extLst>
          </p:cNvPr>
          <p:cNvSpPr/>
          <p:nvPr/>
        </p:nvSpPr>
        <p:spPr>
          <a:xfrm>
            <a:off x="243840" y="182880"/>
            <a:ext cx="11704320" cy="6492240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38D1E-2499-8065-AF81-7E570E65B431}"/>
              </a:ext>
            </a:extLst>
          </p:cNvPr>
          <p:cNvSpPr txBox="1"/>
          <p:nvPr/>
        </p:nvSpPr>
        <p:spPr>
          <a:xfrm>
            <a:off x="9681439" y="293655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7B8AF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05</a:t>
            </a:r>
            <a:endParaRPr lang="en-US" sz="3600" dirty="0">
              <a:solidFill>
                <a:srgbClr val="87B8AF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27B902-DD1C-B8FD-C785-36DB7B3E7EBF}"/>
              </a:ext>
            </a:extLst>
          </p:cNvPr>
          <p:cNvSpPr txBox="1"/>
          <p:nvPr/>
        </p:nvSpPr>
        <p:spPr>
          <a:xfrm>
            <a:off x="9681439" y="1623636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0542B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04</a:t>
            </a:r>
            <a:endParaRPr lang="en-US" sz="3600" dirty="0">
              <a:solidFill>
                <a:srgbClr val="80542B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DC10A-C5E0-FDB7-99FA-E8081869733A}"/>
              </a:ext>
            </a:extLst>
          </p:cNvPr>
          <p:cNvSpPr txBox="1"/>
          <p:nvPr/>
        </p:nvSpPr>
        <p:spPr>
          <a:xfrm>
            <a:off x="1257833" y="2422792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ED8F47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02</a:t>
            </a:r>
            <a:endParaRPr lang="en-US" sz="1400" dirty="0">
              <a:solidFill>
                <a:srgbClr val="ED8F47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cangue, 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75835-DCC7-3723-3B57-CD1B57FBBC57}"/>
              </a:ext>
            </a:extLst>
          </p:cNvPr>
          <p:cNvSpPr txBox="1"/>
          <p:nvPr/>
        </p:nvSpPr>
        <p:spPr>
          <a:xfrm>
            <a:off x="1236595" y="108412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C8B8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01</a:t>
            </a:r>
            <a:endParaRPr lang="en-US" sz="1400" dirty="0">
              <a:solidFill>
                <a:srgbClr val="D9C8B8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44984FF-7491-DBA3-4002-FB1D787EF40F}"/>
              </a:ext>
            </a:extLst>
          </p:cNvPr>
          <p:cNvSpPr/>
          <p:nvPr/>
        </p:nvSpPr>
        <p:spPr>
          <a:xfrm>
            <a:off x="6096000" y="3843713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7530C5-C2FC-E87F-5CAC-FC87EF456503}"/>
              </a:ext>
            </a:extLst>
          </p:cNvPr>
          <p:cNvSpPr/>
          <p:nvPr/>
        </p:nvSpPr>
        <p:spPr>
          <a:xfrm>
            <a:off x="6096000" y="2724065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BBDB4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48735D-E07B-950E-B7FA-AC26F655575E}"/>
              </a:ext>
            </a:extLst>
          </p:cNvPr>
          <p:cNvSpPr/>
          <p:nvPr/>
        </p:nvSpPr>
        <p:spPr>
          <a:xfrm flipH="1">
            <a:off x="3352610" y="3376534"/>
            <a:ext cx="274339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9398DF-EC8D-5416-38F0-E18C0FB6341F}"/>
              </a:ext>
            </a:extLst>
          </p:cNvPr>
          <p:cNvSpPr txBox="1"/>
          <p:nvPr/>
        </p:nvSpPr>
        <p:spPr>
          <a:xfrm flipH="1">
            <a:off x="6471433" y="3131242"/>
            <a:ext cx="191361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FIFTH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92AE34-575E-BFC5-90A2-5B87A8F22BBB}"/>
              </a:ext>
            </a:extLst>
          </p:cNvPr>
          <p:cNvSpPr/>
          <p:nvPr/>
        </p:nvSpPr>
        <p:spPr>
          <a:xfrm flipH="1">
            <a:off x="3624072" y="2116079"/>
            <a:ext cx="2471928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ED8F47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CD9469-F098-0E30-5162-DC30E4594CF5}"/>
              </a:ext>
            </a:extLst>
          </p:cNvPr>
          <p:cNvSpPr txBox="1"/>
          <p:nvPr/>
        </p:nvSpPr>
        <p:spPr>
          <a:xfrm flipH="1">
            <a:off x="4105655" y="2499255"/>
            <a:ext cx="18745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SECOND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7FF3E3-F831-4911-13B8-694B620DF7C2}"/>
              </a:ext>
            </a:extLst>
          </p:cNvPr>
          <p:cNvSpPr/>
          <p:nvPr/>
        </p:nvSpPr>
        <p:spPr>
          <a:xfrm>
            <a:off x="6096000" y="1445756"/>
            <a:ext cx="2225040" cy="198429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81542B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8628F9-5DC5-4820-4A76-624F722A0D60}"/>
              </a:ext>
            </a:extLst>
          </p:cNvPr>
          <p:cNvSpPr txBox="1"/>
          <p:nvPr/>
        </p:nvSpPr>
        <p:spPr>
          <a:xfrm>
            <a:off x="4105655" y="3757322"/>
            <a:ext cx="17869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THIRD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14300B-741E-8FC1-46C6-5713C978B5FB}"/>
              </a:ext>
            </a:extLst>
          </p:cNvPr>
          <p:cNvSpPr/>
          <p:nvPr/>
        </p:nvSpPr>
        <p:spPr>
          <a:xfrm flipH="1">
            <a:off x="3870960" y="1029992"/>
            <a:ext cx="2225040" cy="1854465"/>
          </a:xfrm>
          <a:custGeom>
            <a:avLst/>
            <a:gdLst>
              <a:gd name="connsiteX0" fmla="*/ 2286000 w 2926080"/>
              <a:gd name="connsiteY0" fmla="*/ 0 h 1862904"/>
              <a:gd name="connsiteX1" fmla="*/ 2926080 w 2926080"/>
              <a:gd name="connsiteY1" fmla="*/ 640080 h 1862904"/>
              <a:gd name="connsiteX2" fmla="*/ 2286000 w 2926080"/>
              <a:gd name="connsiteY2" fmla="*/ 1280160 h 1862904"/>
              <a:gd name="connsiteX3" fmla="*/ 2286000 w 2926080"/>
              <a:gd name="connsiteY3" fmla="*/ 1280161 h 1862904"/>
              <a:gd name="connsiteX4" fmla="*/ 582743 w 2926080"/>
              <a:gd name="connsiteY4" fmla="*/ 1280161 h 1862904"/>
              <a:gd name="connsiteX5" fmla="*/ 0 w 2926080"/>
              <a:gd name="connsiteY5" fmla="*/ 1862904 h 1862904"/>
              <a:gd name="connsiteX6" fmla="*/ 0 w 2926080"/>
              <a:gd name="connsiteY6" fmla="*/ 656312 h 1862904"/>
              <a:gd name="connsiteX7" fmla="*/ 656311 w 2926080"/>
              <a:gd name="connsiteY7" fmla="*/ 1 h 1862904"/>
              <a:gd name="connsiteX8" fmla="*/ 2285990 w 2926080"/>
              <a:gd name="connsiteY8" fmla="*/ 1 h 18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862904">
                <a:moveTo>
                  <a:pt x="2286000" y="0"/>
                </a:moveTo>
                <a:cubicBezTo>
                  <a:pt x="2639506" y="0"/>
                  <a:pt x="2926080" y="286574"/>
                  <a:pt x="2926080" y="640080"/>
                </a:cubicBezTo>
                <a:cubicBezTo>
                  <a:pt x="2926080" y="993586"/>
                  <a:pt x="2639506" y="1280160"/>
                  <a:pt x="2286000" y="1280160"/>
                </a:cubicBezTo>
                <a:lnTo>
                  <a:pt x="2286000" y="1280161"/>
                </a:lnTo>
                <a:lnTo>
                  <a:pt x="582743" y="1280161"/>
                </a:lnTo>
                <a:cubicBezTo>
                  <a:pt x="260903" y="1280161"/>
                  <a:pt x="0" y="1541064"/>
                  <a:pt x="0" y="1862904"/>
                </a:cubicBezTo>
                <a:lnTo>
                  <a:pt x="0" y="656312"/>
                </a:lnTo>
                <a:cubicBezTo>
                  <a:pt x="0" y="293841"/>
                  <a:pt x="293840" y="1"/>
                  <a:pt x="656311" y="1"/>
                </a:cubicBezTo>
                <a:lnTo>
                  <a:pt x="2285990" y="1"/>
                </a:lnTo>
                <a:close/>
              </a:path>
            </a:pathLst>
          </a:custGeom>
          <a:solidFill>
            <a:srgbClr val="D9C8B8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9C0CDF-03FF-07EE-2224-E1A5FB228F6D}"/>
              </a:ext>
            </a:extLst>
          </p:cNvPr>
          <p:cNvSpPr txBox="1"/>
          <p:nvPr/>
        </p:nvSpPr>
        <p:spPr>
          <a:xfrm flipH="1">
            <a:off x="4105655" y="1276370"/>
            <a:ext cx="15956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FIRST STEP</a:t>
            </a:r>
          </a:p>
          <a:p>
            <a:r>
              <a:rPr lang="en-US" sz="700" dirty="0"/>
              <a:t>LOREM IPSUM DOLOR SIT AMET, CONSECTETUER ADIPISCING ELIT. MAECENAS PORTICO COGUE</a:t>
            </a:r>
            <a:endParaRPr lang="en-US" sz="2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FF31ED-A71F-A235-E055-2FAC25FA32FE}"/>
              </a:ext>
            </a:extLst>
          </p:cNvPr>
          <p:cNvSpPr txBox="1"/>
          <p:nvPr/>
        </p:nvSpPr>
        <p:spPr>
          <a:xfrm>
            <a:off x="6471433" y="1799427"/>
            <a:ext cx="184960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FOURTH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1721-E885-204B-9BEB-AE3442D2EC21}"/>
              </a:ext>
            </a:extLst>
          </p:cNvPr>
          <p:cNvSpPr txBox="1"/>
          <p:nvPr/>
        </p:nvSpPr>
        <p:spPr>
          <a:xfrm>
            <a:off x="1236595" y="3607931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B7D23"/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03</a:t>
            </a:r>
            <a:endParaRPr lang="en-US" sz="3600" dirty="0">
              <a:solidFill>
                <a:srgbClr val="3B7D23"/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portico cangue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6EFF0-623D-82D0-5B7B-DD7B851CB010}"/>
              </a:ext>
            </a:extLst>
          </p:cNvPr>
          <p:cNvSpPr txBox="1"/>
          <p:nvPr/>
        </p:nvSpPr>
        <p:spPr>
          <a:xfrm flipH="1">
            <a:off x="6471433" y="4358612"/>
            <a:ext cx="231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SIXTH STEP</a:t>
            </a:r>
          </a:p>
          <a:p>
            <a:r>
              <a:rPr lang="en-US" sz="700" dirty="0">
                <a:solidFill>
                  <a:schemeClr val="bg1"/>
                </a:solidFill>
              </a:rPr>
              <a:t>LOREM IPSUM DOLOR SIT AMET, CONSECTETUER ADIPISCING ELIT. MAECENAS PORTICO COGUE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A7863-4B24-7BE6-7FB6-3717DE18964D}"/>
              </a:ext>
            </a:extLst>
          </p:cNvPr>
          <p:cNvSpPr txBox="1"/>
          <p:nvPr/>
        </p:nvSpPr>
        <p:spPr>
          <a:xfrm>
            <a:off x="9681439" y="4215917"/>
            <a:ext cx="12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Russo One" panose="02000503050000020004" pitchFamily="2" charset="0"/>
                <a:cs typeface="Calibri" panose="020F0502020204030204" pitchFamily="34" charset="0"/>
              </a:rPr>
              <a:t>06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Russo One" panose="02000503050000020004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Title</a:t>
            </a:r>
          </a:p>
          <a:p>
            <a:pPr algn="ctr"/>
            <a:r>
              <a:rPr lang="en-US" sz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amet, consectetuer adipiscing elit. Maecenas partiture congé</a:t>
            </a:r>
            <a:endPara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49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33" grpId="0"/>
          <p:bldP spid="34" grpId="0"/>
          <p:bldP spid="35" grpId="0"/>
          <p:bldP spid="4" grpId="0" animBg="1"/>
          <p:bldP spid="15" grpId="0" animBg="1"/>
          <p:bldP spid="2" grpId="0" animBg="1"/>
          <p:bldP spid="3" grpId="0"/>
          <p:bldP spid="17" grpId="0" animBg="1"/>
          <p:bldP spid="37" grpId="0"/>
          <p:bldP spid="16" grpId="0" animBg="1"/>
          <p:bldP spid="38" grpId="0"/>
          <p:bldP spid="18" grpId="0" animBg="1"/>
          <p:bldP spid="36" grpId="0"/>
          <p:bldP spid="39" grpId="0"/>
          <p:bldP spid="5" grpId="0"/>
          <p:bldP spid="7" grpId="0"/>
          <p:bldP spid="8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10366</Words>
  <Application>Microsoft Office PowerPoint</Application>
  <PresentationFormat>Widescreen</PresentationFormat>
  <Paragraphs>1673</Paragraphs>
  <Slides>75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1" baseType="lpstr">
      <vt:lpstr>Aptos</vt:lpstr>
      <vt:lpstr>Aptos Display</vt:lpstr>
      <vt:lpstr>Arial</vt:lpstr>
      <vt:lpstr>Calibri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6</cp:revision>
  <dcterms:created xsi:type="dcterms:W3CDTF">2024-05-10T05:25:53Z</dcterms:created>
  <dcterms:modified xsi:type="dcterms:W3CDTF">2024-05-14T05:48:46Z</dcterms:modified>
</cp:coreProperties>
</file>