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6" r:id="rId3"/>
    <p:sldMasterId id="2147483708" r:id="rId4"/>
  </p:sldMasterIdLst>
  <p:sldIdLst>
    <p:sldId id="345" r:id="rId5"/>
    <p:sldId id="538" r:id="rId6"/>
    <p:sldId id="384" r:id="rId7"/>
    <p:sldId id="349" r:id="rId8"/>
    <p:sldId id="348" r:id="rId9"/>
    <p:sldId id="269" r:id="rId10"/>
    <p:sldId id="270" r:id="rId11"/>
    <p:sldId id="285" r:id="rId12"/>
    <p:sldId id="284" r:id="rId13"/>
    <p:sldId id="263" r:id="rId14"/>
    <p:sldId id="264" r:id="rId15"/>
    <p:sldId id="258" r:id="rId16"/>
    <p:sldId id="25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8" autoAdjust="0"/>
    <p:restoredTop sz="94660"/>
  </p:normalViewPr>
  <p:slideViewPr>
    <p:cSldViewPr snapToGrid="0">
      <p:cViewPr>
        <p:scale>
          <a:sx n="75" d="100"/>
          <a:sy n="75" d="100"/>
        </p:scale>
        <p:origin x="1962" y="7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B5D501-C873-E138-246A-FF8CE3B026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62A832-3AF4-5E55-9229-8628A33992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F18D2F-27CD-1263-1BA7-152C71FEA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6D772-E377-4294-BFE6-F9FC4176BEFF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6F6728-9D29-D4F1-5DA2-8402356A5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016B3C-5433-20CF-B99A-E59ED13F1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A8F16-D962-4F2F-9D3C-9846DA4744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14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82600-750D-ECC7-2E2E-13FEF526E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872050-DDF5-365E-2D1F-5B4B02CD10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75029C-184F-964C-48D1-DFFE1CD12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6D772-E377-4294-BFE6-F9FC4176BEFF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59E425-8E4B-F6CF-ACF2-A9B496A95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0AEAFF-3A3C-307E-1616-853BDF67D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A8F16-D962-4F2F-9D3C-9846DA4744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463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C5E8849-D99F-03E5-ADE6-65402C04D0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A16DF8-F8B6-1FCA-4237-375FCC1DA5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9DE037-5D57-2986-3EE0-99899C5A5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6D772-E377-4294-BFE6-F9FC4176BEFF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371BB7-0B31-0ED5-2E09-DA0DB109E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557B5C-D7C4-B364-1142-E2CD03C34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A8F16-D962-4F2F-9D3C-9846DA4744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219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B5D501-C873-E138-246A-FF8CE3B026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62A832-3AF4-5E55-9229-8628A33992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F18D2F-27CD-1263-1BA7-152C71FEA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6D772-E377-4294-BFE6-F9FC4176BEFF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6F6728-9D29-D4F1-5DA2-8402356A5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016B3C-5433-20CF-B99A-E59ED13F1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A8F16-D962-4F2F-9D3C-9846DA4744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7638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99C9B-8ACD-B5B9-8842-6B5C841CC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7D6FC4-7342-A348-4174-B934BDEC1A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E225DF-72F8-8E77-1235-74D1378305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6D772-E377-4294-BFE6-F9FC4176BEFF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246C15-EC4E-7019-840B-CD22EB5C6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80C5AB-63E6-8E48-D622-BDDB40042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A8F16-D962-4F2F-9D3C-9846DA4744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157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2BD27-26EC-672F-2994-B0BCA9563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C99822-CCFB-1B83-48B5-2462F2759E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E4D983-1F27-095E-DDF7-D8BB8E8FB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6D772-E377-4294-BFE6-F9FC4176BEFF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99E778-93E4-16A0-BD94-56A0CDB86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03788F-4523-FBB4-16B7-80F7CEB3B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A8F16-D962-4F2F-9D3C-9846DA4744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2299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77A17-E89A-29B5-696A-39D8ACC35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18626C-28EC-BAD5-8BEA-BBC363E88B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DF4FAE-F659-7067-0D33-FB9D4D2C65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E79225-B2E3-3489-FA9E-17CF21FD2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6D772-E377-4294-BFE6-F9FC4176BEFF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09EDC0-5E43-02E5-A878-23DAF4750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EBEEE4-AD28-25EF-66AA-07A9C325E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A8F16-D962-4F2F-9D3C-9846DA4744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8346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FDBB8-98AC-7E8F-EF99-AEDB84FD5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673081-1BA8-F202-F475-95798DC844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321039-517A-0F10-D0CF-4C4E5B5943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252386-F8B1-43D7-70F4-E27BF4AB67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97B89B-2D05-110B-EAB2-B6938D6DE0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C5F673-DC8E-320A-C79B-7035C6FB3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6D772-E377-4294-BFE6-F9FC4176BEFF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9D72B0-3185-93AE-EC43-51B673D54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0E4811-7A8D-1740-B1E7-70A06B4D8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A8F16-D962-4F2F-9D3C-9846DA4744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6279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78F85-F447-7024-B761-D4102AE4C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1523C1-DE59-C336-D266-BBEAD9D1D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6D772-E377-4294-BFE6-F9FC4176BEFF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E9C7AA-1336-D903-35FF-884F8C35D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BB7705-274E-894F-22F8-63A6A55A6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A8F16-D962-4F2F-9D3C-9846DA4744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6574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346B09-6602-F3E1-5A9F-DB36804CD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6D772-E377-4294-BFE6-F9FC4176BEFF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9A3F77-F465-001A-FA55-C81D21984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3CB61D-2ACF-B0FF-89AF-ABDCE3963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A8F16-D962-4F2F-9D3C-9846DA4744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0715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5F425-EEE4-FE9C-5D8E-28BA5E86B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465F98-C67D-E182-FFB7-D907A94AF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951C76-B968-FA1A-A62D-515E390CB5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EC3C80-860D-5E69-117D-4E8B29379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6D772-E377-4294-BFE6-F9FC4176BEFF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14C9B5-3A75-338E-9D09-DC686FCC6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829383-B792-BAB4-8A7D-AE03E25E0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A8F16-D962-4F2F-9D3C-9846DA4744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636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99C9B-8ACD-B5B9-8842-6B5C841CC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7D6FC4-7342-A348-4174-B934BDEC1A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E225DF-72F8-8E77-1235-74D1378305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6D772-E377-4294-BFE6-F9FC4176BEFF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246C15-EC4E-7019-840B-CD22EB5C6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80C5AB-63E6-8E48-D622-BDDB40042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A8F16-D962-4F2F-9D3C-9846DA4744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0791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937C0-6E3A-81B6-C3BD-2BBC931C5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889DC7-552D-D967-69C4-E168BB134A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BB89F5-F49C-A2FC-A6A7-76656322D1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34E201-CAA4-FFEC-114E-476FBD138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6D772-E377-4294-BFE6-F9FC4176BEFF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98A6E2-6F0D-0BAA-EAEB-524C4BB0E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AF0A1A-0844-A1D1-718E-11BE59273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A8F16-D962-4F2F-9D3C-9846DA4744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499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82600-750D-ECC7-2E2E-13FEF526E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872050-DDF5-365E-2D1F-5B4B02CD10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75029C-184F-964C-48D1-DFFE1CD12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6D772-E377-4294-BFE6-F9FC4176BEFF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59E425-8E4B-F6CF-ACF2-A9B496A95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0AEAFF-3A3C-307E-1616-853BDF67D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A8F16-D962-4F2F-9D3C-9846DA4744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9198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C5E8849-D99F-03E5-ADE6-65402C04D0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A16DF8-F8B6-1FCA-4237-375FCC1DA5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9DE037-5D57-2986-3EE0-99899C5A5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6D772-E377-4294-BFE6-F9FC4176BEFF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371BB7-0B31-0ED5-2E09-DA0DB109E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557B5C-D7C4-B364-1142-E2CD03C34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A8F16-D962-4F2F-9D3C-9846DA4744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23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03336-A3BF-3488-58B8-3D790A2F57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A399A4-3685-FB76-97A7-6B8A803A44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B1D245-E4A6-D55D-B736-A7DC43FD7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759CE-60D7-4CE4-9667-B21C2D5F9F70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8F8801-6116-BA4E-2CDB-986D9AFC2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171560-9FD5-A471-BF93-0A4F9B650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88B61-D284-46F4-9D12-0AF399086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0459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D4DB9-924C-8B40-D4CA-DC85B5513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8BD574-C98D-C6C0-45C0-650FA0CFED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1E538-5B42-1CA1-E5FC-FEE21523C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759CE-60D7-4CE4-9667-B21C2D5F9F70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9B3DBF-0930-8D52-C53B-8B35EE729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A3E2E2-F2BE-8BB2-1BB8-6EC9EEA7D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88B61-D284-46F4-9D12-0AF399086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4692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FB255-E9F4-AABE-0CE6-3354E18D6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37C48C-5455-FED9-68AB-C41DE2634C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BF7510-3D85-4363-BE4F-2A852CC33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759CE-60D7-4CE4-9667-B21C2D5F9F70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12C7EC-FEE9-141A-7DD1-A256B6C63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CFDEAC-922D-0315-0724-A84DF8CD3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88B61-D284-46F4-9D12-0AF399086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6595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91758-2186-6A69-4DC2-6929EB751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3F82B5-1180-0A2A-19CF-E0480411C1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C71B59-6B03-85A4-471F-527F08C108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029E35-64FD-20BA-9806-163DAA251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759CE-60D7-4CE4-9667-B21C2D5F9F70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C14C7C-7B6D-2911-FEAA-FF724EA33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2A645A-B97E-B470-E789-16FE15AA9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88B61-D284-46F4-9D12-0AF399086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6153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E3D13-B4D1-7300-13E7-CD91CCB48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352A3E-47CA-D9CC-F1B2-D19DA8FB66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0C8249-3B94-91BE-4BFC-B06F0FA263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09B8B4-EF88-2030-77D8-124817B310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55006C-B654-945A-A759-9BA29A7CD9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0A6466-133E-B478-3205-32DAFB26B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759CE-60D7-4CE4-9667-B21C2D5F9F70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24AE67-B639-B3B0-0F27-F1DFD5D3A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3237BB-1AE6-2840-8EEB-8F78EB116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88B61-D284-46F4-9D12-0AF399086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1359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B1A9F-F584-FB9C-93CE-4BDF94E1C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B06A3B-2808-45CD-78D1-4720B472E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759CE-60D7-4CE4-9667-B21C2D5F9F70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C0B452-1C8E-FB47-C442-E2F4712AC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C82009-AC44-0787-A6D1-E0D773DCB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88B61-D284-46F4-9D12-0AF399086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3761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E72AC8-1D34-F104-3278-34B611E71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759CE-60D7-4CE4-9667-B21C2D5F9F70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C0A4B6-5469-C4E7-637E-1BF33B5A4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A8F82B-B578-2D86-6A01-CD4E2FBDD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88B61-D284-46F4-9D12-0AF399086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87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2BD27-26EC-672F-2994-B0BCA9563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C99822-CCFB-1B83-48B5-2462F2759E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E4D983-1F27-095E-DDF7-D8BB8E8FB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6D772-E377-4294-BFE6-F9FC4176BEFF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99E778-93E4-16A0-BD94-56A0CDB86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03788F-4523-FBB4-16B7-80F7CEB3B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A8F16-D962-4F2F-9D3C-9846DA4744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566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DA585-1D83-4069-87E2-90CEDE1BF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95912E-593F-1B6E-CE72-6D55A6EB99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00E6FD-6157-2CED-A1AA-97C945F6F4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018F8F-2E59-0B29-4BD1-076248718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759CE-60D7-4CE4-9667-B21C2D5F9F70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4B5760-7185-5C95-CCD9-27D72480D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F00E07-BF64-D59C-0753-904378DF6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88B61-D284-46F4-9D12-0AF399086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0708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BE695-B2DE-8536-C8C2-7B6C87615E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87C684-11A7-0D60-53CF-F9B3586A76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3669AE-7438-C163-0234-EDC55B8C52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4D81E9-7956-D450-9ED8-A6A353978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759CE-60D7-4CE4-9667-B21C2D5F9F70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CA77E8-BED4-5A54-F9B6-FFFAAD1C9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C4A4D7-FFE4-2CE6-80F2-53AEDC499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88B61-D284-46F4-9D12-0AF399086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2175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F7DE2-9D58-7DC7-8DC6-17D21C5A1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2D8F36-EE64-A631-6C2F-DAB2841EF8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D40558-8B4D-FAEA-FD36-22BB1BDF6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759CE-60D7-4CE4-9667-B21C2D5F9F70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68019-8BBD-F364-5ABD-D16718F81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1533CF-6C5C-C858-43D2-069306A6C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88B61-D284-46F4-9D12-0AF399086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6186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A8267BB-D4B0-AB2E-CFFA-EBD9F1AFA9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57C418-D200-C68C-D849-A07D4D03F2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C4F08E-6011-CF6A-4031-5BFCCBBF1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759CE-60D7-4CE4-9667-B21C2D5F9F70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B4E58B-48C6-C88A-C317-0CE184A9E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854D0A-0F8A-CB8F-B6E4-28E9DA6A1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88B61-D284-46F4-9D12-0AF399086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52805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6139C-0995-E0CD-9A02-2CF5496657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82E80E-78A9-E970-8448-145B405736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2DF18E-59E7-4D85-F1E2-C1405D00A5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412BA-CFDF-4A89-A3C4-E57FB5EBCAEC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AF6BD4-CB1D-EFD7-2658-C1985D377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A48974-0D85-4C7B-3F7A-5152A7FA4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EC84C-1775-43BE-AC6C-FAC8E4D3F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6408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04580-8CDF-8AB3-72CF-4E2B3B055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4B9D43-1E25-82D8-A550-8889E20499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F826DB-A532-14DD-FF1C-8F4B6D705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412BA-CFDF-4A89-A3C4-E57FB5EBCAEC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17C654-FCBA-538C-0B82-5BEE18D78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2C1C29-F656-BF0D-7B33-8B0AF00D0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EC84C-1775-43BE-AC6C-FAC8E4D3F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39672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">
    <p:bg>
      <p:bgPr>
        <a:gradFill>
          <a:gsLst>
            <a:gs pos="0">
              <a:srgbClr val="14014B"/>
            </a:gs>
            <a:gs pos="32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72844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aeed Faal 5"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6351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aeed Faal 2">
    <p:bg>
      <p:bgPr>
        <a:gradFill>
          <a:gsLst>
            <a:gs pos="0">
              <a:srgbClr val="351401"/>
            </a:gs>
            <a:gs pos="32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672313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1304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77A17-E89A-29B5-696A-39D8ACC35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18626C-28EC-BAD5-8BEA-BBC363E88B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DF4FAE-F659-7067-0D33-FB9D4D2C65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E79225-B2E3-3489-FA9E-17CF21FD2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6D772-E377-4294-BFE6-F9FC4176BEFF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09EDC0-5E43-02E5-A878-23DAF4750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EBEEE4-AD28-25EF-66AA-07A9C325E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A8F16-D962-4F2F-9D3C-9846DA4744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61971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30882-9510-B985-B5A8-A41FB213A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195F30-01DD-6FFF-AC4F-02C3D44B76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DA6541-C0FC-2E7D-B2B9-D45F66AA0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412BA-CFDF-4A89-A3C4-E57FB5EBCAEC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438646-247A-D44C-7887-940D4CEB0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D7ABA5-682E-414B-E8BE-E7DE6DC18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EC84C-1775-43BE-AC6C-FAC8E4D3F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2567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B2A2D-987D-4AA4-08CA-232F52EAE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EECCAC-45B0-DBC0-6EBD-026FCF271A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6B6D54-E1DC-FDAB-AA74-6E9EE10532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2B61AD-8661-9A1F-503A-A276A95FF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412BA-CFDF-4A89-A3C4-E57FB5EBCAEC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9A3FBF-AE5D-91F9-E76A-97BB58DDF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1A27C7-F2FC-0E50-DD82-C68039A93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EC84C-1775-43BE-AC6C-FAC8E4D3F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9600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3CC25-5D46-7E9F-6FA0-ED8178A9F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03E49F-EA26-58C1-A18C-8DC33AE57E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13408A-D329-B81D-F65C-EF228241B7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8702FF-CA72-0381-0BA7-71776C91D8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579744-E65F-AE4F-D7CC-EF0A319CE6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0557E4D-B833-CF68-161A-41BE38166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412BA-CFDF-4A89-A3C4-E57FB5EBCAEC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676560-AA85-32DB-5649-A2FD190E2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1AB6AB-8D53-2D5B-972B-6E6CB077B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EC84C-1775-43BE-AC6C-FAC8E4D3F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9284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8ECCD-552A-65C9-CF5F-D602646F4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08BAA1-04D2-C21D-E299-F91FEA11A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412BA-CFDF-4A89-A3C4-E57FB5EBCAEC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1DE997-1F83-61BB-5CCC-4B1CAD063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8AB268-0DDD-6055-6D3E-B8975721C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EC84C-1775-43BE-AC6C-FAC8E4D3F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39858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617460-EDA8-380E-017B-26B788CAE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412BA-CFDF-4A89-A3C4-E57FB5EBCAEC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8AB247-CA28-DEA8-81BA-EDD67F01C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E0A195-F43F-D769-B255-29982FBF2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EC84C-1775-43BE-AC6C-FAC8E4D3F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74486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BF944-C4A0-1E05-8EE6-B31E1E3F0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F51FF2-9087-9B9F-6C4C-B591D76275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5C63E7-CFA1-59E7-755E-70D7CA577E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5352CB-FA9C-E7C5-73D6-C152AACE7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412BA-CFDF-4A89-A3C4-E57FB5EBCAEC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F85170-0130-8FEC-E430-98CFF8AB0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4C306B-E133-E3AD-5104-24D72E92C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EC84C-1775-43BE-AC6C-FAC8E4D3F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75280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C873D-1FC8-154E-C10C-651254CDA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DF07BD-DDE7-A0A0-EB21-E18D54FFB6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0EFF16-FD7E-C447-10E7-1A3BD4A649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77AB5E-D7AB-0C13-644B-AA0B51FF2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412BA-CFDF-4A89-A3C4-E57FB5EBCAEC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7AFD78-B518-3596-D287-0F5224874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5B6735-0F63-F172-851D-4B4DE1F11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EC84C-1775-43BE-AC6C-FAC8E4D3F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91460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B0ABB-1C10-D03B-E4DB-826898453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38BFF7-DC4F-5AAB-410D-6FA01DD492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C40AA-248D-1595-428A-0BD5F35A4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412BA-CFDF-4A89-A3C4-E57FB5EBCAEC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E4B8F9-1957-5728-7E8A-E9B283792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6D4EE3-719F-CA8B-08AB-EAFD6E3F5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EC84C-1775-43BE-AC6C-FAC8E4D3F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10538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E6170E-0A76-35BB-DE7D-33A3E11D2C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5FEA9E-EA34-5C9F-00B1-4894F683B8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C0FDBC-4642-5574-49C6-9FCCD5281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412BA-CFDF-4A89-A3C4-E57FB5EBCAEC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4A6B3D-19C2-D748-02EC-B6B6BB887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8AFA30-A1D6-D990-9F21-0ACDA4B4D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EC84C-1775-43BE-AC6C-FAC8E4D3F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987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FDBB8-98AC-7E8F-EF99-AEDB84FD5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673081-1BA8-F202-F475-95798DC844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321039-517A-0F10-D0CF-4C4E5B5943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252386-F8B1-43D7-70F4-E27BF4AB67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97B89B-2D05-110B-EAB2-B6938D6DE0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C5F673-DC8E-320A-C79B-7035C6FB3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6D772-E377-4294-BFE6-F9FC4176BEFF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9D72B0-3185-93AE-EC43-51B673D54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0E4811-7A8D-1740-B1E7-70A06B4D8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A8F16-D962-4F2F-9D3C-9846DA4744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929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78F85-F447-7024-B761-D4102AE4C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1523C1-DE59-C336-D266-BBEAD9D1D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6D772-E377-4294-BFE6-F9FC4176BEFF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E9C7AA-1336-D903-35FF-884F8C35D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BB7705-274E-894F-22F8-63A6A55A6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A8F16-D962-4F2F-9D3C-9846DA4744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704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346B09-6602-F3E1-5A9F-DB36804CD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6D772-E377-4294-BFE6-F9FC4176BEFF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9A3F77-F465-001A-FA55-C81D21984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3CB61D-2ACF-B0FF-89AF-ABDCE3963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A8F16-D962-4F2F-9D3C-9846DA4744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98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5F425-EEE4-FE9C-5D8E-28BA5E86B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465F98-C67D-E182-FFB7-D907A94AF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951C76-B968-FA1A-A62D-515E390CB5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EC3C80-860D-5E69-117D-4E8B29379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6D772-E377-4294-BFE6-F9FC4176BEFF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14C9B5-3A75-338E-9D09-DC686FCC6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829383-B792-BAB4-8A7D-AE03E25E0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A8F16-D962-4F2F-9D3C-9846DA4744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50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937C0-6E3A-81B6-C3BD-2BBC931C5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889DC7-552D-D967-69C4-E168BB134A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BB89F5-F49C-A2FC-A6A7-76656322D1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34E201-CAA4-FFEC-114E-476FBD138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6D772-E377-4294-BFE6-F9FC4176BEFF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98A6E2-6F0D-0BAA-EAEB-524C4BB0E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AF0A1A-0844-A1D1-718E-11BE59273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A8F16-D962-4F2F-9D3C-9846DA4744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37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999A061-B977-BADC-EE4A-ABAA96741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E1CE00-5433-C840-E28A-F6DE8C21CA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625265-3F97-9422-10A6-B57F8AA194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6D772-E377-4294-BFE6-F9FC4176BEFF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3245C4-6E02-8A00-2390-C73AE65AC7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508396-D953-97DA-7680-D11173D42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3A8F16-D962-4F2F-9D3C-9846DA4744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161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999A061-B977-BADC-EE4A-ABAA96741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E1CE00-5433-C840-E28A-F6DE8C21CA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625265-3F97-9422-10A6-B57F8AA194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6D772-E377-4294-BFE6-F9FC4176BEFF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3245C4-6E02-8A00-2390-C73AE65AC7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508396-D953-97DA-7680-D11173D42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3A8F16-D962-4F2F-9D3C-9846DA4744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644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3CE6FA-BB41-AFAF-B1AF-C0762C3AB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667405-23FD-869E-731E-395894D999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A08605-2BD0-776E-8201-1B2BEBA28E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EF759CE-60D7-4CE4-9667-B21C2D5F9F70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E35481-5AB5-921F-55A9-3AD10F06FC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F6449D-2B60-AE77-C8CB-F106EF43A7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988B61-D284-46F4-9D12-0AF399086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909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9A13BA-D0BA-3918-D57E-D6A1112F3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6140E-12B0-8ADD-FA6F-536ADC918B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468770-B746-EB3A-24F9-CF3397BF20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F0412BA-CFDF-4A89-A3C4-E57FB5EBCAEC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9BF4EC-4091-1EBE-7A71-27D95778E6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8379C-5E27-0347-F648-8387191487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5EC84C-1775-43BE-AC6C-FAC8E4D3F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512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c/saeedfaal/membership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8.png"/><Relationship Id="rId4" Type="http://schemas.microsoft.com/office/2017/06/relationships/model3d" Target="../media/model3d1.glb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7.png"/><Relationship Id="rId7" Type="http://schemas.openxmlformats.org/officeDocument/2006/relationships/image" Target="../media/image1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microsoft.com/office/2017/06/relationships/model3d" Target="../media/model3d1.glb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9.png"/><Relationship Id="rId7" Type="http://schemas.openxmlformats.org/officeDocument/2006/relationships/image" Target="../media/image11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hyperlink" Target="https://www.patreon.com/c/saeedfaal/membership" TargetMode="Externa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hyperlink" Target="https://www.patreon.com/c/saeedfaal/membership" TargetMode="Externa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hyperlink" Target="https://www.patreon.com/c/saeedfaal/membership" TargetMode="Externa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17/06/relationships/model3d" Target="../media/model3d1.glb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17/06/relationships/model3d" Target="../media/model3d1.glb"/><Relationship Id="rId7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17/06/relationships/model3d" Target="../media/model3d1.glb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17/06/relationships/model3d" Target="../media/model3d1.glb"/><Relationship Id="rId7" Type="http://schemas.openxmlformats.org/officeDocument/2006/relationships/image" Target="../media/image1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2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8B0E0B4-423B-E2E1-8A16-B80528E4CAA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/>
          <a:srcRect l="10811" t="486" r="13871" b="-48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hlinkClick r:id="rId3"/>
            <a:extLst>
              <a:ext uri="{FF2B5EF4-FFF2-40B4-BE49-F238E27FC236}">
                <a16:creationId xmlns:a16="http://schemas.microsoft.com/office/drawing/2014/main" id="{52812AEB-98E4-EDE5-7466-DC9F59E956C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06875" y="3844925"/>
            <a:ext cx="3946525" cy="527049"/>
          </a:xfrm>
          <a:prstGeom prst="roundRect">
            <a:avLst>
              <a:gd name="adj" fmla="val 29920"/>
            </a:avLst>
          </a:prstGeom>
          <a:gradFill>
            <a:gsLst>
              <a:gs pos="0">
                <a:schemeClr val="accent3">
                  <a:lumMod val="60000"/>
                  <a:lumOff val="40000"/>
                  <a:alpha val="0"/>
                </a:schemeClr>
              </a:gs>
              <a:gs pos="100000">
                <a:schemeClr val="accent3">
                  <a:lumMod val="60000"/>
                  <a:lumOff val="40000"/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73025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7145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FA4441-9D6A-3223-C2E4-BFE9398F235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434615" y="1630820"/>
            <a:ext cx="33401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hold the Control key, click the link, and download the entire templates right now, with a massive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60% OFF!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9D50B5B4-59F9-A9E6-0187-30EA768DB9F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0800000">
            <a:off x="7941127" y="3722233"/>
            <a:ext cx="1745344" cy="772431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337E60A-795C-0850-6002-F9942394857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40200" y="2527300"/>
            <a:ext cx="4114800" cy="772431"/>
          </a:xfrm>
          <a:prstGeom prst="rect">
            <a:avLst/>
          </a:prstGeom>
          <a:solidFill>
            <a:srgbClr val="1618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A95EEA-37DA-A739-161F-DA9BB24BE01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788682" y="2726152"/>
            <a:ext cx="48178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3000 Mind-Blowing Slides</a:t>
            </a:r>
          </a:p>
        </p:txBody>
      </p:sp>
    </p:spTree>
    <p:extLst>
      <p:ext uri="{BB962C8B-B14F-4D97-AF65-F5344CB8AC3E}">
        <p14:creationId xmlns:p14="http://schemas.microsoft.com/office/powerpoint/2010/main" val="1346025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98BA14-77DD-C7E1-9C0E-315AA1B000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70832" y="-602343"/>
            <a:ext cx="14333664" cy="806268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ADA50B1-C252-DC4F-856D-364ACF3902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70832" y="-602343"/>
            <a:ext cx="14333664" cy="8062686"/>
          </a:xfrm>
          <a:prstGeom prst="rect">
            <a:avLst/>
          </a:prstGeom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8" name="3D Model 27">
                <a:extLst>
                  <a:ext uri="{FF2B5EF4-FFF2-40B4-BE49-F238E27FC236}">
                    <a16:creationId xmlns:a16="http://schemas.microsoft.com/office/drawing/2014/main" id="{0300BF3D-562A-AD27-D6D7-2E0723DED9E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020212">
              <a:off x="811170" y="739150"/>
              <a:ext cx="3599353" cy="3675530"/>
            </p:xfrm>
            <a:graphic>
              <a:graphicData uri="http://schemas.microsoft.com/office/drawing/2017/model3d">
                <am3d:model3d r:embed="rId4">
                  <am3d:spPr>
                    <a:xfrm rot="1020212">
                      <a:off x="0" y="0"/>
                      <a:ext cx="3599353" cy="3675530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875124" ay="99341" az="704107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537046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8" name="3D Model 27">
                <a:extLst>
                  <a:ext uri="{FF2B5EF4-FFF2-40B4-BE49-F238E27FC236}">
                    <a16:creationId xmlns:a16="http://schemas.microsoft.com/office/drawing/2014/main" id="{0300BF3D-562A-AD27-D6D7-2E0723DED9E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rot="1020212">
                <a:off x="811170" y="739150"/>
                <a:ext cx="3599353" cy="36755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9" name="3D Model 28">
                <a:extLst>
                  <a:ext uri="{FF2B5EF4-FFF2-40B4-BE49-F238E27FC236}">
                    <a16:creationId xmlns:a16="http://schemas.microsoft.com/office/drawing/2014/main" id="{59F3E50B-E6E0-BAD6-47ED-893CB9F3231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858420" y="1862279"/>
              <a:ext cx="3599353" cy="3675530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3599353" cy="3675530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875124" ay="99341" az="704107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537046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9" name="3D Model 28">
                <a:extLst>
                  <a:ext uri="{FF2B5EF4-FFF2-40B4-BE49-F238E27FC236}">
                    <a16:creationId xmlns:a16="http://schemas.microsoft.com/office/drawing/2014/main" id="{59F3E50B-E6E0-BAD6-47ED-893CB9F3231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858420" y="1862279"/>
                <a:ext cx="3599353" cy="36755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0" name="3D Model 29">
                <a:extLst>
                  <a:ext uri="{FF2B5EF4-FFF2-40B4-BE49-F238E27FC236}">
                    <a16:creationId xmlns:a16="http://schemas.microsoft.com/office/drawing/2014/main" id="{71990C43-4F95-73CA-81EB-5E7BF153DD56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190018" y="337552"/>
              <a:ext cx="3599353" cy="3675530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3599353" cy="3675530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875124" ay="99341" az="704107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537046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0" name="3D Model 29">
                <a:extLst>
                  <a:ext uri="{FF2B5EF4-FFF2-40B4-BE49-F238E27FC236}">
                    <a16:creationId xmlns:a16="http://schemas.microsoft.com/office/drawing/2014/main" id="{71990C43-4F95-73CA-81EB-5E7BF153DD5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190018" y="337552"/>
                <a:ext cx="3599353" cy="36755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1" name="3D Model 30">
                <a:extLst>
                  <a:ext uri="{FF2B5EF4-FFF2-40B4-BE49-F238E27FC236}">
                    <a16:creationId xmlns:a16="http://schemas.microsoft.com/office/drawing/2014/main" id="{1C96E15B-E75A-0A79-2A3D-520D0D6B60B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065281" y="1794434"/>
              <a:ext cx="3599353" cy="3675530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3599353" cy="3675530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875124" ay="99341" az="704107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537046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1" name="3D Model 30">
                <a:extLst>
                  <a:ext uri="{FF2B5EF4-FFF2-40B4-BE49-F238E27FC236}">
                    <a16:creationId xmlns:a16="http://schemas.microsoft.com/office/drawing/2014/main" id="{1C96E15B-E75A-0A79-2A3D-520D0D6B60B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065281" y="1794434"/>
                <a:ext cx="3599353" cy="36755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2" name="3D Model 31">
                <a:extLst>
                  <a:ext uri="{FF2B5EF4-FFF2-40B4-BE49-F238E27FC236}">
                    <a16:creationId xmlns:a16="http://schemas.microsoft.com/office/drawing/2014/main" id="{9C20E58D-0BB5-5BD0-2617-49C7BCAF875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20179244">
              <a:off x="5375241" y="418221"/>
              <a:ext cx="3599353" cy="3675530"/>
            </p:xfrm>
            <a:graphic>
              <a:graphicData uri="http://schemas.microsoft.com/office/drawing/2017/model3d">
                <am3d:model3d r:embed="rId4">
                  <am3d:spPr>
                    <a:xfrm rot="20179244">
                      <a:off x="0" y="0"/>
                      <a:ext cx="3599353" cy="3675530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875124" ay="99341" az="704107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537046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2" name="3D Model 31">
                <a:extLst>
                  <a:ext uri="{FF2B5EF4-FFF2-40B4-BE49-F238E27FC236}">
                    <a16:creationId xmlns:a16="http://schemas.microsoft.com/office/drawing/2014/main" id="{9C20E58D-0BB5-5BD0-2617-49C7BCAF875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rot="20179244">
                <a:off x="5375241" y="418221"/>
                <a:ext cx="3599353" cy="36755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3" name="3D Model 32">
                <a:extLst>
                  <a:ext uri="{FF2B5EF4-FFF2-40B4-BE49-F238E27FC236}">
                    <a16:creationId xmlns:a16="http://schemas.microsoft.com/office/drawing/2014/main" id="{75C0044D-ED5D-BC48-A297-B29F688E84B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6176688" y="1561178"/>
              <a:ext cx="3599353" cy="3675530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3599353" cy="3675530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875124" ay="99341" az="704107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537046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3" name="3D Model 32">
                <a:extLst>
                  <a:ext uri="{FF2B5EF4-FFF2-40B4-BE49-F238E27FC236}">
                    <a16:creationId xmlns:a16="http://schemas.microsoft.com/office/drawing/2014/main" id="{75C0044D-ED5D-BC48-A297-B29F688E84B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176688" y="1561178"/>
                <a:ext cx="3599353" cy="36755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4" name="3D Model 33">
                <a:extLst>
                  <a:ext uri="{FF2B5EF4-FFF2-40B4-BE49-F238E27FC236}">
                    <a16:creationId xmlns:a16="http://schemas.microsoft.com/office/drawing/2014/main" id="{18F16A7C-A60E-8776-9585-6E375D3E78C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20079922">
              <a:off x="7599506" y="569060"/>
              <a:ext cx="3599353" cy="3675530"/>
            </p:xfrm>
            <a:graphic>
              <a:graphicData uri="http://schemas.microsoft.com/office/drawing/2017/model3d">
                <am3d:model3d r:embed="rId4">
                  <am3d:spPr>
                    <a:xfrm rot="20079922">
                      <a:off x="0" y="0"/>
                      <a:ext cx="3599353" cy="3675530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875124" ay="99341" az="704107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537046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4" name="3D Model 33">
                <a:extLst>
                  <a:ext uri="{FF2B5EF4-FFF2-40B4-BE49-F238E27FC236}">
                    <a16:creationId xmlns:a16="http://schemas.microsoft.com/office/drawing/2014/main" id="{18F16A7C-A60E-8776-9585-6E375D3E78C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rot="20079922">
                <a:off x="7599506" y="569060"/>
                <a:ext cx="3599353" cy="367553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436256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9754D98-0792-BA5E-4F88-7ECBC0F49B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119BD81-2E30-DAE5-4911-72745C17B9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8" name="3D Model 27">
                <a:extLst>
                  <a:ext uri="{FF2B5EF4-FFF2-40B4-BE49-F238E27FC236}">
                    <a16:creationId xmlns:a16="http://schemas.microsoft.com/office/drawing/2014/main" id="{0300BF3D-562A-AD27-D6D7-2E0723DED9E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9124681">
              <a:off x="-933910" y="-317696"/>
              <a:ext cx="3808828" cy="3047063"/>
            </p:xfrm>
            <a:graphic>
              <a:graphicData uri="http://schemas.microsoft.com/office/drawing/2017/model3d">
                <am3d:model3d r:embed="rId4">
                  <am3d:spPr>
                    <a:xfrm rot="19124681">
                      <a:off x="0" y="0"/>
                      <a:ext cx="3808828" cy="3047063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4571913" ay="2140577" az="-6770501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537044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8" name="3D Model 27">
                <a:extLst>
                  <a:ext uri="{FF2B5EF4-FFF2-40B4-BE49-F238E27FC236}">
                    <a16:creationId xmlns:a16="http://schemas.microsoft.com/office/drawing/2014/main" id="{0300BF3D-562A-AD27-D6D7-2E0723DED9E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rot="19124681">
                <a:off x="-933910" y="-317696"/>
                <a:ext cx="3808828" cy="304706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9" name="3D Model 28">
                <a:extLst>
                  <a:ext uri="{FF2B5EF4-FFF2-40B4-BE49-F238E27FC236}">
                    <a16:creationId xmlns:a16="http://schemas.microsoft.com/office/drawing/2014/main" id="{59F3E50B-E6E0-BAD6-47ED-893CB9F3231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3829771">
              <a:off x="-954551" y="3076541"/>
              <a:ext cx="4075457" cy="3313691"/>
            </p:xfrm>
            <a:graphic>
              <a:graphicData uri="http://schemas.microsoft.com/office/drawing/2017/model3d">
                <am3d:model3d r:embed="rId4">
                  <am3d:spPr>
                    <a:xfrm rot="13829771">
                      <a:off x="0" y="0"/>
                      <a:ext cx="4075457" cy="3313691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3910122" ay="-1973458" az="7826108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537046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9" name="3D Model 28">
                <a:extLst>
                  <a:ext uri="{FF2B5EF4-FFF2-40B4-BE49-F238E27FC236}">
                    <a16:creationId xmlns:a16="http://schemas.microsoft.com/office/drawing/2014/main" id="{59F3E50B-E6E0-BAD6-47ED-893CB9F3231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13829771">
                <a:off x="-954551" y="3076541"/>
                <a:ext cx="4075457" cy="331369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0" name="3D Model 29">
                <a:extLst>
                  <a:ext uri="{FF2B5EF4-FFF2-40B4-BE49-F238E27FC236}">
                    <a16:creationId xmlns:a16="http://schemas.microsoft.com/office/drawing/2014/main" id="{71990C43-4F95-73CA-81EB-5E7BF153DD56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21287542">
              <a:off x="2621468" y="-279184"/>
              <a:ext cx="3407106" cy="2436366"/>
            </p:xfrm>
            <a:graphic>
              <a:graphicData uri="http://schemas.microsoft.com/office/drawing/2017/model3d">
                <am3d:model3d r:embed="rId4">
                  <am3d:spPr>
                    <a:xfrm rot="21287542">
                      <a:off x="0" y="0"/>
                      <a:ext cx="3407106" cy="2436366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7811762" ay="659106" az="-762538"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439687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0" name="3D Model 29">
                <a:extLst>
                  <a:ext uri="{FF2B5EF4-FFF2-40B4-BE49-F238E27FC236}">
                    <a16:creationId xmlns:a16="http://schemas.microsoft.com/office/drawing/2014/main" id="{71990C43-4F95-73CA-81EB-5E7BF153DD5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21287542">
                <a:off x="2621468" y="-279184"/>
                <a:ext cx="3407106" cy="243636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1" name="3D Model 30">
                <a:extLst>
                  <a:ext uri="{FF2B5EF4-FFF2-40B4-BE49-F238E27FC236}">
                    <a16:creationId xmlns:a16="http://schemas.microsoft.com/office/drawing/2014/main" id="{1C96E15B-E75A-0A79-2A3D-520D0D6B60B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0800000">
              <a:off x="3619785" y="4666023"/>
              <a:ext cx="3291070" cy="2225752"/>
            </p:xfrm>
            <a:graphic>
              <a:graphicData uri="http://schemas.microsoft.com/office/drawing/2017/model3d">
                <am3d:model3d r:embed="rId4">
                  <am3d:spPr>
                    <a:xfrm rot="10800000">
                      <a:off x="0" y="0"/>
                      <a:ext cx="3291070" cy="2225752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8077542" ay="-805131" az="793878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454662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1" name="3D Model 30">
                <a:extLst>
                  <a:ext uri="{FF2B5EF4-FFF2-40B4-BE49-F238E27FC236}">
                    <a16:creationId xmlns:a16="http://schemas.microsoft.com/office/drawing/2014/main" id="{1C96E15B-E75A-0A79-2A3D-520D0D6B60B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rot="10800000">
                <a:off x="3619785" y="4666023"/>
                <a:ext cx="3291070" cy="222575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2" name="3D Model 31">
                <a:extLst>
                  <a:ext uri="{FF2B5EF4-FFF2-40B4-BE49-F238E27FC236}">
                    <a16:creationId xmlns:a16="http://schemas.microsoft.com/office/drawing/2014/main" id="{9C20E58D-0BB5-5BD0-2617-49C7BCAF875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20179244">
              <a:off x="5797566" y="46916"/>
              <a:ext cx="3197770" cy="2074744"/>
            </p:xfrm>
            <a:graphic>
              <a:graphicData uri="http://schemas.microsoft.com/office/drawing/2017/model3d">
                <am3d:model3d r:embed="rId4">
                  <am3d:spPr>
                    <a:xfrm rot="20179244">
                      <a:off x="0" y="0"/>
                      <a:ext cx="3197770" cy="2074744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8074188" ay="773302" az="-765489"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411141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2" name="3D Model 31">
                <a:extLst>
                  <a:ext uri="{FF2B5EF4-FFF2-40B4-BE49-F238E27FC236}">
                    <a16:creationId xmlns:a16="http://schemas.microsoft.com/office/drawing/2014/main" id="{9C20E58D-0BB5-5BD0-2617-49C7BCAF875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rot="20179244">
                <a:off x="5797566" y="46916"/>
                <a:ext cx="3197770" cy="207474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3" name="3D Model 32">
                <a:extLst>
                  <a:ext uri="{FF2B5EF4-FFF2-40B4-BE49-F238E27FC236}">
                    <a16:creationId xmlns:a16="http://schemas.microsoft.com/office/drawing/2014/main" id="{75C0044D-ED5D-BC48-A297-B29F688E84B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9341791">
              <a:off x="7929797" y="3872060"/>
              <a:ext cx="4113543" cy="3123246"/>
            </p:xfrm>
            <a:graphic>
              <a:graphicData uri="http://schemas.microsoft.com/office/drawing/2017/model3d">
                <am3d:model3d r:embed="rId4">
                  <am3d:spPr>
                    <a:xfrm rot="9341791">
                      <a:off x="0" y="0"/>
                      <a:ext cx="4113543" cy="3123246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7259556" ay="1083625" az="-1637942"/>
                    <am3d:postTrans dx="0" dy="0" dz="0"/>
                  </am3d:trans>
                  <am3d:raster rName="Office3DRenderer" rVer="16.0.8326">
                    <am3d:blip r:embed="rId10"/>
                  </am3d:raster>
                  <am3d:objViewport viewportSz="537045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3" name="3D Model 32">
                <a:extLst>
                  <a:ext uri="{FF2B5EF4-FFF2-40B4-BE49-F238E27FC236}">
                    <a16:creationId xmlns:a16="http://schemas.microsoft.com/office/drawing/2014/main" id="{75C0044D-ED5D-BC48-A297-B29F688E84B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 rot="9341791">
                <a:off x="7929797" y="3872060"/>
                <a:ext cx="4113543" cy="312324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4" name="3D Model 33">
                <a:extLst>
                  <a:ext uri="{FF2B5EF4-FFF2-40B4-BE49-F238E27FC236}">
                    <a16:creationId xmlns:a16="http://schemas.microsoft.com/office/drawing/2014/main" id="{18F16A7C-A60E-8776-9585-6E375D3E78C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946446">
              <a:off x="8988996" y="192223"/>
              <a:ext cx="4132582" cy="2894710"/>
            </p:xfrm>
            <a:graphic>
              <a:graphicData uri="http://schemas.microsoft.com/office/drawing/2017/model3d">
                <am3d:model3d r:embed="rId4">
                  <am3d:spPr>
                    <a:xfrm rot="1946446">
                      <a:off x="0" y="0"/>
                      <a:ext cx="4132582" cy="2894710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3161390" ay="-1804038" az="8800697"/>
                    <am3d:postTrans dx="0" dy="0" dz="0"/>
                  </am3d:trans>
                  <am3d:raster rName="Office3DRenderer" rVer="16.0.8326">
                    <am3d:blip r:embed="rId11"/>
                  </am3d:raster>
                  <am3d:objViewport viewportSz="537044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4" name="3D Model 33">
                <a:extLst>
                  <a:ext uri="{FF2B5EF4-FFF2-40B4-BE49-F238E27FC236}">
                    <a16:creationId xmlns:a16="http://schemas.microsoft.com/office/drawing/2014/main" id="{18F16A7C-A60E-8776-9585-6E375D3E78C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 rot="1946446">
                <a:off x="8988996" y="192223"/>
                <a:ext cx="4132582" cy="289471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324704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1FD09C7F-9F99-C827-A513-2CD963E57890}"/>
              </a:ext>
            </a:extLst>
          </p:cNvPr>
          <p:cNvGrpSpPr/>
          <p:nvPr/>
        </p:nvGrpSpPr>
        <p:grpSpPr>
          <a:xfrm>
            <a:off x="-1874454" y="-661608"/>
            <a:ext cx="5045722" cy="8840408"/>
            <a:chOff x="-1874454" y="-661608"/>
            <a:chExt cx="5045722" cy="8840408"/>
          </a:xfrm>
        </p:grpSpPr>
        <mc:AlternateContent xmlns:mc="http://schemas.openxmlformats.org/markup-compatibility/2006">
          <mc:Choice xmlns:am3d="http://schemas.microsoft.com/office/drawing/2017/model3d" Requires="am3d">
            <p:graphicFrame>
              <p:nvGraphicFramePr>
                <p:cNvPr id="5" name="3D Model 4">
                  <a:extLst>
                    <a:ext uri="{FF2B5EF4-FFF2-40B4-BE49-F238E27FC236}">
                      <a16:creationId xmlns:a16="http://schemas.microsoft.com/office/drawing/2014/main" id="{7EB276C8-557B-6C76-B72E-4A169082087D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-1874454" y="-661608"/>
                <a:ext cx="4751082" cy="4705288"/>
              </p:xfrm>
              <a:graphic>
                <a:graphicData uri="http://schemas.microsoft.com/office/drawing/2017/model3d">
                  <am3d:model3d r:embed="rId2">
                    <am3d:spPr>
                      <a:xfrm>
                        <a:off x="0" y="0"/>
                        <a:ext cx="4751082" cy="4705288"/>
                      </a:xfrm>
                      <a:prstGeom prst="rect">
                        <a:avLst/>
                      </a:prstGeom>
                    </am3d:spPr>
                    <am3d:camera>
                      <am3d:pos x="0" y="0" z="65738737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770821" d="1000000"/>
                      <am3d:preTrans dx="1128037" dy="-3313928" dz="0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5699288" ay="48011" az="-545434"/>
                      <am3d:postTrans dx="0" dy="0" dz="0"/>
                    </am3d:trans>
                    <am3d:raster rName="Office3DRenderer" rVer="16.0.8326">
                      <am3d:blip r:embed="rId3"/>
                    </am3d:raster>
                    <am3d:objViewport viewportSz="6514134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5" name="3D Model 4">
                  <a:extLst>
                    <a:ext uri="{FF2B5EF4-FFF2-40B4-BE49-F238E27FC236}">
                      <a16:creationId xmlns:a16="http://schemas.microsoft.com/office/drawing/2014/main" id="{7EB276C8-557B-6C76-B72E-4A169082087D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-1874454" y="-661608"/>
                  <a:ext cx="4751082" cy="47052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am3d="http://schemas.microsoft.com/office/drawing/2017/model3d" Requires="am3d">
            <p:graphicFrame>
              <p:nvGraphicFramePr>
                <p:cNvPr id="6" name="3D Model 5">
                  <a:extLst>
                    <a:ext uri="{FF2B5EF4-FFF2-40B4-BE49-F238E27FC236}">
                      <a16:creationId xmlns:a16="http://schemas.microsoft.com/office/drawing/2014/main" id="{4A1FD80D-7B9D-0B36-1CAD-68EA14E0F15F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 rot="2473779">
                <a:off x="-1579814" y="1299272"/>
                <a:ext cx="4751082" cy="4705288"/>
              </p:xfrm>
              <a:graphic>
                <a:graphicData uri="http://schemas.microsoft.com/office/drawing/2017/model3d">
                  <am3d:model3d r:embed="rId2">
                    <am3d:spPr>
                      <a:xfrm rot="2473779">
                        <a:off x="0" y="0"/>
                        <a:ext cx="4751082" cy="4705288"/>
                      </a:xfrm>
                      <a:prstGeom prst="rect">
                        <a:avLst/>
                      </a:prstGeom>
                    </am3d:spPr>
                    <am3d:camera>
                      <am3d:pos x="0" y="0" z="65738737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770821" d="1000000"/>
                      <am3d:preTrans dx="1128037" dy="-3313928" dz="0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5699288" ay="48011" az="-545434"/>
                      <am3d:postTrans dx="0" dy="0" dz="0"/>
                    </am3d:trans>
                    <am3d:raster rName="Office3DRenderer" rVer="16.0.8326">
                      <am3d:blip r:embed="rId3"/>
                    </am3d:raster>
                    <am3d:objViewport viewportSz="6514134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6" name="3D Model 5">
                  <a:extLst>
                    <a:ext uri="{FF2B5EF4-FFF2-40B4-BE49-F238E27FC236}">
                      <a16:creationId xmlns:a16="http://schemas.microsoft.com/office/drawing/2014/main" id="{4A1FD80D-7B9D-0B36-1CAD-68EA14E0F15F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 rot="2473779">
                  <a:off x="-1579814" y="1299272"/>
                  <a:ext cx="4751082" cy="47052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am3d="http://schemas.microsoft.com/office/drawing/2017/model3d" Requires="am3d">
            <p:graphicFrame>
              <p:nvGraphicFramePr>
                <p:cNvPr id="7" name="3D Model 6">
                  <a:extLst>
                    <a:ext uri="{FF2B5EF4-FFF2-40B4-BE49-F238E27FC236}">
                      <a16:creationId xmlns:a16="http://schemas.microsoft.com/office/drawing/2014/main" id="{A380CFCF-49D7-8293-A80C-226CE47B138C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 rot="2685011">
                <a:off x="-1681414" y="3473512"/>
                <a:ext cx="4751082" cy="4705288"/>
              </p:xfrm>
              <a:graphic>
                <a:graphicData uri="http://schemas.microsoft.com/office/drawing/2017/model3d">
                  <am3d:model3d r:embed="rId2">
                    <am3d:spPr>
                      <a:xfrm rot="2685011">
                        <a:off x="0" y="0"/>
                        <a:ext cx="4751082" cy="4705288"/>
                      </a:xfrm>
                      <a:prstGeom prst="rect">
                        <a:avLst/>
                      </a:prstGeom>
                    </am3d:spPr>
                    <am3d:camera>
                      <am3d:pos x="0" y="0" z="65738737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770821" d="1000000"/>
                      <am3d:preTrans dx="1128037" dy="-3313928" dz="0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5699288" ay="48011" az="-545434"/>
                      <am3d:postTrans dx="0" dy="0" dz="0"/>
                    </am3d:trans>
                    <am3d:raster rName="Office3DRenderer" rVer="16.0.8326">
                      <am3d:blip r:embed="rId3"/>
                    </am3d:raster>
                    <am3d:objViewport viewportSz="6514134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7" name="3D Model 6">
                  <a:extLst>
                    <a:ext uri="{FF2B5EF4-FFF2-40B4-BE49-F238E27FC236}">
                      <a16:creationId xmlns:a16="http://schemas.microsoft.com/office/drawing/2014/main" id="{A380CFCF-49D7-8293-A80C-226CE47B138C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 rot="2685011">
                  <a:off x="-1681414" y="3473512"/>
                  <a:ext cx="4751082" cy="4705288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9B0DC34-C0A6-28A1-3763-C403CF35CC26}"/>
              </a:ext>
            </a:extLst>
          </p:cNvPr>
          <p:cNvGrpSpPr/>
          <p:nvPr/>
        </p:nvGrpSpPr>
        <p:grpSpPr>
          <a:xfrm>
            <a:off x="8579414" y="-1203689"/>
            <a:ext cx="5045722" cy="8840408"/>
            <a:chOff x="-1874454" y="-661608"/>
            <a:chExt cx="5045722" cy="8840408"/>
          </a:xfrm>
        </p:grpSpPr>
        <mc:AlternateContent xmlns:mc="http://schemas.openxmlformats.org/markup-compatibility/2006">
          <mc:Choice xmlns:am3d="http://schemas.microsoft.com/office/drawing/2017/model3d" Requires="am3d">
            <p:graphicFrame>
              <p:nvGraphicFramePr>
                <p:cNvPr id="10" name="3D Model 9">
                  <a:extLst>
                    <a:ext uri="{FF2B5EF4-FFF2-40B4-BE49-F238E27FC236}">
                      <a16:creationId xmlns:a16="http://schemas.microsoft.com/office/drawing/2014/main" id="{FC2B5A9E-7017-8FB4-22F9-20A6852B49D4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-1874454" y="-661608"/>
                <a:ext cx="4751082" cy="4705288"/>
              </p:xfrm>
              <a:graphic>
                <a:graphicData uri="http://schemas.microsoft.com/office/drawing/2017/model3d">
                  <am3d:model3d r:embed="rId2">
                    <am3d:spPr>
                      <a:xfrm>
                        <a:off x="0" y="0"/>
                        <a:ext cx="4751082" cy="4705288"/>
                      </a:xfrm>
                      <a:prstGeom prst="rect">
                        <a:avLst/>
                      </a:prstGeom>
                    </am3d:spPr>
                    <am3d:camera>
                      <am3d:pos x="0" y="0" z="65738737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770821" d="1000000"/>
                      <am3d:preTrans dx="1128037" dy="-3313928" dz="0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5699288" ay="48011" az="-545434"/>
                      <am3d:postTrans dx="0" dy="0" dz="0"/>
                    </am3d:trans>
                    <am3d:raster rName="Office3DRenderer" rVer="16.0.8326">
                      <am3d:blip r:embed="rId3"/>
                    </am3d:raster>
                    <am3d:objViewport viewportSz="6514134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10" name="3D Model 9">
                  <a:extLst>
                    <a:ext uri="{FF2B5EF4-FFF2-40B4-BE49-F238E27FC236}">
                      <a16:creationId xmlns:a16="http://schemas.microsoft.com/office/drawing/2014/main" id="{FC2B5A9E-7017-8FB4-22F9-20A6852B49D4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8579414" y="-1203689"/>
                  <a:ext cx="4751082" cy="47052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am3d="http://schemas.microsoft.com/office/drawing/2017/model3d" Requires="am3d">
            <p:graphicFrame>
              <p:nvGraphicFramePr>
                <p:cNvPr id="11" name="3D Model 10">
                  <a:extLst>
                    <a:ext uri="{FF2B5EF4-FFF2-40B4-BE49-F238E27FC236}">
                      <a16:creationId xmlns:a16="http://schemas.microsoft.com/office/drawing/2014/main" id="{AA991938-E9AA-58BC-1BA6-D7280AF15FD3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 rot="2473779">
                <a:off x="-1579814" y="1299272"/>
                <a:ext cx="4751082" cy="4705288"/>
              </p:xfrm>
              <a:graphic>
                <a:graphicData uri="http://schemas.microsoft.com/office/drawing/2017/model3d">
                  <am3d:model3d r:embed="rId2">
                    <am3d:spPr>
                      <a:xfrm rot="2473779">
                        <a:off x="0" y="0"/>
                        <a:ext cx="4751082" cy="4705288"/>
                      </a:xfrm>
                      <a:prstGeom prst="rect">
                        <a:avLst/>
                      </a:prstGeom>
                    </am3d:spPr>
                    <am3d:camera>
                      <am3d:pos x="0" y="0" z="65738737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770821" d="1000000"/>
                      <am3d:preTrans dx="1128037" dy="-3313928" dz="0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5699288" ay="48011" az="-545434"/>
                      <am3d:postTrans dx="0" dy="0" dz="0"/>
                    </am3d:trans>
                    <am3d:raster rName="Office3DRenderer" rVer="16.0.8326">
                      <am3d:blip r:embed="rId3"/>
                    </am3d:raster>
                    <am3d:objViewport viewportSz="6514134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11" name="3D Model 10">
                  <a:extLst>
                    <a:ext uri="{FF2B5EF4-FFF2-40B4-BE49-F238E27FC236}">
                      <a16:creationId xmlns:a16="http://schemas.microsoft.com/office/drawing/2014/main" id="{AA991938-E9AA-58BC-1BA6-D7280AF15FD3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 rot="2473779">
                  <a:off x="8874054" y="757191"/>
                  <a:ext cx="4751082" cy="47052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am3d="http://schemas.microsoft.com/office/drawing/2017/model3d" Requires="am3d">
            <p:graphicFrame>
              <p:nvGraphicFramePr>
                <p:cNvPr id="12" name="3D Model 11">
                  <a:extLst>
                    <a:ext uri="{FF2B5EF4-FFF2-40B4-BE49-F238E27FC236}">
                      <a16:creationId xmlns:a16="http://schemas.microsoft.com/office/drawing/2014/main" id="{00218FD0-BB7C-E33C-F608-F4B0999A8CD2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 rot="2685011">
                <a:off x="-1681414" y="3473512"/>
                <a:ext cx="4751082" cy="4705288"/>
              </p:xfrm>
              <a:graphic>
                <a:graphicData uri="http://schemas.microsoft.com/office/drawing/2017/model3d">
                  <am3d:model3d r:embed="rId2">
                    <am3d:spPr>
                      <a:xfrm rot="2685011">
                        <a:off x="0" y="0"/>
                        <a:ext cx="4751082" cy="4705288"/>
                      </a:xfrm>
                      <a:prstGeom prst="rect">
                        <a:avLst/>
                      </a:prstGeom>
                    </am3d:spPr>
                    <am3d:camera>
                      <am3d:pos x="0" y="0" z="65738737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770821" d="1000000"/>
                      <am3d:preTrans dx="1128037" dy="-3313928" dz="0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5699288" ay="48011" az="-545434"/>
                      <am3d:postTrans dx="0" dy="0" dz="0"/>
                    </am3d:trans>
                    <am3d:raster rName="Office3DRenderer" rVer="16.0.8326">
                      <am3d:blip r:embed="rId3"/>
                    </am3d:raster>
                    <am3d:objViewport viewportSz="6514134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12" name="3D Model 11">
                  <a:extLst>
                    <a:ext uri="{FF2B5EF4-FFF2-40B4-BE49-F238E27FC236}">
                      <a16:creationId xmlns:a16="http://schemas.microsoft.com/office/drawing/2014/main" id="{00218FD0-BB7C-E33C-F608-F4B0999A8CD2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 rot="2685011">
                  <a:off x="8772454" y="2931431"/>
                  <a:ext cx="4751082" cy="4705288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F84BE9A-A76A-EC07-7246-19BAFA298DA2}"/>
              </a:ext>
            </a:extLst>
          </p:cNvPr>
          <p:cNvGrpSpPr/>
          <p:nvPr/>
        </p:nvGrpSpPr>
        <p:grpSpPr>
          <a:xfrm>
            <a:off x="5631643" y="-1111091"/>
            <a:ext cx="5045722" cy="8840408"/>
            <a:chOff x="-1874454" y="-661608"/>
            <a:chExt cx="5045722" cy="8840408"/>
          </a:xfrm>
        </p:grpSpPr>
        <mc:AlternateContent xmlns:mc="http://schemas.openxmlformats.org/markup-compatibility/2006">
          <mc:Choice xmlns:am3d="http://schemas.microsoft.com/office/drawing/2017/model3d" Requires="am3d">
            <p:graphicFrame>
              <p:nvGraphicFramePr>
                <p:cNvPr id="14" name="3D Model 13">
                  <a:extLst>
                    <a:ext uri="{FF2B5EF4-FFF2-40B4-BE49-F238E27FC236}">
                      <a16:creationId xmlns:a16="http://schemas.microsoft.com/office/drawing/2014/main" id="{84947478-BD4A-6B84-FED1-0DFE85D48F71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-1874454" y="-661608"/>
                <a:ext cx="4751082" cy="4705288"/>
              </p:xfrm>
              <a:graphic>
                <a:graphicData uri="http://schemas.microsoft.com/office/drawing/2017/model3d">
                  <am3d:model3d r:embed="rId2">
                    <am3d:spPr>
                      <a:xfrm>
                        <a:off x="0" y="0"/>
                        <a:ext cx="4751082" cy="4705288"/>
                      </a:xfrm>
                      <a:prstGeom prst="rect">
                        <a:avLst/>
                      </a:prstGeom>
                    </am3d:spPr>
                    <am3d:camera>
                      <am3d:pos x="0" y="0" z="65738737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770821" d="1000000"/>
                      <am3d:preTrans dx="1128037" dy="-3313928" dz="0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5699288" ay="48011" az="-545434"/>
                      <am3d:postTrans dx="0" dy="0" dz="0"/>
                    </am3d:trans>
                    <am3d:raster rName="Office3DRenderer" rVer="16.0.8326">
                      <am3d:blip r:embed="rId3"/>
                    </am3d:raster>
                    <am3d:objViewport viewportSz="6514134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14" name="3D Model 13">
                  <a:extLst>
                    <a:ext uri="{FF2B5EF4-FFF2-40B4-BE49-F238E27FC236}">
                      <a16:creationId xmlns:a16="http://schemas.microsoft.com/office/drawing/2014/main" id="{84947478-BD4A-6B84-FED1-0DFE85D48F71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5631643" y="-1111091"/>
                  <a:ext cx="4751082" cy="47052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am3d="http://schemas.microsoft.com/office/drawing/2017/model3d" Requires="am3d">
            <p:graphicFrame>
              <p:nvGraphicFramePr>
                <p:cNvPr id="15" name="3D Model 14">
                  <a:extLst>
                    <a:ext uri="{FF2B5EF4-FFF2-40B4-BE49-F238E27FC236}">
                      <a16:creationId xmlns:a16="http://schemas.microsoft.com/office/drawing/2014/main" id="{7FDA6F84-B108-7257-37BC-D31719C3C64A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 rot="2473779">
                <a:off x="-1579814" y="1299272"/>
                <a:ext cx="4751082" cy="4705288"/>
              </p:xfrm>
              <a:graphic>
                <a:graphicData uri="http://schemas.microsoft.com/office/drawing/2017/model3d">
                  <am3d:model3d r:embed="rId2">
                    <am3d:spPr>
                      <a:xfrm rot="2473779">
                        <a:off x="0" y="0"/>
                        <a:ext cx="4751082" cy="4705288"/>
                      </a:xfrm>
                      <a:prstGeom prst="rect">
                        <a:avLst/>
                      </a:prstGeom>
                    </am3d:spPr>
                    <am3d:camera>
                      <am3d:pos x="0" y="0" z="65738737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770821" d="1000000"/>
                      <am3d:preTrans dx="1128037" dy="-3313928" dz="0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5699288" ay="48011" az="-545434"/>
                      <am3d:postTrans dx="0" dy="0" dz="0"/>
                    </am3d:trans>
                    <am3d:raster rName="Office3DRenderer" rVer="16.0.8326">
                      <am3d:blip r:embed="rId3"/>
                    </am3d:raster>
                    <am3d:objViewport viewportSz="6514134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15" name="3D Model 14">
                  <a:extLst>
                    <a:ext uri="{FF2B5EF4-FFF2-40B4-BE49-F238E27FC236}">
                      <a16:creationId xmlns:a16="http://schemas.microsoft.com/office/drawing/2014/main" id="{7FDA6F84-B108-7257-37BC-D31719C3C64A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 rot="2473779">
                  <a:off x="5926283" y="849789"/>
                  <a:ext cx="4751082" cy="47052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am3d="http://schemas.microsoft.com/office/drawing/2017/model3d" Requires="am3d">
            <p:graphicFrame>
              <p:nvGraphicFramePr>
                <p:cNvPr id="16" name="3D Model 15">
                  <a:extLst>
                    <a:ext uri="{FF2B5EF4-FFF2-40B4-BE49-F238E27FC236}">
                      <a16:creationId xmlns:a16="http://schemas.microsoft.com/office/drawing/2014/main" id="{27E8E0CB-BE2F-505B-0133-130D0879AEF7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 rot="2685011">
                <a:off x="-1681414" y="3473512"/>
                <a:ext cx="4751082" cy="4705288"/>
              </p:xfrm>
              <a:graphic>
                <a:graphicData uri="http://schemas.microsoft.com/office/drawing/2017/model3d">
                  <am3d:model3d r:embed="rId2">
                    <am3d:spPr>
                      <a:xfrm rot="2685011">
                        <a:off x="0" y="0"/>
                        <a:ext cx="4751082" cy="4705288"/>
                      </a:xfrm>
                      <a:prstGeom prst="rect">
                        <a:avLst/>
                      </a:prstGeom>
                    </am3d:spPr>
                    <am3d:camera>
                      <am3d:pos x="0" y="0" z="65738737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770821" d="1000000"/>
                      <am3d:preTrans dx="1128037" dy="-3313928" dz="0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5699288" ay="48011" az="-545434"/>
                      <am3d:postTrans dx="0" dy="0" dz="0"/>
                    </am3d:trans>
                    <am3d:raster rName="Office3DRenderer" rVer="16.0.8326">
                      <am3d:blip r:embed="rId3"/>
                    </am3d:raster>
                    <am3d:objViewport viewportSz="6514134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16" name="3D Model 15">
                  <a:extLst>
                    <a:ext uri="{FF2B5EF4-FFF2-40B4-BE49-F238E27FC236}">
                      <a16:creationId xmlns:a16="http://schemas.microsoft.com/office/drawing/2014/main" id="{27E8E0CB-BE2F-505B-0133-130D0879AEF7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 rot="2685011">
                  <a:off x="5824683" y="3024029"/>
                  <a:ext cx="4751082" cy="4705288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891482-1461-1002-2805-F96D99A3B822}"/>
              </a:ext>
            </a:extLst>
          </p:cNvPr>
          <p:cNvGrpSpPr/>
          <p:nvPr/>
        </p:nvGrpSpPr>
        <p:grpSpPr>
          <a:xfrm>
            <a:off x="2689571" y="-991204"/>
            <a:ext cx="5045722" cy="8840408"/>
            <a:chOff x="-1874454" y="-661608"/>
            <a:chExt cx="5045722" cy="8840408"/>
          </a:xfrm>
        </p:grpSpPr>
        <mc:AlternateContent xmlns:mc="http://schemas.openxmlformats.org/markup-compatibility/2006">
          <mc:Choice xmlns:am3d="http://schemas.microsoft.com/office/drawing/2017/model3d" Requires="am3d">
            <p:graphicFrame>
              <p:nvGraphicFramePr>
                <p:cNvPr id="18" name="3D Model 17">
                  <a:extLst>
                    <a:ext uri="{FF2B5EF4-FFF2-40B4-BE49-F238E27FC236}">
                      <a16:creationId xmlns:a16="http://schemas.microsoft.com/office/drawing/2014/main" id="{ED347DEA-B41D-63C7-2A0D-36CC6DA62FF7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-1874454" y="-661608"/>
                <a:ext cx="4751082" cy="4705288"/>
              </p:xfrm>
              <a:graphic>
                <a:graphicData uri="http://schemas.microsoft.com/office/drawing/2017/model3d">
                  <am3d:model3d r:embed="rId2">
                    <am3d:spPr>
                      <a:xfrm>
                        <a:off x="0" y="0"/>
                        <a:ext cx="4751082" cy="4705288"/>
                      </a:xfrm>
                      <a:prstGeom prst="rect">
                        <a:avLst/>
                      </a:prstGeom>
                    </am3d:spPr>
                    <am3d:camera>
                      <am3d:pos x="0" y="0" z="65738737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770821" d="1000000"/>
                      <am3d:preTrans dx="1128037" dy="-3313928" dz="0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5699288" ay="48011" az="-545434"/>
                      <am3d:postTrans dx="0" dy="0" dz="0"/>
                    </am3d:trans>
                    <am3d:raster rName="Office3DRenderer" rVer="16.0.8326">
                      <am3d:blip r:embed="rId3"/>
                    </am3d:raster>
                    <am3d:objViewport viewportSz="6514134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18" name="3D Model 17">
                  <a:extLst>
                    <a:ext uri="{FF2B5EF4-FFF2-40B4-BE49-F238E27FC236}">
                      <a16:creationId xmlns:a16="http://schemas.microsoft.com/office/drawing/2014/main" id="{ED347DEA-B41D-63C7-2A0D-36CC6DA62FF7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2689571" y="-991204"/>
                  <a:ext cx="4751082" cy="47052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am3d="http://schemas.microsoft.com/office/drawing/2017/model3d" Requires="am3d">
            <p:graphicFrame>
              <p:nvGraphicFramePr>
                <p:cNvPr id="19" name="3D Model 18">
                  <a:extLst>
                    <a:ext uri="{FF2B5EF4-FFF2-40B4-BE49-F238E27FC236}">
                      <a16:creationId xmlns:a16="http://schemas.microsoft.com/office/drawing/2014/main" id="{FB82E5A0-AA9D-09B6-5920-3436ED495812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 rot="2473779">
                <a:off x="-1579814" y="1299272"/>
                <a:ext cx="4751082" cy="4705288"/>
              </p:xfrm>
              <a:graphic>
                <a:graphicData uri="http://schemas.microsoft.com/office/drawing/2017/model3d">
                  <am3d:model3d r:embed="rId2">
                    <am3d:spPr>
                      <a:xfrm rot="2473779">
                        <a:off x="0" y="0"/>
                        <a:ext cx="4751082" cy="4705288"/>
                      </a:xfrm>
                      <a:prstGeom prst="rect">
                        <a:avLst/>
                      </a:prstGeom>
                    </am3d:spPr>
                    <am3d:camera>
                      <am3d:pos x="0" y="0" z="65738737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770821" d="1000000"/>
                      <am3d:preTrans dx="1128037" dy="-3313928" dz="0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5699288" ay="48011" az="-545434"/>
                      <am3d:postTrans dx="0" dy="0" dz="0"/>
                    </am3d:trans>
                    <am3d:raster rName="Office3DRenderer" rVer="16.0.8326">
                      <am3d:blip r:embed="rId3"/>
                    </am3d:raster>
                    <am3d:objViewport viewportSz="6514134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19" name="3D Model 18">
                  <a:extLst>
                    <a:ext uri="{FF2B5EF4-FFF2-40B4-BE49-F238E27FC236}">
                      <a16:creationId xmlns:a16="http://schemas.microsoft.com/office/drawing/2014/main" id="{FB82E5A0-AA9D-09B6-5920-3436ED495812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 rot="2473779">
                  <a:off x="2984211" y="969676"/>
                  <a:ext cx="4751082" cy="47052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am3d="http://schemas.microsoft.com/office/drawing/2017/model3d" Requires="am3d">
            <p:graphicFrame>
              <p:nvGraphicFramePr>
                <p:cNvPr id="20" name="3D Model 19">
                  <a:extLst>
                    <a:ext uri="{FF2B5EF4-FFF2-40B4-BE49-F238E27FC236}">
                      <a16:creationId xmlns:a16="http://schemas.microsoft.com/office/drawing/2014/main" id="{5DF2805B-4576-5D04-C7F2-4ED73D3D269F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 rot="2685011">
                <a:off x="-1681414" y="3473512"/>
                <a:ext cx="4751082" cy="4705288"/>
              </p:xfrm>
              <a:graphic>
                <a:graphicData uri="http://schemas.microsoft.com/office/drawing/2017/model3d">
                  <am3d:model3d r:embed="rId2">
                    <am3d:spPr>
                      <a:xfrm rot="2685011">
                        <a:off x="0" y="0"/>
                        <a:ext cx="4751082" cy="4705288"/>
                      </a:xfrm>
                      <a:prstGeom prst="rect">
                        <a:avLst/>
                      </a:prstGeom>
                    </am3d:spPr>
                    <am3d:camera>
                      <am3d:pos x="0" y="0" z="65738737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770821" d="1000000"/>
                      <am3d:preTrans dx="1128037" dy="-3313928" dz="0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5699288" ay="48011" az="-545434"/>
                      <am3d:postTrans dx="0" dy="0" dz="0"/>
                    </am3d:trans>
                    <am3d:raster rName="Office3DRenderer" rVer="16.0.8326">
                      <am3d:blip r:embed="rId3"/>
                    </am3d:raster>
                    <am3d:objViewport viewportSz="6514134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20" name="3D Model 19">
                  <a:extLst>
                    <a:ext uri="{FF2B5EF4-FFF2-40B4-BE49-F238E27FC236}">
                      <a16:creationId xmlns:a16="http://schemas.microsoft.com/office/drawing/2014/main" id="{5DF2805B-4576-5D04-C7F2-4ED73D3D269F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 rot="2685011">
                  <a:off x="2882611" y="3143916"/>
                  <a:ext cx="4751082" cy="4705288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118C9CB-23FB-B6F4-2588-1EE4069436FB}"/>
              </a:ext>
            </a:extLst>
          </p:cNvPr>
          <p:cNvGrpSpPr/>
          <p:nvPr/>
        </p:nvGrpSpPr>
        <p:grpSpPr>
          <a:xfrm>
            <a:off x="291525" y="-991204"/>
            <a:ext cx="5045722" cy="8840408"/>
            <a:chOff x="-1874454" y="-661608"/>
            <a:chExt cx="5045722" cy="8840408"/>
          </a:xfrm>
        </p:grpSpPr>
        <mc:AlternateContent xmlns:mc="http://schemas.openxmlformats.org/markup-compatibility/2006">
          <mc:Choice xmlns:am3d="http://schemas.microsoft.com/office/drawing/2017/model3d" Requires="am3d">
            <p:graphicFrame>
              <p:nvGraphicFramePr>
                <p:cNvPr id="22" name="3D Model 21">
                  <a:extLst>
                    <a:ext uri="{FF2B5EF4-FFF2-40B4-BE49-F238E27FC236}">
                      <a16:creationId xmlns:a16="http://schemas.microsoft.com/office/drawing/2014/main" id="{9779348F-252A-CA9C-A205-F44573213C65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-1874454" y="-661608"/>
                <a:ext cx="4751082" cy="4705288"/>
              </p:xfrm>
              <a:graphic>
                <a:graphicData uri="http://schemas.microsoft.com/office/drawing/2017/model3d">
                  <am3d:model3d r:embed="rId2">
                    <am3d:spPr>
                      <a:xfrm>
                        <a:off x="0" y="0"/>
                        <a:ext cx="4751082" cy="4705288"/>
                      </a:xfrm>
                      <a:prstGeom prst="rect">
                        <a:avLst/>
                      </a:prstGeom>
                    </am3d:spPr>
                    <am3d:camera>
                      <am3d:pos x="0" y="0" z="65738737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770821" d="1000000"/>
                      <am3d:preTrans dx="1128037" dy="-3313928" dz="0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5699288" ay="48011" az="-545434"/>
                      <am3d:postTrans dx="0" dy="0" dz="0"/>
                    </am3d:trans>
                    <am3d:raster rName="Office3DRenderer" rVer="16.0.8326">
                      <am3d:blip r:embed="rId3"/>
                    </am3d:raster>
                    <am3d:objViewport viewportSz="6514134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22" name="3D Model 21">
                  <a:extLst>
                    <a:ext uri="{FF2B5EF4-FFF2-40B4-BE49-F238E27FC236}">
                      <a16:creationId xmlns:a16="http://schemas.microsoft.com/office/drawing/2014/main" id="{9779348F-252A-CA9C-A205-F44573213C65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291525" y="-991204"/>
                  <a:ext cx="4751082" cy="47052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am3d="http://schemas.microsoft.com/office/drawing/2017/model3d" Requires="am3d">
            <p:graphicFrame>
              <p:nvGraphicFramePr>
                <p:cNvPr id="23" name="3D Model 22">
                  <a:extLst>
                    <a:ext uri="{FF2B5EF4-FFF2-40B4-BE49-F238E27FC236}">
                      <a16:creationId xmlns:a16="http://schemas.microsoft.com/office/drawing/2014/main" id="{FD160B68-0CEA-299A-EF6A-34187763E3CC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 rot="2473779">
                <a:off x="-1579814" y="1299272"/>
                <a:ext cx="4751082" cy="4705288"/>
              </p:xfrm>
              <a:graphic>
                <a:graphicData uri="http://schemas.microsoft.com/office/drawing/2017/model3d">
                  <am3d:model3d r:embed="rId2">
                    <am3d:spPr>
                      <a:xfrm rot="2473779">
                        <a:off x="0" y="0"/>
                        <a:ext cx="4751082" cy="4705288"/>
                      </a:xfrm>
                      <a:prstGeom prst="rect">
                        <a:avLst/>
                      </a:prstGeom>
                    </am3d:spPr>
                    <am3d:camera>
                      <am3d:pos x="0" y="0" z="65738737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770821" d="1000000"/>
                      <am3d:preTrans dx="1128037" dy="-3313928" dz="0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5699288" ay="48011" az="-545434"/>
                      <am3d:postTrans dx="0" dy="0" dz="0"/>
                    </am3d:trans>
                    <am3d:raster rName="Office3DRenderer" rVer="16.0.8326">
                      <am3d:blip r:embed="rId3"/>
                    </am3d:raster>
                    <am3d:objViewport viewportSz="6514134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23" name="3D Model 22">
                  <a:extLst>
                    <a:ext uri="{FF2B5EF4-FFF2-40B4-BE49-F238E27FC236}">
                      <a16:creationId xmlns:a16="http://schemas.microsoft.com/office/drawing/2014/main" id="{FD160B68-0CEA-299A-EF6A-34187763E3CC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 rot="2473779">
                  <a:off x="586165" y="969676"/>
                  <a:ext cx="4751082" cy="47052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am3d="http://schemas.microsoft.com/office/drawing/2017/model3d" Requires="am3d">
            <p:graphicFrame>
              <p:nvGraphicFramePr>
                <p:cNvPr id="24" name="3D Model 23">
                  <a:extLst>
                    <a:ext uri="{FF2B5EF4-FFF2-40B4-BE49-F238E27FC236}">
                      <a16:creationId xmlns:a16="http://schemas.microsoft.com/office/drawing/2014/main" id="{E1E578F2-B5F3-B15C-213C-16D0B327258E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 rot="2685011">
                <a:off x="-1681414" y="3473512"/>
                <a:ext cx="4751082" cy="4705288"/>
              </p:xfrm>
              <a:graphic>
                <a:graphicData uri="http://schemas.microsoft.com/office/drawing/2017/model3d">
                  <am3d:model3d r:embed="rId2">
                    <am3d:spPr>
                      <a:xfrm rot="2685011">
                        <a:off x="0" y="0"/>
                        <a:ext cx="4751082" cy="4705288"/>
                      </a:xfrm>
                      <a:prstGeom prst="rect">
                        <a:avLst/>
                      </a:prstGeom>
                    </am3d:spPr>
                    <am3d:camera>
                      <am3d:pos x="0" y="0" z="65738737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770821" d="1000000"/>
                      <am3d:preTrans dx="1128037" dy="-3313928" dz="0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5699288" ay="48011" az="-545434"/>
                      <am3d:postTrans dx="0" dy="0" dz="0"/>
                    </am3d:trans>
                    <am3d:raster rName="Office3DRenderer" rVer="16.0.8326">
                      <am3d:blip r:embed="rId3"/>
                    </am3d:raster>
                    <am3d:objViewport viewportSz="6514134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24" name="3D Model 23">
                  <a:extLst>
                    <a:ext uri="{FF2B5EF4-FFF2-40B4-BE49-F238E27FC236}">
                      <a16:creationId xmlns:a16="http://schemas.microsoft.com/office/drawing/2014/main" id="{E1E578F2-B5F3-B15C-213C-16D0B327258E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 rot="2685011">
                  <a:off x="484565" y="3143916"/>
                  <a:ext cx="4751082" cy="4705288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CD59FD8E-52EC-31B9-F9CC-0DE5B89B07B1}"/>
              </a:ext>
            </a:extLst>
          </p:cNvPr>
          <p:cNvSpPr/>
          <p:nvPr/>
        </p:nvSpPr>
        <p:spPr>
          <a:xfrm>
            <a:off x="-786997" y="-442686"/>
            <a:ext cx="13765994" cy="7743372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7305142" y="3063225"/>
                </a:moveTo>
                <a:cubicBezTo>
                  <a:pt x="7363257" y="3063225"/>
                  <a:pt x="7413777" y="3077754"/>
                  <a:pt x="7456703" y="3106811"/>
                </a:cubicBezTo>
                <a:cubicBezTo>
                  <a:pt x="7499630" y="3135869"/>
                  <a:pt x="7532979" y="3174502"/>
                  <a:pt x="7556754" y="3222711"/>
                </a:cubicBezTo>
                <a:cubicBezTo>
                  <a:pt x="7580528" y="3270921"/>
                  <a:pt x="7592415" y="3324413"/>
                  <a:pt x="7592415" y="3383189"/>
                </a:cubicBezTo>
                <a:cubicBezTo>
                  <a:pt x="7592415" y="3441964"/>
                  <a:pt x="7580528" y="3495622"/>
                  <a:pt x="7556754" y="3544161"/>
                </a:cubicBezTo>
                <a:cubicBezTo>
                  <a:pt x="7532979" y="3592701"/>
                  <a:pt x="7499630" y="3631334"/>
                  <a:pt x="7456703" y="3660061"/>
                </a:cubicBezTo>
                <a:cubicBezTo>
                  <a:pt x="7413777" y="3688789"/>
                  <a:pt x="7363257" y="3703152"/>
                  <a:pt x="7305142" y="3703152"/>
                </a:cubicBezTo>
                <a:cubicBezTo>
                  <a:pt x="7247686" y="3703152"/>
                  <a:pt x="7197496" y="3688789"/>
                  <a:pt x="7154571" y="3660061"/>
                </a:cubicBezTo>
                <a:cubicBezTo>
                  <a:pt x="7111644" y="3631334"/>
                  <a:pt x="7078294" y="3592701"/>
                  <a:pt x="7054520" y="3544161"/>
                </a:cubicBezTo>
                <a:cubicBezTo>
                  <a:pt x="7030746" y="3495622"/>
                  <a:pt x="7018858" y="3441964"/>
                  <a:pt x="7018858" y="3383189"/>
                </a:cubicBezTo>
                <a:cubicBezTo>
                  <a:pt x="7018858" y="3324413"/>
                  <a:pt x="7030746" y="3270921"/>
                  <a:pt x="7054520" y="3222711"/>
                </a:cubicBezTo>
                <a:cubicBezTo>
                  <a:pt x="7078294" y="3174502"/>
                  <a:pt x="7111644" y="3135869"/>
                  <a:pt x="7154571" y="3106811"/>
                </a:cubicBezTo>
                <a:cubicBezTo>
                  <a:pt x="7197496" y="3077754"/>
                  <a:pt x="7247686" y="3063225"/>
                  <a:pt x="7305142" y="3063225"/>
                </a:cubicBezTo>
                <a:close/>
                <a:moveTo>
                  <a:pt x="9882911" y="2730383"/>
                </a:moveTo>
                <a:lnTo>
                  <a:pt x="9882911" y="4037975"/>
                </a:lnTo>
                <a:lnTo>
                  <a:pt x="10760583" y="4037975"/>
                </a:lnTo>
                <a:lnTo>
                  <a:pt x="10760583" y="3705134"/>
                </a:lnTo>
                <a:lnTo>
                  <a:pt x="10266273" y="3705134"/>
                </a:lnTo>
                <a:lnTo>
                  <a:pt x="10266273" y="3543666"/>
                </a:lnTo>
                <a:lnTo>
                  <a:pt x="10760583" y="3543666"/>
                </a:lnTo>
                <a:lnTo>
                  <a:pt x="10760583" y="3221721"/>
                </a:lnTo>
                <a:lnTo>
                  <a:pt x="10266273" y="3221721"/>
                </a:lnTo>
                <a:lnTo>
                  <a:pt x="10266273" y="3063225"/>
                </a:lnTo>
                <a:lnTo>
                  <a:pt x="10760583" y="3063225"/>
                </a:lnTo>
                <a:lnTo>
                  <a:pt x="10760583" y="2730383"/>
                </a:lnTo>
                <a:close/>
                <a:moveTo>
                  <a:pt x="8139837" y="2730383"/>
                </a:moveTo>
                <a:lnTo>
                  <a:pt x="8139837" y="4037975"/>
                </a:lnTo>
                <a:lnTo>
                  <a:pt x="8523198" y="4037975"/>
                </a:lnTo>
                <a:lnTo>
                  <a:pt x="8523198" y="3388142"/>
                </a:lnTo>
                <a:lnTo>
                  <a:pt x="8507348" y="3118699"/>
                </a:lnTo>
                <a:lnTo>
                  <a:pt x="8567776" y="3432719"/>
                </a:lnTo>
                <a:lnTo>
                  <a:pt x="8720328" y="3911178"/>
                </a:lnTo>
                <a:lnTo>
                  <a:pt x="9095765" y="3911178"/>
                </a:lnTo>
                <a:lnTo>
                  <a:pt x="9249308" y="3432719"/>
                </a:lnTo>
                <a:lnTo>
                  <a:pt x="9309735" y="3118699"/>
                </a:lnTo>
                <a:lnTo>
                  <a:pt x="9293885" y="3388142"/>
                </a:lnTo>
                <a:lnTo>
                  <a:pt x="9293885" y="4037975"/>
                </a:lnTo>
                <a:lnTo>
                  <a:pt x="9677248" y="4037975"/>
                </a:lnTo>
                <a:lnTo>
                  <a:pt x="9677248" y="2730383"/>
                </a:lnTo>
                <a:lnTo>
                  <a:pt x="9128455" y="2730383"/>
                </a:lnTo>
                <a:lnTo>
                  <a:pt x="8930335" y="3496117"/>
                </a:lnTo>
                <a:lnTo>
                  <a:pt x="8908542" y="3625886"/>
                </a:lnTo>
                <a:lnTo>
                  <a:pt x="8886749" y="3496117"/>
                </a:lnTo>
                <a:lnTo>
                  <a:pt x="8688629" y="2730383"/>
                </a:lnTo>
                <a:close/>
                <a:moveTo>
                  <a:pt x="4381805" y="2730383"/>
                </a:moveTo>
                <a:lnTo>
                  <a:pt x="4381805" y="4037975"/>
                </a:lnTo>
                <a:lnTo>
                  <a:pt x="5212918" y="4037975"/>
                </a:lnTo>
                <a:lnTo>
                  <a:pt x="5212918" y="3705134"/>
                </a:lnTo>
                <a:lnTo>
                  <a:pt x="4766158" y="3705134"/>
                </a:lnTo>
                <a:lnTo>
                  <a:pt x="4766158" y="2730383"/>
                </a:lnTo>
                <a:close/>
                <a:moveTo>
                  <a:pt x="3301137" y="2730383"/>
                </a:moveTo>
                <a:lnTo>
                  <a:pt x="3301137" y="4037975"/>
                </a:lnTo>
                <a:lnTo>
                  <a:pt x="4178808" y="4037975"/>
                </a:lnTo>
                <a:lnTo>
                  <a:pt x="4178808" y="3705134"/>
                </a:lnTo>
                <a:lnTo>
                  <a:pt x="3684499" y="3705134"/>
                </a:lnTo>
                <a:lnTo>
                  <a:pt x="3684499" y="3543666"/>
                </a:lnTo>
                <a:lnTo>
                  <a:pt x="4178808" y="3543666"/>
                </a:lnTo>
                <a:lnTo>
                  <a:pt x="4178808" y="3221721"/>
                </a:lnTo>
                <a:lnTo>
                  <a:pt x="3684499" y="3221721"/>
                </a:lnTo>
                <a:lnTo>
                  <a:pt x="3684499" y="3063225"/>
                </a:lnTo>
                <a:lnTo>
                  <a:pt x="4178808" y="3063225"/>
                </a:lnTo>
                <a:lnTo>
                  <a:pt x="4178808" y="2730383"/>
                </a:lnTo>
                <a:close/>
                <a:moveTo>
                  <a:pt x="1304544" y="2730383"/>
                </a:moveTo>
                <a:lnTo>
                  <a:pt x="1619555" y="4037975"/>
                </a:lnTo>
                <a:lnTo>
                  <a:pt x="2076222" y="4037975"/>
                </a:lnTo>
                <a:lnTo>
                  <a:pt x="2226208" y="3403981"/>
                </a:lnTo>
                <a:lnTo>
                  <a:pt x="2375383" y="4037975"/>
                </a:lnTo>
                <a:lnTo>
                  <a:pt x="2830068" y="4037975"/>
                </a:lnTo>
                <a:lnTo>
                  <a:pt x="3147060" y="2730383"/>
                </a:lnTo>
                <a:lnTo>
                  <a:pt x="2705253" y="2730383"/>
                </a:lnTo>
                <a:lnTo>
                  <a:pt x="2578304" y="3519419"/>
                </a:lnTo>
                <a:lnTo>
                  <a:pt x="2361515" y="2730383"/>
                </a:lnTo>
                <a:lnTo>
                  <a:pt x="2090090" y="2730383"/>
                </a:lnTo>
                <a:lnTo>
                  <a:pt x="1873301" y="3519419"/>
                </a:lnTo>
                <a:lnTo>
                  <a:pt x="1746352" y="2730383"/>
                </a:lnTo>
                <a:close/>
                <a:moveTo>
                  <a:pt x="7305142" y="2706609"/>
                </a:moveTo>
                <a:cubicBezTo>
                  <a:pt x="7208062" y="2706609"/>
                  <a:pt x="7117752" y="2723779"/>
                  <a:pt x="7034212" y="2758120"/>
                </a:cubicBezTo>
                <a:cubicBezTo>
                  <a:pt x="6950672" y="2792461"/>
                  <a:pt x="6877862" y="2840340"/>
                  <a:pt x="6815785" y="2901757"/>
                </a:cubicBezTo>
                <a:cubicBezTo>
                  <a:pt x="6753707" y="2963174"/>
                  <a:pt x="6705333" y="3034993"/>
                  <a:pt x="6670662" y="3117213"/>
                </a:cubicBezTo>
                <a:cubicBezTo>
                  <a:pt x="6635991" y="3199432"/>
                  <a:pt x="6618655" y="3288091"/>
                  <a:pt x="6618656" y="3383189"/>
                </a:cubicBezTo>
                <a:cubicBezTo>
                  <a:pt x="6618655" y="3478947"/>
                  <a:pt x="6634835" y="3567936"/>
                  <a:pt x="6667195" y="3650155"/>
                </a:cubicBezTo>
                <a:cubicBezTo>
                  <a:pt x="6699555" y="3732375"/>
                  <a:pt x="6745783" y="3804359"/>
                  <a:pt x="6805879" y="3866106"/>
                </a:cubicBezTo>
                <a:cubicBezTo>
                  <a:pt x="6865975" y="3927853"/>
                  <a:pt x="6938124" y="3975898"/>
                  <a:pt x="7022325" y="4010238"/>
                </a:cubicBezTo>
                <a:cubicBezTo>
                  <a:pt x="7106526" y="4044579"/>
                  <a:pt x="7200798" y="4061750"/>
                  <a:pt x="7305142" y="4061750"/>
                </a:cubicBezTo>
                <a:cubicBezTo>
                  <a:pt x="7406843" y="4061750"/>
                  <a:pt x="7499629" y="4044579"/>
                  <a:pt x="7583500" y="4010238"/>
                </a:cubicBezTo>
                <a:cubicBezTo>
                  <a:pt x="7667371" y="3975898"/>
                  <a:pt x="7739849" y="3927853"/>
                  <a:pt x="7800937" y="3866106"/>
                </a:cubicBezTo>
                <a:cubicBezTo>
                  <a:pt x="7862024" y="3804359"/>
                  <a:pt x="7909077" y="3732375"/>
                  <a:pt x="7942097" y="3650155"/>
                </a:cubicBezTo>
                <a:cubicBezTo>
                  <a:pt x="7975117" y="3567936"/>
                  <a:pt x="7991627" y="3478947"/>
                  <a:pt x="7991627" y="3383189"/>
                </a:cubicBezTo>
                <a:cubicBezTo>
                  <a:pt x="7991627" y="3288091"/>
                  <a:pt x="7974622" y="3199432"/>
                  <a:pt x="7940611" y="3117213"/>
                </a:cubicBezTo>
                <a:cubicBezTo>
                  <a:pt x="7906601" y="3034993"/>
                  <a:pt x="7858722" y="2963174"/>
                  <a:pt x="7796974" y="2901757"/>
                </a:cubicBezTo>
                <a:cubicBezTo>
                  <a:pt x="7735227" y="2840340"/>
                  <a:pt x="7662583" y="2792461"/>
                  <a:pt x="7579042" y="2758120"/>
                </a:cubicBezTo>
                <a:cubicBezTo>
                  <a:pt x="7495501" y="2723779"/>
                  <a:pt x="7404201" y="2706609"/>
                  <a:pt x="7305142" y="2706609"/>
                </a:cubicBezTo>
                <a:close/>
                <a:moveTo>
                  <a:pt x="6049366" y="2706609"/>
                </a:moveTo>
                <a:cubicBezTo>
                  <a:pt x="5952947" y="2706609"/>
                  <a:pt x="5861647" y="2723449"/>
                  <a:pt x="5775465" y="2757129"/>
                </a:cubicBezTo>
                <a:cubicBezTo>
                  <a:pt x="5689283" y="2790810"/>
                  <a:pt x="5613171" y="2838194"/>
                  <a:pt x="5547132" y="2899281"/>
                </a:cubicBezTo>
                <a:cubicBezTo>
                  <a:pt x="5481092" y="2960368"/>
                  <a:pt x="5429251" y="3032351"/>
                  <a:pt x="5391608" y="3115231"/>
                </a:cubicBezTo>
                <a:cubicBezTo>
                  <a:pt x="5353965" y="3198112"/>
                  <a:pt x="5335143" y="3288421"/>
                  <a:pt x="5335143" y="3386160"/>
                </a:cubicBezTo>
                <a:cubicBezTo>
                  <a:pt x="5335143" y="3483900"/>
                  <a:pt x="5353965" y="3573879"/>
                  <a:pt x="5391608" y="3656099"/>
                </a:cubicBezTo>
                <a:cubicBezTo>
                  <a:pt x="5429251" y="3738319"/>
                  <a:pt x="5481257" y="3809807"/>
                  <a:pt x="5547627" y="3870564"/>
                </a:cubicBezTo>
                <a:cubicBezTo>
                  <a:pt x="5613998" y="3931321"/>
                  <a:pt x="5690109" y="3978374"/>
                  <a:pt x="5775960" y="4011724"/>
                </a:cubicBezTo>
                <a:cubicBezTo>
                  <a:pt x="5861813" y="4045074"/>
                  <a:pt x="5952947" y="4061750"/>
                  <a:pt x="6049366" y="4061750"/>
                </a:cubicBezTo>
                <a:cubicBezTo>
                  <a:pt x="6152387" y="4061750"/>
                  <a:pt x="6241872" y="4048211"/>
                  <a:pt x="6317818" y="4021135"/>
                </a:cubicBezTo>
                <a:cubicBezTo>
                  <a:pt x="6393764" y="3994059"/>
                  <a:pt x="6447586" y="3967312"/>
                  <a:pt x="6479286" y="3940896"/>
                </a:cubicBezTo>
                <a:lnTo>
                  <a:pt x="6315837" y="3615980"/>
                </a:lnTo>
                <a:cubicBezTo>
                  <a:pt x="6292063" y="3630508"/>
                  <a:pt x="6258547" y="3645037"/>
                  <a:pt x="6215291" y="3659566"/>
                </a:cubicBezTo>
                <a:cubicBezTo>
                  <a:pt x="6172035" y="3674095"/>
                  <a:pt x="6127293" y="3681359"/>
                  <a:pt x="6081065" y="3681359"/>
                </a:cubicBezTo>
                <a:cubicBezTo>
                  <a:pt x="6018326" y="3681359"/>
                  <a:pt x="5965825" y="3672444"/>
                  <a:pt x="5923560" y="3654613"/>
                </a:cubicBezTo>
                <a:cubicBezTo>
                  <a:pt x="5881294" y="3636782"/>
                  <a:pt x="5847449" y="3613173"/>
                  <a:pt x="5822024" y="3583785"/>
                </a:cubicBezTo>
                <a:cubicBezTo>
                  <a:pt x="5796598" y="3554397"/>
                  <a:pt x="5778438" y="3522203"/>
                  <a:pt x="5767540" y="3487202"/>
                </a:cubicBezTo>
                <a:cubicBezTo>
                  <a:pt x="5756643" y="3452201"/>
                  <a:pt x="5751195" y="3417529"/>
                  <a:pt x="5751195" y="3383189"/>
                </a:cubicBezTo>
                <a:cubicBezTo>
                  <a:pt x="5751195" y="3349508"/>
                  <a:pt x="5756643" y="3315333"/>
                  <a:pt x="5767540" y="3280662"/>
                </a:cubicBezTo>
                <a:cubicBezTo>
                  <a:pt x="5778438" y="3245991"/>
                  <a:pt x="5796598" y="3213961"/>
                  <a:pt x="5822024" y="3184573"/>
                </a:cubicBezTo>
                <a:cubicBezTo>
                  <a:pt x="5847449" y="3155186"/>
                  <a:pt x="5881294" y="3131576"/>
                  <a:pt x="5923560" y="3113745"/>
                </a:cubicBezTo>
                <a:cubicBezTo>
                  <a:pt x="5965825" y="3095915"/>
                  <a:pt x="6018326" y="3086999"/>
                  <a:pt x="6081065" y="3086999"/>
                </a:cubicBezTo>
                <a:cubicBezTo>
                  <a:pt x="6127293" y="3086999"/>
                  <a:pt x="6172035" y="3094264"/>
                  <a:pt x="6215291" y="3108792"/>
                </a:cubicBezTo>
                <a:cubicBezTo>
                  <a:pt x="6258547" y="3123321"/>
                  <a:pt x="6292063" y="3137850"/>
                  <a:pt x="6315837" y="3152379"/>
                </a:cubicBezTo>
                <a:lnTo>
                  <a:pt x="6479286" y="2827462"/>
                </a:lnTo>
                <a:cubicBezTo>
                  <a:pt x="6447586" y="2801046"/>
                  <a:pt x="6393764" y="2774300"/>
                  <a:pt x="6317818" y="2747223"/>
                </a:cubicBezTo>
                <a:cubicBezTo>
                  <a:pt x="6241872" y="2720147"/>
                  <a:pt x="6152387" y="2706609"/>
                  <a:pt x="6049366" y="2706609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rgbClr val="62BCD8"/>
              </a:gs>
              <a:gs pos="100000">
                <a:srgbClr val="B3DFEC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228600" dist="38100" dir="5400000" sx="101000" sy="101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8" name="3D Model 27">
                <a:extLst>
                  <a:ext uri="{FF2B5EF4-FFF2-40B4-BE49-F238E27FC236}">
                    <a16:creationId xmlns:a16="http://schemas.microsoft.com/office/drawing/2014/main" id="{0300BF3D-562A-AD27-D6D7-2E0723DED9E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020212">
              <a:off x="-1060" y="337553"/>
              <a:ext cx="3599353" cy="3675530"/>
            </p:xfrm>
            <a:graphic>
              <a:graphicData uri="http://schemas.microsoft.com/office/drawing/2017/model3d">
                <am3d:model3d r:embed="rId2">
                  <am3d:spPr>
                    <a:xfrm rot="1020212">
                      <a:off x="0" y="0"/>
                      <a:ext cx="3599353" cy="3675530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875124" ay="99341" az="704107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537046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8" name="3D Model 27">
                <a:extLst>
                  <a:ext uri="{FF2B5EF4-FFF2-40B4-BE49-F238E27FC236}">
                    <a16:creationId xmlns:a16="http://schemas.microsoft.com/office/drawing/2014/main" id="{0300BF3D-562A-AD27-D6D7-2E0723DED9E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1020212">
                <a:off x="-1060" y="337553"/>
                <a:ext cx="3599353" cy="36755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9" name="3D Model 28">
                <a:extLst>
                  <a:ext uri="{FF2B5EF4-FFF2-40B4-BE49-F238E27FC236}">
                    <a16:creationId xmlns:a16="http://schemas.microsoft.com/office/drawing/2014/main" id="{59F3E50B-E6E0-BAD6-47ED-893CB9F3231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962982" y="1821030"/>
              <a:ext cx="3599353" cy="3675530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3599353" cy="3675530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875124" ay="99341" az="704107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537046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9" name="3D Model 28">
                <a:extLst>
                  <a:ext uri="{FF2B5EF4-FFF2-40B4-BE49-F238E27FC236}">
                    <a16:creationId xmlns:a16="http://schemas.microsoft.com/office/drawing/2014/main" id="{59F3E50B-E6E0-BAD6-47ED-893CB9F3231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62982" y="1821030"/>
                <a:ext cx="3599353" cy="36755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0" name="3D Model 29">
                <a:extLst>
                  <a:ext uri="{FF2B5EF4-FFF2-40B4-BE49-F238E27FC236}">
                    <a16:creationId xmlns:a16="http://schemas.microsoft.com/office/drawing/2014/main" id="{71990C43-4F95-73CA-81EB-5E7BF153DD56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2419763" y="293703"/>
              <a:ext cx="3599353" cy="3675530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3599353" cy="3675530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875124" ay="99341" az="704107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537046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0" name="3D Model 29">
                <a:extLst>
                  <a:ext uri="{FF2B5EF4-FFF2-40B4-BE49-F238E27FC236}">
                    <a16:creationId xmlns:a16="http://schemas.microsoft.com/office/drawing/2014/main" id="{71990C43-4F95-73CA-81EB-5E7BF153DD5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419763" y="293703"/>
                <a:ext cx="3599353" cy="36755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1" name="3D Model 30">
                <a:extLst>
                  <a:ext uri="{FF2B5EF4-FFF2-40B4-BE49-F238E27FC236}">
                    <a16:creationId xmlns:a16="http://schemas.microsoft.com/office/drawing/2014/main" id="{1C96E15B-E75A-0A79-2A3D-520D0D6B60B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743976" y="1703863"/>
              <a:ext cx="3599353" cy="3675530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3599353" cy="3675530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875124" ay="99341" az="704107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537046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1" name="3D Model 30">
                <a:extLst>
                  <a:ext uri="{FF2B5EF4-FFF2-40B4-BE49-F238E27FC236}">
                    <a16:creationId xmlns:a16="http://schemas.microsoft.com/office/drawing/2014/main" id="{1C96E15B-E75A-0A79-2A3D-520D0D6B60B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743976" y="1703863"/>
                <a:ext cx="3599353" cy="36755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2" name="3D Model 31">
                <a:extLst>
                  <a:ext uri="{FF2B5EF4-FFF2-40B4-BE49-F238E27FC236}">
                    <a16:creationId xmlns:a16="http://schemas.microsoft.com/office/drawing/2014/main" id="{9C20E58D-0BB5-5BD0-2617-49C7BCAF875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20179244">
              <a:off x="4827256" y="423887"/>
              <a:ext cx="3599353" cy="3675530"/>
            </p:xfrm>
            <a:graphic>
              <a:graphicData uri="http://schemas.microsoft.com/office/drawing/2017/model3d">
                <am3d:model3d r:embed="rId2">
                  <am3d:spPr>
                    <a:xfrm rot="20179244">
                      <a:off x="0" y="0"/>
                      <a:ext cx="3599353" cy="3675530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875124" ay="99341" az="704107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537046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2" name="3D Model 31">
                <a:extLst>
                  <a:ext uri="{FF2B5EF4-FFF2-40B4-BE49-F238E27FC236}">
                    <a16:creationId xmlns:a16="http://schemas.microsoft.com/office/drawing/2014/main" id="{9C20E58D-0BB5-5BD0-2617-49C7BCAF875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20179244">
                <a:off x="4827256" y="423887"/>
                <a:ext cx="3599353" cy="36755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3" name="3D Model 32">
                <a:extLst>
                  <a:ext uri="{FF2B5EF4-FFF2-40B4-BE49-F238E27FC236}">
                    <a16:creationId xmlns:a16="http://schemas.microsoft.com/office/drawing/2014/main" id="{75C0044D-ED5D-BC48-A297-B29F688E84B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6686048" y="1692495"/>
              <a:ext cx="3599353" cy="3675530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3599353" cy="3675530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875124" ay="99341" az="704107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537046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3" name="3D Model 32">
                <a:extLst>
                  <a:ext uri="{FF2B5EF4-FFF2-40B4-BE49-F238E27FC236}">
                    <a16:creationId xmlns:a16="http://schemas.microsoft.com/office/drawing/2014/main" id="{75C0044D-ED5D-BC48-A297-B29F688E84B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686048" y="1692495"/>
                <a:ext cx="3599353" cy="36755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4" name="3D Model 33">
                <a:extLst>
                  <a:ext uri="{FF2B5EF4-FFF2-40B4-BE49-F238E27FC236}">
                    <a16:creationId xmlns:a16="http://schemas.microsoft.com/office/drawing/2014/main" id="{18F16A7C-A60E-8776-9585-6E375D3E78C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20079922">
              <a:off x="8150295" y="376595"/>
              <a:ext cx="3599353" cy="3675530"/>
            </p:xfrm>
            <a:graphic>
              <a:graphicData uri="http://schemas.microsoft.com/office/drawing/2017/model3d">
                <am3d:model3d r:embed="rId2">
                  <am3d:spPr>
                    <a:xfrm rot="20079922">
                      <a:off x="0" y="0"/>
                      <a:ext cx="3599353" cy="3675530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875124" ay="99341" az="704107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537046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4" name="3D Model 33">
                <a:extLst>
                  <a:ext uri="{FF2B5EF4-FFF2-40B4-BE49-F238E27FC236}">
                    <a16:creationId xmlns:a16="http://schemas.microsoft.com/office/drawing/2014/main" id="{18F16A7C-A60E-8776-9585-6E375D3E78C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20079922">
                <a:off x="8150295" y="376595"/>
                <a:ext cx="3599353" cy="367553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428466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1FD09C7F-9F99-C827-A513-2CD963E57890}"/>
              </a:ext>
            </a:extLst>
          </p:cNvPr>
          <p:cNvGrpSpPr/>
          <p:nvPr/>
        </p:nvGrpSpPr>
        <p:grpSpPr>
          <a:xfrm>
            <a:off x="-1874454" y="-661608"/>
            <a:ext cx="5045722" cy="8840408"/>
            <a:chOff x="-1874454" y="-661608"/>
            <a:chExt cx="5045722" cy="8840408"/>
          </a:xfrm>
        </p:grpSpPr>
        <mc:AlternateContent xmlns:mc="http://schemas.openxmlformats.org/markup-compatibility/2006">
          <mc:Choice xmlns:am3d="http://schemas.microsoft.com/office/drawing/2017/model3d" Requires="am3d">
            <p:graphicFrame>
              <p:nvGraphicFramePr>
                <p:cNvPr id="5" name="3D Model 4">
                  <a:extLst>
                    <a:ext uri="{FF2B5EF4-FFF2-40B4-BE49-F238E27FC236}">
                      <a16:creationId xmlns:a16="http://schemas.microsoft.com/office/drawing/2014/main" id="{7EB276C8-557B-6C76-B72E-4A169082087D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-1874454" y="-661608"/>
                <a:ext cx="4751082" cy="4705288"/>
              </p:xfrm>
              <a:graphic>
                <a:graphicData uri="http://schemas.microsoft.com/office/drawing/2017/model3d">
                  <am3d:model3d r:embed="rId2">
                    <am3d:spPr>
                      <a:xfrm>
                        <a:off x="0" y="0"/>
                        <a:ext cx="4751082" cy="4705288"/>
                      </a:xfrm>
                      <a:prstGeom prst="rect">
                        <a:avLst/>
                      </a:prstGeom>
                    </am3d:spPr>
                    <am3d:camera>
                      <am3d:pos x="0" y="0" z="65738737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770821" d="1000000"/>
                      <am3d:preTrans dx="1128037" dy="-3313928" dz="0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5699288" ay="48011" az="-545434"/>
                      <am3d:postTrans dx="0" dy="0" dz="0"/>
                    </am3d:trans>
                    <am3d:raster rName="Office3DRenderer" rVer="16.0.8326">
                      <am3d:blip r:embed="rId3"/>
                    </am3d:raster>
                    <am3d:objViewport viewportSz="6514134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5" name="3D Model 4">
                  <a:extLst>
                    <a:ext uri="{FF2B5EF4-FFF2-40B4-BE49-F238E27FC236}">
                      <a16:creationId xmlns:a16="http://schemas.microsoft.com/office/drawing/2014/main" id="{7EB276C8-557B-6C76-B72E-4A169082087D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-1874454" y="-661608"/>
                  <a:ext cx="4751082" cy="47052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am3d="http://schemas.microsoft.com/office/drawing/2017/model3d" Requires="am3d">
            <p:graphicFrame>
              <p:nvGraphicFramePr>
                <p:cNvPr id="6" name="3D Model 5">
                  <a:extLst>
                    <a:ext uri="{FF2B5EF4-FFF2-40B4-BE49-F238E27FC236}">
                      <a16:creationId xmlns:a16="http://schemas.microsoft.com/office/drawing/2014/main" id="{4A1FD80D-7B9D-0B36-1CAD-68EA14E0F15F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 rot="2473779">
                <a:off x="-1579814" y="1299272"/>
                <a:ext cx="4751082" cy="4705288"/>
              </p:xfrm>
              <a:graphic>
                <a:graphicData uri="http://schemas.microsoft.com/office/drawing/2017/model3d">
                  <am3d:model3d r:embed="rId2">
                    <am3d:spPr>
                      <a:xfrm rot="2473779">
                        <a:off x="0" y="0"/>
                        <a:ext cx="4751082" cy="4705288"/>
                      </a:xfrm>
                      <a:prstGeom prst="rect">
                        <a:avLst/>
                      </a:prstGeom>
                    </am3d:spPr>
                    <am3d:camera>
                      <am3d:pos x="0" y="0" z="65738737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770821" d="1000000"/>
                      <am3d:preTrans dx="1128037" dy="-3313928" dz="0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5699288" ay="48011" az="-545434"/>
                      <am3d:postTrans dx="0" dy="0" dz="0"/>
                    </am3d:trans>
                    <am3d:raster rName="Office3DRenderer" rVer="16.0.8326">
                      <am3d:blip r:embed="rId3"/>
                    </am3d:raster>
                    <am3d:objViewport viewportSz="6514134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6" name="3D Model 5">
                  <a:extLst>
                    <a:ext uri="{FF2B5EF4-FFF2-40B4-BE49-F238E27FC236}">
                      <a16:creationId xmlns:a16="http://schemas.microsoft.com/office/drawing/2014/main" id="{4A1FD80D-7B9D-0B36-1CAD-68EA14E0F15F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 rot="2473779">
                  <a:off x="-1579814" y="1299272"/>
                  <a:ext cx="4751082" cy="47052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am3d="http://schemas.microsoft.com/office/drawing/2017/model3d" Requires="am3d">
            <p:graphicFrame>
              <p:nvGraphicFramePr>
                <p:cNvPr id="7" name="3D Model 6">
                  <a:extLst>
                    <a:ext uri="{FF2B5EF4-FFF2-40B4-BE49-F238E27FC236}">
                      <a16:creationId xmlns:a16="http://schemas.microsoft.com/office/drawing/2014/main" id="{A380CFCF-49D7-8293-A80C-226CE47B138C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 rot="2685011">
                <a:off x="-1681414" y="3473512"/>
                <a:ext cx="4751082" cy="4705288"/>
              </p:xfrm>
              <a:graphic>
                <a:graphicData uri="http://schemas.microsoft.com/office/drawing/2017/model3d">
                  <am3d:model3d r:embed="rId2">
                    <am3d:spPr>
                      <a:xfrm rot="2685011">
                        <a:off x="0" y="0"/>
                        <a:ext cx="4751082" cy="4705288"/>
                      </a:xfrm>
                      <a:prstGeom prst="rect">
                        <a:avLst/>
                      </a:prstGeom>
                    </am3d:spPr>
                    <am3d:camera>
                      <am3d:pos x="0" y="0" z="65738737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770821" d="1000000"/>
                      <am3d:preTrans dx="1128037" dy="-3313928" dz="0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5699288" ay="48011" az="-545434"/>
                      <am3d:postTrans dx="0" dy="0" dz="0"/>
                    </am3d:trans>
                    <am3d:raster rName="Office3DRenderer" rVer="16.0.8326">
                      <am3d:blip r:embed="rId3"/>
                    </am3d:raster>
                    <am3d:objViewport viewportSz="6514134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7" name="3D Model 6">
                  <a:extLst>
                    <a:ext uri="{FF2B5EF4-FFF2-40B4-BE49-F238E27FC236}">
                      <a16:creationId xmlns:a16="http://schemas.microsoft.com/office/drawing/2014/main" id="{A380CFCF-49D7-8293-A80C-226CE47B138C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 rot="2685011">
                  <a:off x="-1681414" y="3473512"/>
                  <a:ext cx="4751082" cy="4705288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9B0DC34-C0A6-28A1-3763-C403CF35CC26}"/>
              </a:ext>
            </a:extLst>
          </p:cNvPr>
          <p:cNvGrpSpPr/>
          <p:nvPr/>
        </p:nvGrpSpPr>
        <p:grpSpPr>
          <a:xfrm>
            <a:off x="8579414" y="-1203689"/>
            <a:ext cx="5045722" cy="8840408"/>
            <a:chOff x="-1874454" y="-661608"/>
            <a:chExt cx="5045722" cy="8840408"/>
          </a:xfrm>
        </p:grpSpPr>
        <mc:AlternateContent xmlns:mc="http://schemas.openxmlformats.org/markup-compatibility/2006">
          <mc:Choice xmlns:am3d="http://schemas.microsoft.com/office/drawing/2017/model3d" Requires="am3d">
            <p:graphicFrame>
              <p:nvGraphicFramePr>
                <p:cNvPr id="10" name="3D Model 9">
                  <a:extLst>
                    <a:ext uri="{FF2B5EF4-FFF2-40B4-BE49-F238E27FC236}">
                      <a16:creationId xmlns:a16="http://schemas.microsoft.com/office/drawing/2014/main" id="{FC2B5A9E-7017-8FB4-22F9-20A6852B49D4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-1874454" y="-661608"/>
                <a:ext cx="4751082" cy="4705288"/>
              </p:xfrm>
              <a:graphic>
                <a:graphicData uri="http://schemas.microsoft.com/office/drawing/2017/model3d">
                  <am3d:model3d r:embed="rId2">
                    <am3d:spPr>
                      <a:xfrm>
                        <a:off x="0" y="0"/>
                        <a:ext cx="4751082" cy="4705288"/>
                      </a:xfrm>
                      <a:prstGeom prst="rect">
                        <a:avLst/>
                      </a:prstGeom>
                    </am3d:spPr>
                    <am3d:camera>
                      <am3d:pos x="0" y="0" z="65738737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770821" d="1000000"/>
                      <am3d:preTrans dx="1128037" dy="-3313928" dz="0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5699288" ay="48011" az="-545434"/>
                      <am3d:postTrans dx="0" dy="0" dz="0"/>
                    </am3d:trans>
                    <am3d:raster rName="Office3DRenderer" rVer="16.0.8326">
                      <am3d:blip r:embed="rId3"/>
                    </am3d:raster>
                    <am3d:objViewport viewportSz="6514134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10" name="3D Model 9">
                  <a:extLst>
                    <a:ext uri="{FF2B5EF4-FFF2-40B4-BE49-F238E27FC236}">
                      <a16:creationId xmlns:a16="http://schemas.microsoft.com/office/drawing/2014/main" id="{FC2B5A9E-7017-8FB4-22F9-20A6852B49D4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8579414" y="-1203689"/>
                  <a:ext cx="4751082" cy="47052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am3d="http://schemas.microsoft.com/office/drawing/2017/model3d" Requires="am3d">
            <p:graphicFrame>
              <p:nvGraphicFramePr>
                <p:cNvPr id="11" name="3D Model 10">
                  <a:extLst>
                    <a:ext uri="{FF2B5EF4-FFF2-40B4-BE49-F238E27FC236}">
                      <a16:creationId xmlns:a16="http://schemas.microsoft.com/office/drawing/2014/main" id="{AA991938-E9AA-58BC-1BA6-D7280AF15FD3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 rot="2473779">
                <a:off x="-1579814" y="1299272"/>
                <a:ext cx="4751082" cy="4705288"/>
              </p:xfrm>
              <a:graphic>
                <a:graphicData uri="http://schemas.microsoft.com/office/drawing/2017/model3d">
                  <am3d:model3d r:embed="rId2">
                    <am3d:spPr>
                      <a:xfrm rot="2473779">
                        <a:off x="0" y="0"/>
                        <a:ext cx="4751082" cy="4705288"/>
                      </a:xfrm>
                      <a:prstGeom prst="rect">
                        <a:avLst/>
                      </a:prstGeom>
                    </am3d:spPr>
                    <am3d:camera>
                      <am3d:pos x="0" y="0" z="65738737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770821" d="1000000"/>
                      <am3d:preTrans dx="1128037" dy="-3313928" dz="0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5699288" ay="48011" az="-545434"/>
                      <am3d:postTrans dx="0" dy="0" dz="0"/>
                    </am3d:trans>
                    <am3d:raster rName="Office3DRenderer" rVer="16.0.8326">
                      <am3d:blip r:embed="rId3"/>
                    </am3d:raster>
                    <am3d:objViewport viewportSz="6514134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11" name="3D Model 10">
                  <a:extLst>
                    <a:ext uri="{FF2B5EF4-FFF2-40B4-BE49-F238E27FC236}">
                      <a16:creationId xmlns:a16="http://schemas.microsoft.com/office/drawing/2014/main" id="{AA991938-E9AA-58BC-1BA6-D7280AF15FD3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 rot="2473779">
                  <a:off x="8874054" y="757191"/>
                  <a:ext cx="4751082" cy="47052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am3d="http://schemas.microsoft.com/office/drawing/2017/model3d" Requires="am3d">
            <p:graphicFrame>
              <p:nvGraphicFramePr>
                <p:cNvPr id="12" name="3D Model 11">
                  <a:extLst>
                    <a:ext uri="{FF2B5EF4-FFF2-40B4-BE49-F238E27FC236}">
                      <a16:creationId xmlns:a16="http://schemas.microsoft.com/office/drawing/2014/main" id="{00218FD0-BB7C-E33C-F608-F4B0999A8CD2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 rot="2685011">
                <a:off x="-1681414" y="3473512"/>
                <a:ext cx="4751082" cy="4705288"/>
              </p:xfrm>
              <a:graphic>
                <a:graphicData uri="http://schemas.microsoft.com/office/drawing/2017/model3d">
                  <am3d:model3d r:embed="rId2">
                    <am3d:spPr>
                      <a:xfrm rot="2685011">
                        <a:off x="0" y="0"/>
                        <a:ext cx="4751082" cy="4705288"/>
                      </a:xfrm>
                      <a:prstGeom prst="rect">
                        <a:avLst/>
                      </a:prstGeom>
                    </am3d:spPr>
                    <am3d:camera>
                      <am3d:pos x="0" y="0" z="65738737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770821" d="1000000"/>
                      <am3d:preTrans dx="1128037" dy="-3313928" dz="0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5699288" ay="48011" az="-545434"/>
                      <am3d:postTrans dx="0" dy="0" dz="0"/>
                    </am3d:trans>
                    <am3d:raster rName="Office3DRenderer" rVer="16.0.8326">
                      <am3d:blip r:embed="rId3"/>
                    </am3d:raster>
                    <am3d:objViewport viewportSz="6514134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12" name="3D Model 11">
                  <a:extLst>
                    <a:ext uri="{FF2B5EF4-FFF2-40B4-BE49-F238E27FC236}">
                      <a16:creationId xmlns:a16="http://schemas.microsoft.com/office/drawing/2014/main" id="{00218FD0-BB7C-E33C-F608-F4B0999A8CD2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 rot="2685011">
                  <a:off x="8772454" y="2931431"/>
                  <a:ext cx="4751082" cy="4705288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F84BE9A-A76A-EC07-7246-19BAFA298DA2}"/>
              </a:ext>
            </a:extLst>
          </p:cNvPr>
          <p:cNvGrpSpPr/>
          <p:nvPr/>
        </p:nvGrpSpPr>
        <p:grpSpPr>
          <a:xfrm>
            <a:off x="5631643" y="-1111091"/>
            <a:ext cx="5045722" cy="8840408"/>
            <a:chOff x="-1874454" y="-661608"/>
            <a:chExt cx="5045722" cy="8840408"/>
          </a:xfrm>
        </p:grpSpPr>
        <mc:AlternateContent xmlns:mc="http://schemas.openxmlformats.org/markup-compatibility/2006">
          <mc:Choice xmlns:am3d="http://schemas.microsoft.com/office/drawing/2017/model3d" Requires="am3d">
            <p:graphicFrame>
              <p:nvGraphicFramePr>
                <p:cNvPr id="14" name="3D Model 13">
                  <a:extLst>
                    <a:ext uri="{FF2B5EF4-FFF2-40B4-BE49-F238E27FC236}">
                      <a16:creationId xmlns:a16="http://schemas.microsoft.com/office/drawing/2014/main" id="{84947478-BD4A-6B84-FED1-0DFE85D48F71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-1874454" y="-661608"/>
                <a:ext cx="4751082" cy="4705288"/>
              </p:xfrm>
              <a:graphic>
                <a:graphicData uri="http://schemas.microsoft.com/office/drawing/2017/model3d">
                  <am3d:model3d r:embed="rId2">
                    <am3d:spPr>
                      <a:xfrm>
                        <a:off x="0" y="0"/>
                        <a:ext cx="4751082" cy="4705288"/>
                      </a:xfrm>
                      <a:prstGeom prst="rect">
                        <a:avLst/>
                      </a:prstGeom>
                    </am3d:spPr>
                    <am3d:camera>
                      <am3d:pos x="0" y="0" z="65738737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770821" d="1000000"/>
                      <am3d:preTrans dx="1128037" dy="-3313928" dz="0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5699288" ay="48011" az="-545434"/>
                      <am3d:postTrans dx="0" dy="0" dz="0"/>
                    </am3d:trans>
                    <am3d:raster rName="Office3DRenderer" rVer="16.0.8326">
                      <am3d:blip r:embed="rId3"/>
                    </am3d:raster>
                    <am3d:objViewport viewportSz="6514134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14" name="3D Model 13">
                  <a:extLst>
                    <a:ext uri="{FF2B5EF4-FFF2-40B4-BE49-F238E27FC236}">
                      <a16:creationId xmlns:a16="http://schemas.microsoft.com/office/drawing/2014/main" id="{84947478-BD4A-6B84-FED1-0DFE85D48F71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5631643" y="-1111091"/>
                  <a:ext cx="4751082" cy="47052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am3d="http://schemas.microsoft.com/office/drawing/2017/model3d" Requires="am3d">
            <p:graphicFrame>
              <p:nvGraphicFramePr>
                <p:cNvPr id="15" name="3D Model 14">
                  <a:extLst>
                    <a:ext uri="{FF2B5EF4-FFF2-40B4-BE49-F238E27FC236}">
                      <a16:creationId xmlns:a16="http://schemas.microsoft.com/office/drawing/2014/main" id="{7FDA6F84-B108-7257-37BC-D31719C3C64A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 rot="2473779">
                <a:off x="-1579814" y="1299272"/>
                <a:ext cx="4751082" cy="4705288"/>
              </p:xfrm>
              <a:graphic>
                <a:graphicData uri="http://schemas.microsoft.com/office/drawing/2017/model3d">
                  <am3d:model3d r:embed="rId2">
                    <am3d:spPr>
                      <a:xfrm rot="2473779">
                        <a:off x="0" y="0"/>
                        <a:ext cx="4751082" cy="4705288"/>
                      </a:xfrm>
                      <a:prstGeom prst="rect">
                        <a:avLst/>
                      </a:prstGeom>
                    </am3d:spPr>
                    <am3d:camera>
                      <am3d:pos x="0" y="0" z="65738737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770821" d="1000000"/>
                      <am3d:preTrans dx="1128037" dy="-3313928" dz="0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5699288" ay="48011" az="-545434"/>
                      <am3d:postTrans dx="0" dy="0" dz="0"/>
                    </am3d:trans>
                    <am3d:raster rName="Office3DRenderer" rVer="16.0.8326">
                      <am3d:blip r:embed="rId3"/>
                    </am3d:raster>
                    <am3d:objViewport viewportSz="6514134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15" name="3D Model 14">
                  <a:extLst>
                    <a:ext uri="{FF2B5EF4-FFF2-40B4-BE49-F238E27FC236}">
                      <a16:creationId xmlns:a16="http://schemas.microsoft.com/office/drawing/2014/main" id="{7FDA6F84-B108-7257-37BC-D31719C3C64A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 rot="2473779">
                  <a:off x="5926283" y="849789"/>
                  <a:ext cx="4751082" cy="47052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am3d="http://schemas.microsoft.com/office/drawing/2017/model3d" Requires="am3d">
            <p:graphicFrame>
              <p:nvGraphicFramePr>
                <p:cNvPr id="16" name="3D Model 15">
                  <a:extLst>
                    <a:ext uri="{FF2B5EF4-FFF2-40B4-BE49-F238E27FC236}">
                      <a16:creationId xmlns:a16="http://schemas.microsoft.com/office/drawing/2014/main" id="{27E8E0CB-BE2F-505B-0133-130D0879AEF7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 rot="2685011">
                <a:off x="-1681414" y="3473512"/>
                <a:ext cx="4751082" cy="4705288"/>
              </p:xfrm>
              <a:graphic>
                <a:graphicData uri="http://schemas.microsoft.com/office/drawing/2017/model3d">
                  <am3d:model3d r:embed="rId2">
                    <am3d:spPr>
                      <a:xfrm rot="2685011">
                        <a:off x="0" y="0"/>
                        <a:ext cx="4751082" cy="4705288"/>
                      </a:xfrm>
                      <a:prstGeom prst="rect">
                        <a:avLst/>
                      </a:prstGeom>
                    </am3d:spPr>
                    <am3d:camera>
                      <am3d:pos x="0" y="0" z="65738737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770821" d="1000000"/>
                      <am3d:preTrans dx="1128037" dy="-3313928" dz="0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5699288" ay="48011" az="-545434"/>
                      <am3d:postTrans dx="0" dy="0" dz="0"/>
                    </am3d:trans>
                    <am3d:raster rName="Office3DRenderer" rVer="16.0.8326">
                      <am3d:blip r:embed="rId3"/>
                    </am3d:raster>
                    <am3d:objViewport viewportSz="6514134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16" name="3D Model 15">
                  <a:extLst>
                    <a:ext uri="{FF2B5EF4-FFF2-40B4-BE49-F238E27FC236}">
                      <a16:creationId xmlns:a16="http://schemas.microsoft.com/office/drawing/2014/main" id="{27E8E0CB-BE2F-505B-0133-130D0879AEF7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 rot="2685011">
                  <a:off x="5824683" y="3024029"/>
                  <a:ext cx="4751082" cy="4705288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891482-1461-1002-2805-F96D99A3B822}"/>
              </a:ext>
            </a:extLst>
          </p:cNvPr>
          <p:cNvGrpSpPr/>
          <p:nvPr/>
        </p:nvGrpSpPr>
        <p:grpSpPr>
          <a:xfrm>
            <a:off x="2689571" y="-991204"/>
            <a:ext cx="5045722" cy="8840408"/>
            <a:chOff x="-1874454" y="-661608"/>
            <a:chExt cx="5045722" cy="8840408"/>
          </a:xfrm>
        </p:grpSpPr>
        <mc:AlternateContent xmlns:mc="http://schemas.openxmlformats.org/markup-compatibility/2006">
          <mc:Choice xmlns:am3d="http://schemas.microsoft.com/office/drawing/2017/model3d" Requires="am3d">
            <p:graphicFrame>
              <p:nvGraphicFramePr>
                <p:cNvPr id="18" name="3D Model 17">
                  <a:extLst>
                    <a:ext uri="{FF2B5EF4-FFF2-40B4-BE49-F238E27FC236}">
                      <a16:creationId xmlns:a16="http://schemas.microsoft.com/office/drawing/2014/main" id="{ED347DEA-B41D-63C7-2A0D-36CC6DA62FF7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-1874454" y="-661608"/>
                <a:ext cx="4751082" cy="4705288"/>
              </p:xfrm>
              <a:graphic>
                <a:graphicData uri="http://schemas.microsoft.com/office/drawing/2017/model3d">
                  <am3d:model3d r:embed="rId2">
                    <am3d:spPr>
                      <a:xfrm>
                        <a:off x="0" y="0"/>
                        <a:ext cx="4751082" cy="4705288"/>
                      </a:xfrm>
                      <a:prstGeom prst="rect">
                        <a:avLst/>
                      </a:prstGeom>
                    </am3d:spPr>
                    <am3d:camera>
                      <am3d:pos x="0" y="0" z="65738737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770821" d="1000000"/>
                      <am3d:preTrans dx="1128037" dy="-3313928" dz="0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5699288" ay="48011" az="-545434"/>
                      <am3d:postTrans dx="0" dy="0" dz="0"/>
                    </am3d:trans>
                    <am3d:raster rName="Office3DRenderer" rVer="16.0.8326">
                      <am3d:blip r:embed="rId3"/>
                    </am3d:raster>
                    <am3d:objViewport viewportSz="6514134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18" name="3D Model 17">
                  <a:extLst>
                    <a:ext uri="{FF2B5EF4-FFF2-40B4-BE49-F238E27FC236}">
                      <a16:creationId xmlns:a16="http://schemas.microsoft.com/office/drawing/2014/main" id="{ED347DEA-B41D-63C7-2A0D-36CC6DA62FF7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2689571" y="-991204"/>
                  <a:ext cx="4751082" cy="47052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am3d="http://schemas.microsoft.com/office/drawing/2017/model3d" Requires="am3d">
            <p:graphicFrame>
              <p:nvGraphicFramePr>
                <p:cNvPr id="19" name="3D Model 18">
                  <a:extLst>
                    <a:ext uri="{FF2B5EF4-FFF2-40B4-BE49-F238E27FC236}">
                      <a16:creationId xmlns:a16="http://schemas.microsoft.com/office/drawing/2014/main" id="{FB82E5A0-AA9D-09B6-5920-3436ED495812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 rot="2473779">
                <a:off x="-1579814" y="1299272"/>
                <a:ext cx="4751082" cy="4705288"/>
              </p:xfrm>
              <a:graphic>
                <a:graphicData uri="http://schemas.microsoft.com/office/drawing/2017/model3d">
                  <am3d:model3d r:embed="rId2">
                    <am3d:spPr>
                      <a:xfrm rot="2473779">
                        <a:off x="0" y="0"/>
                        <a:ext cx="4751082" cy="4705288"/>
                      </a:xfrm>
                      <a:prstGeom prst="rect">
                        <a:avLst/>
                      </a:prstGeom>
                    </am3d:spPr>
                    <am3d:camera>
                      <am3d:pos x="0" y="0" z="65738737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770821" d="1000000"/>
                      <am3d:preTrans dx="1128037" dy="-3313928" dz="0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5699288" ay="48011" az="-545434"/>
                      <am3d:postTrans dx="0" dy="0" dz="0"/>
                    </am3d:trans>
                    <am3d:raster rName="Office3DRenderer" rVer="16.0.8326">
                      <am3d:blip r:embed="rId3"/>
                    </am3d:raster>
                    <am3d:objViewport viewportSz="6514134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19" name="3D Model 18">
                  <a:extLst>
                    <a:ext uri="{FF2B5EF4-FFF2-40B4-BE49-F238E27FC236}">
                      <a16:creationId xmlns:a16="http://schemas.microsoft.com/office/drawing/2014/main" id="{FB82E5A0-AA9D-09B6-5920-3436ED495812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 rot="2473779">
                  <a:off x="2984211" y="969676"/>
                  <a:ext cx="4751082" cy="47052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am3d="http://schemas.microsoft.com/office/drawing/2017/model3d" Requires="am3d">
            <p:graphicFrame>
              <p:nvGraphicFramePr>
                <p:cNvPr id="20" name="3D Model 19">
                  <a:extLst>
                    <a:ext uri="{FF2B5EF4-FFF2-40B4-BE49-F238E27FC236}">
                      <a16:creationId xmlns:a16="http://schemas.microsoft.com/office/drawing/2014/main" id="{5DF2805B-4576-5D04-C7F2-4ED73D3D269F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 rot="2685011">
                <a:off x="-1681414" y="3473512"/>
                <a:ext cx="4751082" cy="4705288"/>
              </p:xfrm>
              <a:graphic>
                <a:graphicData uri="http://schemas.microsoft.com/office/drawing/2017/model3d">
                  <am3d:model3d r:embed="rId2">
                    <am3d:spPr>
                      <a:xfrm rot="2685011">
                        <a:off x="0" y="0"/>
                        <a:ext cx="4751082" cy="4705288"/>
                      </a:xfrm>
                      <a:prstGeom prst="rect">
                        <a:avLst/>
                      </a:prstGeom>
                    </am3d:spPr>
                    <am3d:camera>
                      <am3d:pos x="0" y="0" z="65738737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770821" d="1000000"/>
                      <am3d:preTrans dx="1128037" dy="-3313928" dz="0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5699288" ay="48011" az="-545434"/>
                      <am3d:postTrans dx="0" dy="0" dz="0"/>
                    </am3d:trans>
                    <am3d:raster rName="Office3DRenderer" rVer="16.0.8326">
                      <am3d:blip r:embed="rId3"/>
                    </am3d:raster>
                    <am3d:objViewport viewportSz="6514134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20" name="3D Model 19">
                  <a:extLst>
                    <a:ext uri="{FF2B5EF4-FFF2-40B4-BE49-F238E27FC236}">
                      <a16:creationId xmlns:a16="http://schemas.microsoft.com/office/drawing/2014/main" id="{5DF2805B-4576-5D04-C7F2-4ED73D3D269F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 rot="2685011">
                  <a:off x="2882611" y="3143916"/>
                  <a:ext cx="4751082" cy="4705288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118C9CB-23FB-B6F4-2588-1EE4069436FB}"/>
              </a:ext>
            </a:extLst>
          </p:cNvPr>
          <p:cNvGrpSpPr/>
          <p:nvPr/>
        </p:nvGrpSpPr>
        <p:grpSpPr>
          <a:xfrm>
            <a:off x="291525" y="-991204"/>
            <a:ext cx="5045722" cy="8840408"/>
            <a:chOff x="-1874454" y="-661608"/>
            <a:chExt cx="5045722" cy="8840408"/>
          </a:xfrm>
        </p:grpSpPr>
        <mc:AlternateContent xmlns:mc="http://schemas.openxmlformats.org/markup-compatibility/2006">
          <mc:Choice xmlns:am3d="http://schemas.microsoft.com/office/drawing/2017/model3d" Requires="am3d">
            <p:graphicFrame>
              <p:nvGraphicFramePr>
                <p:cNvPr id="22" name="3D Model 21">
                  <a:extLst>
                    <a:ext uri="{FF2B5EF4-FFF2-40B4-BE49-F238E27FC236}">
                      <a16:creationId xmlns:a16="http://schemas.microsoft.com/office/drawing/2014/main" id="{9779348F-252A-CA9C-A205-F44573213C65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-1874454" y="-661608"/>
                <a:ext cx="4751082" cy="4705288"/>
              </p:xfrm>
              <a:graphic>
                <a:graphicData uri="http://schemas.microsoft.com/office/drawing/2017/model3d">
                  <am3d:model3d r:embed="rId2">
                    <am3d:spPr>
                      <a:xfrm>
                        <a:off x="0" y="0"/>
                        <a:ext cx="4751082" cy="4705288"/>
                      </a:xfrm>
                      <a:prstGeom prst="rect">
                        <a:avLst/>
                      </a:prstGeom>
                    </am3d:spPr>
                    <am3d:camera>
                      <am3d:pos x="0" y="0" z="65738737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770821" d="1000000"/>
                      <am3d:preTrans dx="1128037" dy="-3313928" dz="0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5699288" ay="48011" az="-545434"/>
                      <am3d:postTrans dx="0" dy="0" dz="0"/>
                    </am3d:trans>
                    <am3d:raster rName="Office3DRenderer" rVer="16.0.8326">
                      <am3d:blip r:embed="rId3"/>
                    </am3d:raster>
                    <am3d:objViewport viewportSz="6514134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22" name="3D Model 21">
                  <a:extLst>
                    <a:ext uri="{FF2B5EF4-FFF2-40B4-BE49-F238E27FC236}">
                      <a16:creationId xmlns:a16="http://schemas.microsoft.com/office/drawing/2014/main" id="{9779348F-252A-CA9C-A205-F44573213C65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291525" y="-991204"/>
                  <a:ext cx="4751082" cy="47052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am3d="http://schemas.microsoft.com/office/drawing/2017/model3d" Requires="am3d">
            <p:graphicFrame>
              <p:nvGraphicFramePr>
                <p:cNvPr id="23" name="3D Model 22">
                  <a:extLst>
                    <a:ext uri="{FF2B5EF4-FFF2-40B4-BE49-F238E27FC236}">
                      <a16:creationId xmlns:a16="http://schemas.microsoft.com/office/drawing/2014/main" id="{FD160B68-0CEA-299A-EF6A-34187763E3CC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 rot="2473779">
                <a:off x="-1579814" y="1299272"/>
                <a:ext cx="4751082" cy="4705288"/>
              </p:xfrm>
              <a:graphic>
                <a:graphicData uri="http://schemas.microsoft.com/office/drawing/2017/model3d">
                  <am3d:model3d r:embed="rId2">
                    <am3d:spPr>
                      <a:xfrm rot="2473779">
                        <a:off x="0" y="0"/>
                        <a:ext cx="4751082" cy="4705288"/>
                      </a:xfrm>
                      <a:prstGeom prst="rect">
                        <a:avLst/>
                      </a:prstGeom>
                    </am3d:spPr>
                    <am3d:camera>
                      <am3d:pos x="0" y="0" z="65738737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770821" d="1000000"/>
                      <am3d:preTrans dx="1128037" dy="-3313928" dz="0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5699288" ay="48011" az="-545434"/>
                      <am3d:postTrans dx="0" dy="0" dz="0"/>
                    </am3d:trans>
                    <am3d:raster rName="Office3DRenderer" rVer="16.0.8326">
                      <am3d:blip r:embed="rId3"/>
                    </am3d:raster>
                    <am3d:objViewport viewportSz="6514134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23" name="3D Model 22">
                  <a:extLst>
                    <a:ext uri="{FF2B5EF4-FFF2-40B4-BE49-F238E27FC236}">
                      <a16:creationId xmlns:a16="http://schemas.microsoft.com/office/drawing/2014/main" id="{FD160B68-0CEA-299A-EF6A-34187763E3CC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 rot="2473779">
                  <a:off x="586165" y="969676"/>
                  <a:ext cx="4751082" cy="47052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am3d="http://schemas.microsoft.com/office/drawing/2017/model3d" Requires="am3d">
            <p:graphicFrame>
              <p:nvGraphicFramePr>
                <p:cNvPr id="24" name="3D Model 23">
                  <a:extLst>
                    <a:ext uri="{FF2B5EF4-FFF2-40B4-BE49-F238E27FC236}">
                      <a16:creationId xmlns:a16="http://schemas.microsoft.com/office/drawing/2014/main" id="{E1E578F2-B5F3-B15C-213C-16D0B327258E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 rot="2685011">
                <a:off x="-1681414" y="3473512"/>
                <a:ext cx="4751082" cy="4705288"/>
              </p:xfrm>
              <a:graphic>
                <a:graphicData uri="http://schemas.microsoft.com/office/drawing/2017/model3d">
                  <am3d:model3d r:embed="rId2">
                    <am3d:spPr>
                      <a:xfrm rot="2685011">
                        <a:off x="0" y="0"/>
                        <a:ext cx="4751082" cy="4705288"/>
                      </a:xfrm>
                      <a:prstGeom prst="rect">
                        <a:avLst/>
                      </a:prstGeom>
                    </am3d:spPr>
                    <am3d:camera>
                      <am3d:pos x="0" y="0" z="65738737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770821" d="1000000"/>
                      <am3d:preTrans dx="1128037" dy="-3313928" dz="0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5699288" ay="48011" az="-545434"/>
                      <am3d:postTrans dx="0" dy="0" dz="0"/>
                    </am3d:trans>
                    <am3d:raster rName="Office3DRenderer" rVer="16.0.8326">
                      <am3d:blip r:embed="rId3"/>
                    </am3d:raster>
                    <am3d:objViewport viewportSz="6514134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24" name="3D Model 23">
                  <a:extLst>
                    <a:ext uri="{FF2B5EF4-FFF2-40B4-BE49-F238E27FC236}">
                      <a16:creationId xmlns:a16="http://schemas.microsoft.com/office/drawing/2014/main" id="{E1E578F2-B5F3-B15C-213C-16D0B327258E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 rot="2685011">
                  <a:off x="484565" y="3143916"/>
                  <a:ext cx="4751082" cy="4705288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AC120365-6C81-C574-AA79-FF583925ED44}"/>
              </a:ext>
            </a:extLst>
          </p:cNvPr>
          <p:cNvSpPr/>
          <p:nvPr/>
        </p:nvSpPr>
        <p:spPr>
          <a:xfrm>
            <a:off x="-28701" y="-16144"/>
            <a:ext cx="12249402" cy="6890288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7305142" y="3063225"/>
                </a:moveTo>
                <a:cubicBezTo>
                  <a:pt x="7363257" y="3063225"/>
                  <a:pt x="7413777" y="3077754"/>
                  <a:pt x="7456703" y="3106811"/>
                </a:cubicBezTo>
                <a:cubicBezTo>
                  <a:pt x="7499630" y="3135869"/>
                  <a:pt x="7532979" y="3174502"/>
                  <a:pt x="7556754" y="3222711"/>
                </a:cubicBezTo>
                <a:cubicBezTo>
                  <a:pt x="7580528" y="3270921"/>
                  <a:pt x="7592415" y="3324413"/>
                  <a:pt x="7592415" y="3383189"/>
                </a:cubicBezTo>
                <a:cubicBezTo>
                  <a:pt x="7592415" y="3441964"/>
                  <a:pt x="7580528" y="3495622"/>
                  <a:pt x="7556754" y="3544161"/>
                </a:cubicBezTo>
                <a:cubicBezTo>
                  <a:pt x="7532979" y="3592701"/>
                  <a:pt x="7499630" y="3631334"/>
                  <a:pt x="7456703" y="3660061"/>
                </a:cubicBezTo>
                <a:cubicBezTo>
                  <a:pt x="7413777" y="3688789"/>
                  <a:pt x="7363257" y="3703152"/>
                  <a:pt x="7305142" y="3703152"/>
                </a:cubicBezTo>
                <a:cubicBezTo>
                  <a:pt x="7247686" y="3703152"/>
                  <a:pt x="7197496" y="3688789"/>
                  <a:pt x="7154571" y="3660061"/>
                </a:cubicBezTo>
                <a:cubicBezTo>
                  <a:pt x="7111644" y="3631334"/>
                  <a:pt x="7078294" y="3592701"/>
                  <a:pt x="7054520" y="3544161"/>
                </a:cubicBezTo>
                <a:cubicBezTo>
                  <a:pt x="7030746" y="3495622"/>
                  <a:pt x="7018858" y="3441964"/>
                  <a:pt x="7018858" y="3383189"/>
                </a:cubicBezTo>
                <a:cubicBezTo>
                  <a:pt x="7018858" y="3324413"/>
                  <a:pt x="7030746" y="3270921"/>
                  <a:pt x="7054520" y="3222711"/>
                </a:cubicBezTo>
                <a:cubicBezTo>
                  <a:pt x="7078294" y="3174502"/>
                  <a:pt x="7111644" y="3135869"/>
                  <a:pt x="7154571" y="3106811"/>
                </a:cubicBezTo>
                <a:cubicBezTo>
                  <a:pt x="7197496" y="3077754"/>
                  <a:pt x="7247686" y="3063225"/>
                  <a:pt x="7305142" y="3063225"/>
                </a:cubicBezTo>
                <a:close/>
                <a:moveTo>
                  <a:pt x="9882911" y="2730383"/>
                </a:moveTo>
                <a:lnTo>
                  <a:pt x="9882911" y="4037975"/>
                </a:lnTo>
                <a:lnTo>
                  <a:pt x="10760583" y="4037975"/>
                </a:lnTo>
                <a:lnTo>
                  <a:pt x="10760583" y="3705134"/>
                </a:lnTo>
                <a:lnTo>
                  <a:pt x="10266273" y="3705134"/>
                </a:lnTo>
                <a:lnTo>
                  <a:pt x="10266273" y="3543666"/>
                </a:lnTo>
                <a:lnTo>
                  <a:pt x="10760583" y="3543666"/>
                </a:lnTo>
                <a:lnTo>
                  <a:pt x="10760583" y="3221721"/>
                </a:lnTo>
                <a:lnTo>
                  <a:pt x="10266273" y="3221721"/>
                </a:lnTo>
                <a:lnTo>
                  <a:pt x="10266273" y="3063225"/>
                </a:lnTo>
                <a:lnTo>
                  <a:pt x="10760583" y="3063225"/>
                </a:lnTo>
                <a:lnTo>
                  <a:pt x="10760583" y="2730383"/>
                </a:lnTo>
                <a:close/>
                <a:moveTo>
                  <a:pt x="8139837" y="2730383"/>
                </a:moveTo>
                <a:lnTo>
                  <a:pt x="8139837" y="4037975"/>
                </a:lnTo>
                <a:lnTo>
                  <a:pt x="8523198" y="4037975"/>
                </a:lnTo>
                <a:lnTo>
                  <a:pt x="8523198" y="3388142"/>
                </a:lnTo>
                <a:lnTo>
                  <a:pt x="8507348" y="3118699"/>
                </a:lnTo>
                <a:lnTo>
                  <a:pt x="8567776" y="3432719"/>
                </a:lnTo>
                <a:lnTo>
                  <a:pt x="8720328" y="3911178"/>
                </a:lnTo>
                <a:lnTo>
                  <a:pt x="9095765" y="3911178"/>
                </a:lnTo>
                <a:lnTo>
                  <a:pt x="9249308" y="3432719"/>
                </a:lnTo>
                <a:lnTo>
                  <a:pt x="9309735" y="3118699"/>
                </a:lnTo>
                <a:lnTo>
                  <a:pt x="9293885" y="3388142"/>
                </a:lnTo>
                <a:lnTo>
                  <a:pt x="9293885" y="4037975"/>
                </a:lnTo>
                <a:lnTo>
                  <a:pt x="9677248" y="4037975"/>
                </a:lnTo>
                <a:lnTo>
                  <a:pt x="9677248" y="2730383"/>
                </a:lnTo>
                <a:lnTo>
                  <a:pt x="9128455" y="2730383"/>
                </a:lnTo>
                <a:lnTo>
                  <a:pt x="8930335" y="3496117"/>
                </a:lnTo>
                <a:lnTo>
                  <a:pt x="8908542" y="3625886"/>
                </a:lnTo>
                <a:lnTo>
                  <a:pt x="8886749" y="3496117"/>
                </a:lnTo>
                <a:lnTo>
                  <a:pt x="8688629" y="2730383"/>
                </a:lnTo>
                <a:close/>
                <a:moveTo>
                  <a:pt x="4381805" y="2730383"/>
                </a:moveTo>
                <a:lnTo>
                  <a:pt x="4381805" y="4037975"/>
                </a:lnTo>
                <a:lnTo>
                  <a:pt x="5212918" y="4037975"/>
                </a:lnTo>
                <a:lnTo>
                  <a:pt x="5212918" y="3705134"/>
                </a:lnTo>
                <a:lnTo>
                  <a:pt x="4766158" y="3705134"/>
                </a:lnTo>
                <a:lnTo>
                  <a:pt x="4766158" y="2730383"/>
                </a:lnTo>
                <a:close/>
                <a:moveTo>
                  <a:pt x="3301137" y="2730383"/>
                </a:moveTo>
                <a:lnTo>
                  <a:pt x="3301137" y="4037975"/>
                </a:lnTo>
                <a:lnTo>
                  <a:pt x="4178808" y="4037975"/>
                </a:lnTo>
                <a:lnTo>
                  <a:pt x="4178808" y="3705134"/>
                </a:lnTo>
                <a:lnTo>
                  <a:pt x="3684499" y="3705134"/>
                </a:lnTo>
                <a:lnTo>
                  <a:pt x="3684499" y="3543666"/>
                </a:lnTo>
                <a:lnTo>
                  <a:pt x="4178808" y="3543666"/>
                </a:lnTo>
                <a:lnTo>
                  <a:pt x="4178808" y="3221721"/>
                </a:lnTo>
                <a:lnTo>
                  <a:pt x="3684499" y="3221721"/>
                </a:lnTo>
                <a:lnTo>
                  <a:pt x="3684499" y="3063225"/>
                </a:lnTo>
                <a:lnTo>
                  <a:pt x="4178808" y="3063225"/>
                </a:lnTo>
                <a:lnTo>
                  <a:pt x="4178808" y="2730383"/>
                </a:lnTo>
                <a:close/>
                <a:moveTo>
                  <a:pt x="1304544" y="2730383"/>
                </a:moveTo>
                <a:lnTo>
                  <a:pt x="1619555" y="4037975"/>
                </a:lnTo>
                <a:lnTo>
                  <a:pt x="2076222" y="4037975"/>
                </a:lnTo>
                <a:lnTo>
                  <a:pt x="2226208" y="3403981"/>
                </a:lnTo>
                <a:lnTo>
                  <a:pt x="2375383" y="4037975"/>
                </a:lnTo>
                <a:lnTo>
                  <a:pt x="2830068" y="4037975"/>
                </a:lnTo>
                <a:lnTo>
                  <a:pt x="3147060" y="2730383"/>
                </a:lnTo>
                <a:lnTo>
                  <a:pt x="2705253" y="2730383"/>
                </a:lnTo>
                <a:lnTo>
                  <a:pt x="2578304" y="3519419"/>
                </a:lnTo>
                <a:lnTo>
                  <a:pt x="2361515" y="2730383"/>
                </a:lnTo>
                <a:lnTo>
                  <a:pt x="2090090" y="2730383"/>
                </a:lnTo>
                <a:lnTo>
                  <a:pt x="1873301" y="3519419"/>
                </a:lnTo>
                <a:lnTo>
                  <a:pt x="1746352" y="2730383"/>
                </a:lnTo>
                <a:close/>
                <a:moveTo>
                  <a:pt x="7305142" y="2706609"/>
                </a:moveTo>
                <a:cubicBezTo>
                  <a:pt x="7208062" y="2706609"/>
                  <a:pt x="7117752" y="2723779"/>
                  <a:pt x="7034212" y="2758120"/>
                </a:cubicBezTo>
                <a:cubicBezTo>
                  <a:pt x="6950672" y="2792461"/>
                  <a:pt x="6877862" y="2840340"/>
                  <a:pt x="6815785" y="2901757"/>
                </a:cubicBezTo>
                <a:cubicBezTo>
                  <a:pt x="6753707" y="2963174"/>
                  <a:pt x="6705333" y="3034993"/>
                  <a:pt x="6670662" y="3117213"/>
                </a:cubicBezTo>
                <a:cubicBezTo>
                  <a:pt x="6635991" y="3199432"/>
                  <a:pt x="6618655" y="3288091"/>
                  <a:pt x="6618656" y="3383189"/>
                </a:cubicBezTo>
                <a:cubicBezTo>
                  <a:pt x="6618655" y="3478947"/>
                  <a:pt x="6634835" y="3567936"/>
                  <a:pt x="6667195" y="3650155"/>
                </a:cubicBezTo>
                <a:cubicBezTo>
                  <a:pt x="6699555" y="3732375"/>
                  <a:pt x="6745783" y="3804359"/>
                  <a:pt x="6805879" y="3866106"/>
                </a:cubicBezTo>
                <a:cubicBezTo>
                  <a:pt x="6865975" y="3927853"/>
                  <a:pt x="6938124" y="3975898"/>
                  <a:pt x="7022325" y="4010238"/>
                </a:cubicBezTo>
                <a:cubicBezTo>
                  <a:pt x="7106526" y="4044579"/>
                  <a:pt x="7200798" y="4061750"/>
                  <a:pt x="7305142" y="4061750"/>
                </a:cubicBezTo>
                <a:cubicBezTo>
                  <a:pt x="7406843" y="4061750"/>
                  <a:pt x="7499629" y="4044579"/>
                  <a:pt x="7583500" y="4010238"/>
                </a:cubicBezTo>
                <a:cubicBezTo>
                  <a:pt x="7667371" y="3975898"/>
                  <a:pt x="7739849" y="3927853"/>
                  <a:pt x="7800937" y="3866106"/>
                </a:cubicBezTo>
                <a:cubicBezTo>
                  <a:pt x="7862024" y="3804359"/>
                  <a:pt x="7909077" y="3732375"/>
                  <a:pt x="7942097" y="3650155"/>
                </a:cubicBezTo>
                <a:cubicBezTo>
                  <a:pt x="7975117" y="3567936"/>
                  <a:pt x="7991627" y="3478947"/>
                  <a:pt x="7991627" y="3383189"/>
                </a:cubicBezTo>
                <a:cubicBezTo>
                  <a:pt x="7991627" y="3288091"/>
                  <a:pt x="7974622" y="3199432"/>
                  <a:pt x="7940611" y="3117213"/>
                </a:cubicBezTo>
                <a:cubicBezTo>
                  <a:pt x="7906601" y="3034993"/>
                  <a:pt x="7858722" y="2963174"/>
                  <a:pt x="7796974" y="2901757"/>
                </a:cubicBezTo>
                <a:cubicBezTo>
                  <a:pt x="7735227" y="2840340"/>
                  <a:pt x="7662583" y="2792461"/>
                  <a:pt x="7579042" y="2758120"/>
                </a:cubicBezTo>
                <a:cubicBezTo>
                  <a:pt x="7495501" y="2723779"/>
                  <a:pt x="7404201" y="2706609"/>
                  <a:pt x="7305142" y="2706609"/>
                </a:cubicBezTo>
                <a:close/>
                <a:moveTo>
                  <a:pt x="6049366" y="2706609"/>
                </a:moveTo>
                <a:cubicBezTo>
                  <a:pt x="5952947" y="2706609"/>
                  <a:pt x="5861647" y="2723449"/>
                  <a:pt x="5775465" y="2757129"/>
                </a:cubicBezTo>
                <a:cubicBezTo>
                  <a:pt x="5689283" y="2790810"/>
                  <a:pt x="5613171" y="2838194"/>
                  <a:pt x="5547132" y="2899281"/>
                </a:cubicBezTo>
                <a:cubicBezTo>
                  <a:pt x="5481092" y="2960368"/>
                  <a:pt x="5429251" y="3032351"/>
                  <a:pt x="5391608" y="3115231"/>
                </a:cubicBezTo>
                <a:cubicBezTo>
                  <a:pt x="5353965" y="3198112"/>
                  <a:pt x="5335143" y="3288421"/>
                  <a:pt x="5335143" y="3386160"/>
                </a:cubicBezTo>
                <a:cubicBezTo>
                  <a:pt x="5335143" y="3483900"/>
                  <a:pt x="5353965" y="3573879"/>
                  <a:pt x="5391608" y="3656099"/>
                </a:cubicBezTo>
                <a:cubicBezTo>
                  <a:pt x="5429251" y="3738319"/>
                  <a:pt x="5481257" y="3809807"/>
                  <a:pt x="5547627" y="3870564"/>
                </a:cubicBezTo>
                <a:cubicBezTo>
                  <a:pt x="5613998" y="3931321"/>
                  <a:pt x="5690109" y="3978374"/>
                  <a:pt x="5775960" y="4011724"/>
                </a:cubicBezTo>
                <a:cubicBezTo>
                  <a:pt x="5861813" y="4045074"/>
                  <a:pt x="5952947" y="4061750"/>
                  <a:pt x="6049366" y="4061750"/>
                </a:cubicBezTo>
                <a:cubicBezTo>
                  <a:pt x="6152387" y="4061750"/>
                  <a:pt x="6241872" y="4048211"/>
                  <a:pt x="6317818" y="4021135"/>
                </a:cubicBezTo>
                <a:cubicBezTo>
                  <a:pt x="6393764" y="3994059"/>
                  <a:pt x="6447586" y="3967312"/>
                  <a:pt x="6479286" y="3940896"/>
                </a:cubicBezTo>
                <a:lnTo>
                  <a:pt x="6315837" y="3615980"/>
                </a:lnTo>
                <a:cubicBezTo>
                  <a:pt x="6292063" y="3630508"/>
                  <a:pt x="6258547" y="3645037"/>
                  <a:pt x="6215291" y="3659566"/>
                </a:cubicBezTo>
                <a:cubicBezTo>
                  <a:pt x="6172035" y="3674095"/>
                  <a:pt x="6127293" y="3681359"/>
                  <a:pt x="6081065" y="3681359"/>
                </a:cubicBezTo>
                <a:cubicBezTo>
                  <a:pt x="6018326" y="3681359"/>
                  <a:pt x="5965825" y="3672444"/>
                  <a:pt x="5923560" y="3654613"/>
                </a:cubicBezTo>
                <a:cubicBezTo>
                  <a:pt x="5881294" y="3636782"/>
                  <a:pt x="5847449" y="3613173"/>
                  <a:pt x="5822024" y="3583785"/>
                </a:cubicBezTo>
                <a:cubicBezTo>
                  <a:pt x="5796598" y="3554397"/>
                  <a:pt x="5778438" y="3522203"/>
                  <a:pt x="5767540" y="3487202"/>
                </a:cubicBezTo>
                <a:cubicBezTo>
                  <a:pt x="5756643" y="3452201"/>
                  <a:pt x="5751195" y="3417529"/>
                  <a:pt x="5751195" y="3383189"/>
                </a:cubicBezTo>
                <a:cubicBezTo>
                  <a:pt x="5751195" y="3349508"/>
                  <a:pt x="5756643" y="3315333"/>
                  <a:pt x="5767540" y="3280662"/>
                </a:cubicBezTo>
                <a:cubicBezTo>
                  <a:pt x="5778438" y="3245991"/>
                  <a:pt x="5796598" y="3213961"/>
                  <a:pt x="5822024" y="3184573"/>
                </a:cubicBezTo>
                <a:cubicBezTo>
                  <a:pt x="5847449" y="3155186"/>
                  <a:pt x="5881294" y="3131576"/>
                  <a:pt x="5923560" y="3113745"/>
                </a:cubicBezTo>
                <a:cubicBezTo>
                  <a:pt x="5965825" y="3095915"/>
                  <a:pt x="6018326" y="3086999"/>
                  <a:pt x="6081065" y="3086999"/>
                </a:cubicBezTo>
                <a:cubicBezTo>
                  <a:pt x="6127293" y="3086999"/>
                  <a:pt x="6172035" y="3094264"/>
                  <a:pt x="6215291" y="3108792"/>
                </a:cubicBezTo>
                <a:cubicBezTo>
                  <a:pt x="6258547" y="3123321"/>
                  <a:pt x="6292063" y="3137850"/>
                  <a:pt x="6315837" y="3152379"/>
                </a:cubicBezTo>
                <a:lnTo>
                  <a:pt x="6479286" y="2827462"/>
                </a:lnTo>
                <a:cubicBezTo>
                  <a:pt x="6447586" y="2801046"/>
                  <a:pt x="6393764" y="2774300"/>
                  <a:pt x="6317818" y="2747223"/>
                </a:cubicBezTo>
                <a:cubicBezTo>
                  <a:pt x="6241872" y="2720147"/>
                  <a:pt x="6152387" y="2706609"/>
                  <a:pt x="6049366" y="2706609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accent2">
                  <a:lumMod val="50000"/>
                </a:schemeClr>
              </a:gs>
              <a:gs pos="69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228600" dist="38100" dir="5400000" sx="101000" sy="101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8" name="3D Model 27">
                <a:extLst>
                  <a:ext uri="{FF2B5EF4-FFF2-40B4-BE49-F238E27FC236}">
                    <a16:creationId xmlns:a16="http://schemas.microsoft.com/office/drawing/2014/main" id="{0300BF3D-562A-AD27-D6D7-2E0723DED9E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9124681">
              <a:off x="-933910" y="-317696"/>
              <a:ext cx="3808828" cy="3047063"/>
            </p:xfrm>
            <a:graphic>
              <a:graphicData uri="http://schemas.microsoft.com/office/drawing/2017/model3d">
                <am3d:model3d r:embed="rId2">
                  <am3d:spPr>
                    <a:xfrm rot="19124681">
                      <a:off x="0" y="0"/>
                      <a:ext cx="3808828" cy="3047063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4571913" ay="2140577" az="-6770501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537044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8" name="3D Model 27">
                <a:extLst>
                  <a:ext uri="{FF2B5EF4-FFF2-40B4-BE49-F238E27FC236}">
                    <a16:creationId xmlns:a16="http://schemas.microsoft.com/office/drawing/2014/main" id="{0300BF3D-562A-AD27-D6D7-2E0723DED9E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19124681">
                <a:off x="-933910" y="-317696"/>
                <a:ext cx="3808828" cy="304706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9" name="3D Model 28">
                <a:extLst>
                  <a:ext uri="{FF2B5EF4-FFF2-40B4-BE49-F238E27FC236}">
                    <a16:creationId xmlns:a16="http://schemas.microsoft.com/office/drawing/2014/main" id="{59F3E50B-E6E0-BAD6-47ED-893CB9F3231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3829771">
              <a:off x="-954551" y="3076541"/>
              <a:ext cx="4075457" cy="3313691"/>
            </p:xfrm>
            <a:graphic>
              <a:graphicData uri="http://schemas.microsoft.com/office/drawing/2017/model3d">
                <am3d:model3d r:embed="rId2">
                  <am3d:spPr>
                    <a:xfrm rot="13829771">
                      <a:off x="0" y="0"/>
                      <a:ext cx="4075457" cy="3313691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3910122" ay="-1973458" az="7826108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537046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9" name="3D Model 28">
                <a:extLst>
                  <a:ext uri="{FF2B5EF4-FFF2-40B4-BE49-F238E27FC236}">
                    <a16:creationId xmlns:a16="http://schemas.microsoft.com/office/drawing/2014/main" id="{59F3E50B-E6E0-BAD6-47ED-893CB9F3231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rot="13829771">
                <a:off x="-954551" y="3076541"/>
                <a:ext cx="4075457" cy="331369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0" name="3D Model 29">
                <a:extLst>
                  <a:ext uri="{FF2B5EF4-FFF2-40B4-BE49-F238E27FC236}">
                    <a16:creationId xmlns:a16="http://schemas.microsoft.com/office/drawing/2014/main" id="{71990C43-4F95-73CA-81EB-5E7BF153DD56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21287542">
              <a:off x="2621468" y="-279184"/>
              <a:ext cx="3407106" cy="2436366"/>
            </p:xfrm>
            <a:graphic>
              <a:graphicData uri="http://schemas.microsoft.com/office/drawing/2017/model3d">
                <am3d:model3d r:embed="rId2">
                  <am3d:spPr>
                    <a:xfrm rot="21287542">
                      <a:off x="0" y="0"/>
                      <a:ext cx="3407106" cy="2436366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7811762" ay="659106" az="-762538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439687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0" name="3D Model 29">
                <a:extLst>
                  <a:ext uri="{FF2B5EF4-FFF2-40B4-BE49-F238E27FC236}">
                    <a16:creationId xmlns:a16="http://schemas.microsoft.com/office/drawing/2014/main" id="{71990C43-4F95-73CA-81EB-5E7BF153DD5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21287542">
                <a:off x="2621468" y="-279184"/>
                <a:ext cx="3407106" cy="243636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1" name="3D Model 30">
                <a:extLst>
                  <a:ext uri="{FF2B5EF4-FFF2-40B4-BE49-F238E27FC236}">
                    <a16:creationId xmlns:a16="http://schemas.microsoft.com/office/drawing/2014/main" id="{1C96E15B-E75A-0A79-2A3D-520D0D6B60B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0800000">
              <a:off x="3619785" y="4666023"/>
              <a:ext cx="3291070" cy="2225752"/>
            </p:xfrm>
            <a:graphic>
              <a:graphicData uri="http://schemas.microsoft.com/office/drawing/2017/model3d">
                <am3d:model3d r:embed="rId2">
                  <am3d:spPr>
                    <a:xfrm rot="10800000">
                      <a:off x="0" y="0"/>
                      <a:ext cx="3291070" cy="2225752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8077542" ay="-805131" az="793878"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454662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1" name="3D Model 30">
                <a:extLst>
                  <a:ext uri="{FF2B5EF4-FFF2-40B4-BE49-F238E27FC236}">
                    <a16:creationId xmlns:a16="http://schemas.microsoft.com/office/drawing/2014/main" id="{1C96E15B-E75A-0A79-2A3D-520D0D6B60B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10800000">
                <a:off x="3619785" y="4666023"/>
                <a:ext cx="3291070" cy="222575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2" name="3D Model 31">
                <a:extLst>
                  <a:ext uri="{FF2B5EF4-FFF2-40B4-BE49-F238E27FC236}">
                    <a16:creationId xmlns:a16="http://schemas.microsoft.com/office/drawing/2014/main" id="{9C20E58D-0BB5-5BD0-2617-49C7BCAF875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20179244">
              <a:off x="5797566" y="46916"/>
              <a:ext cx="3197770" cy="2074744"/>
            </p:xfrm>
            <a:graphic>
              <a:graphicData uri="http://schemas.microsoft.com/office/drawing/2017/model3d">
                <am3d:model3d r:embed="rId2">
                  <am3d:spPr>
                    <a:xfrm rot="20179244">
                      <a:off x="0" y="0"/>
                      <a:ext cx="3197770" cy="2074744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8074188" ay="773302" az="-765489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411141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2" name="3D Model 31">
                <a:extLst>
                  <a:ext uri="{FF2B5EF4-FFF2-40B4-BE49-F238E27FC236}">
                    <a16:creationId xmlns:a16="http://schemas.microsoft.com/office/drawing/2014/main" id="{9C20E58D-0BB5-5BD0-2617-49C7BCAF875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rot="20179244">
                <a:off x="5797566" y="46916"/>
                <a:ext cx="3197770" cy="207474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3" name="3D Model 32">
                <a:extLst>
                  <a:ext uri="{FF2B5EF4-FFF2-40B4-BE49-F238E27FC236}">
                    <a16:creationId xmlns:a16="http://schemas.microsoft.com/office/drawing/2014/main" id="{75C0044D-ED5D-BC48-A297-B29F688E84B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9341791">
              <a:off x="7929797" y="3872060"/>
              <a:ext cx="4113543" cy="3123246"/>
            </p:xfrm>
            <a:graphic>
              <a:graphicData uri="http://schemas.microsoft.com/office/drawing/2017/model3d">
                <am3d:model3d r:embed="rId2">
                  <am3d:spPr>
                    <a:xfrm rot="9341791">
                      <a:off x="0" y="0"/>
                      <a:ext cx="4113543" cy="3123246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7259556" ay="1083625" az="-1637942"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537045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3" name="3D Model 32">
                <a:extLst>
                  <a:ext uri="{FF2B5EF4-FFF2-40B4-BE49-F238E27FC236}">
                    <a16:creationId xmlns:a16="http://schemas.microsoft.com/office/drawing/2014/main" id="{75C0044D-ED5D-BC48-A297-B29F688E84B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rot="9341791">
                <a:off x="7929797" y="3872060"/>
                <a:ext cx="4113543" cy="312324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4" name="3D Model 33">
                <a:extLst>
                  <a:ext uri="{FF2B5EF4-FFF2-40B4-BE49-F238E27FC236}">
                    <a16:creationId xmlns:a16="http://schemas.microsoft.com/office/drawing/2014/main" id="{18F16A7C-A60E-8776-9585-6E375D3E78C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946446">
              <a:off x="8988996" y="192223"/>
              <a:ext cx="4132582" cy="2894710"/>
            </p:xfrm>
            <a:graphic>
              <a:graphicData uri="http://schemas.microsoft.com/office/drawing/2017/model3d">
                <am3d:model3d r:embed="rId2">
                  <am3d:spPr>
                    <a:xfrm rot="1946446">
                      <a:off x="0" y="0"/>
                      <a:ext cx="4132582" cy="2894710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3161390" ay="-1804038" az="8800697"/>
                    <am3d:postTrans dx="0" dy="0" dz="0"/>
                  </am3d:trans>
                  <am3d:raster rName="Office3DRenderer" rVer="16.0.8326">
                    <am3d:blip r:embed="rId10"/>
                  </am3d:raster>
                  <am3d:objViewport viewportSz="537044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4" name="3D Model 33">
                <a:extLst>
                  <a:ext uri="{FF2B5EF4-FFF2-40B4-BE49-F238E27FC236}">
                    <a16:creationId xmlns:a16="http://schemas.microsoft.com/office/drawing/2014/main" id="{18F16A7C-A60E-8776-9585-6E375D3E78C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 rot="1946446">
                <a:off x="8988996" y="192223"/>
                <a:ext cx="4132582" cy="289471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062481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Flower(1)">
            <a:hlinkClick r:id="" action="ppaction://media"/>
            <a:extLst>
              <a:ext uri="{FF2B5EF4-FFF2-40B4-BE49-F238E27FC236}">
                <a16:creationId xmlns:a16="http://schemas.microsoft.com/office/drawing/2014/main" id="{E3335D36-5A37-76DD-DDB8-E245205CBE1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491D66CB-10F9-AC25-5819-D46278D4DBD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907875" y="-118651"/>
            <a:ext cx="8376250" cy="649188"/>
            <a:chOff x="1907875" y="-7526"/>
            <a:chExt cx="8376250" cy="649188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1A03156E-7DDD-4381-DFFB-8C88D14F6BC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406650" y="106293"/>
              <a:ext cx="7378700" cy="42283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25D4969-9DD5-4E8A-F88B-B69C18826650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07875" y="-7526"/>
              <a:ext cx="8376250" cy="649188"/>
            </a:xfrm>
            <a:prstGeom prst="roundRect">
              <a:avLst>
                <a:gd name="adj" fmla="val 50000"/>
              </a:avLst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en-US" sz="2400" b="1" dirty="0">
                  <a:solidFill>
                    <a:srgbClr val="FF0000"/>
                  </a:solidFill>
                </a:rPr>
                <a:t>Watch this video to learn how to use the template</a:t>
              </a:r>
            </a:p>
          </p:txBody>
        </p:sp>
      </p:grpSp>
      <p:sp>
        <p:nvSpPr>
          <p:cNvPr id="8" name="Rectangle: Rounded Corners 7">
            <a:hlinkClick r:id="rId5"/>
            <a:extLst>
              <a:ext uri="{FF2B5EF4-FFF2-40B4-BE49-F238E27FC236}">
                <a16:creationId xmlns:a16="http://schemas.microsoft.com/office/drawing/2014/main" id="{6E0F727A-DEE9-CBC3-63BE-A3EE66592B5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94275" y="3987800"/>
            <a:ext cx="4292600" cy="1025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4361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2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nitor 2">
            <a:hlinkClick r:id="" action="ppaction://media"/>
            <a:extLst>
              <a:ext uri="{FF2B5EF4-FFF2-40B4-BE49-F238E27FC236}">
                <a16:creationId xmlns:a16="http://schemas.microsoft.com/office/drawing/2014/main" id="{5946CA63-EF41-3449-62CB-598A9D5306E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9700" y="0"/>
            <a:ext cx="11912600" cy="6858000"/>
          </a:xfrm>
          <a:prstGeom prst="rect">
            <a:avLst/>
          </a:prstGeom>
        </p:spPr>
      </p:pic>
      <p:sp>
        <p:nvSpPr>
          <p:cNvPr id="3" name="Rectangle: Rounded Corners 2">
            <a:hlinkClick r:id="rId5"/>
            <a:extLst>
              <a:ext uri="{FF2B5EF4-FFF2-40B4-BE49-F238E27FC236}">
                <a16:creationId xmlns:a16="http://schemas.microsoft.com/office/drawing/2014/main" id="{360BD630-5040-CF74-65B9-CFC56B8A44F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051300" y="3711575"/>
            <a:ext cx="4292600" cy="1025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F47A7C-D6B0-4E78-B573-A73EB9DA801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571500" y="-139700"/>
            <a:ext cx="13335000" cy="646331"/>
            <a:chOff x="-571500" y="0"/>
            <a:chExt cx="13335000" cy="646331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6402B2E-B411-B0A8-708D-305DD508020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06293"/>
              <a:ext cx="12192000" cy="4953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20BF080-F58F-2E44-8641-C7F6F430BCA1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571500" y="0"/>
              <a:ext cx="133350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Play this video to see the most beautiful slides in the world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95002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9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133 5">
            <a:hlinkClick r:id="" action="ppaction://media"/>
            <a:extLst>
              <a:ext uri="{FF2B5EF4-FFF2-40B4-BE49-F238E27FC236}">
                <a16:creationId xmlns:a16="http://schemas.microsoft.com/office/drawing/2014/main" id="{9864FE03-D79A-6BBB-3FD1-16A51F07ECF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: Rounded Corners 2">
            <a:hlinkClick r:id="rId5"/>
            <a:extLst>
              <a:ext uri="{FF2B5EF4-FFF2-40B4-BE49-F238E27FC236}">
                <a16:creationId xmlns:a16="http://schemas.microsoft.com/office/drawing/2014/main" id="{360BD630-5040-CF74-65B9-CFC56B8A44F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051300" y="3711575"/>
            <a:ext cx="4292600" cy="1025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FB701B4-B259-E2F1-FDA6-032588F53A5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-139700"/>
            <a:ext cx="12192000" cy="707886"/>
            <a:chOff x="0" y="0"/>
            <a:chExt cx="12192000" cy="70788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524899B-4696-59B3-F48A-EF4CBFD297B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06293"/>
              <a:ext cx="12192000" cy="4953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A0FD76C-AC9B-9B8B-5441-722D591F21BF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14500" y="0"/>
              <a:ext cx="8763000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Pitch Deck Number 13 (140 Slides)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28398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13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18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7E8BAEE-6C6E-6BD6-FCF3-29039815B498}"/>
              </a:ext>
            </a:extLst>
          </p:cNvPr>
          <p:cNvSpPr txBox="1"/>
          <p:nvPr/>
        </p:nvSpPr>
        <p:spPr>
          <a:xfrm>
            <a:off x="1076325" y="843677"/>
            <a:ext cx="1003935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Please Watch The Second Slide To Learn How To Use This Template</a:t>
            </a:r>
          </a:p>
        </p:txBody>
      </p:sp>
    </p:spTree>
    <p:extLst>
      <p:ext uri="{BB962C8B-B14F-4D97-AF65-F5344CB8AC3E}">
        <p14:creationId xmlns:p14="http://schemas.microsoft.com/office/powerpoint/2010/main" val="3226119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FF8C4C-767E-3A1D-E650-C4EF9ABAE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2301888-0E96-FCB5-064D-4DFD92EFC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64407" y="-486229"/>
            <a:ext cx="13920814" cy="7830458"/>
          </a:xfrm>
          <a:prstGeom prst="rect">
            <a:avLst/>
          </a:prstGeom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8" name="3D Model 27">
                <a:extLst>
                  <a:ext uri="{FF2B5EF4-FFF2-40B4-BE49-F238E27FC236}">
                    <a16:creationId xmlns:a16="http://schemas.microsoft.com/office/drawing/2014/main" id="{68F1EE9F-EF48-3448-8000-62C415E603D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8856395">
              <a:off x="631020" y="1117828"/>
              <a:ext cx="3928801" cy="4011950"/>
            </p:xfrm>
            <a:graphic>
              <a:graphicData uri="http://schemas.microsoft.com/office/drawing/2017/model3d">
                <am3d:model3d r:embed="rId3">
                  <am3d:spPr>
                    <a:xfrm rot="8856395">
                      <a:off x="0" y="0"/>
                      <a:ext cx="3928801" cy="4011950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875124" ay="99341" az="704107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586202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8" name="3D Model 27">
                <a:extLst>
                  <a:ext uri="{FF2B5EF4-FFF2-40B4-BE49-F238E27FC236}">
                    <a16:creationId xmlns:a16="http://schemas.microsoft.com/office/drawing/2014/main" id="{68F1EE9F-EF48-3448-8000-62C415E603D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8856395">
                <a:off x="631020" y="1117828"/>
                <a:ext cx="3928801" cy="40119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9" name="3D Model 28">
                <a:extLst>
                  <a:ext uri="{FF2B5EF4-FFF2-40B4-BE49-F238E27FC236}">
                    <a16:creationId xmlns:a16="http://schemas.microsoft.com/office/drawing/2014/main" id="{A2C75511-1A80-B5E4-883D-FB217BE3D40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299088" y="2271948"/>
              <a:ext cx="3599353" cy="3675530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3599353" cy="3675530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875124" ay="99341" az="704107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537046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9" name="3D Model 28">
                <a:extLst>
                  <a:ext uri="{FF2B5EF4-FFF2-40B4-BE49-F238E27FC236}">
                    <a16:creationId xmlns:a16="http://schemas.microsoft.com/office/drawing/2014/main" id="{A2C75511-1A80-B5E4-883D-FB217BE3D40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99088" y="2271948"/>
                <a:ext cx="3599353" cy="36755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0" name="3D Model 29">
                <a:extLst>
                  <a:ext uri="{FF2B5EF4-FFF2-40B4-BE49-F238E27FC236}">
                    <a16:creationId xmlns:a16="http://schemas.microsoft.com/office/drawing/2014/main" id="{CC25333B-88DD-CC53-5C62-A776AA3E569F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2993215" y="1135838"/>
              <a:ext cx="3599353" cy="3675530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3599353" cy="3675530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875124" ay="99341" az="704107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537046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0" name="3D Model 29">
                <a:extLst>
                  <a:ext uri="{FF2B5EF4-FFF2-40B4-BE49-F238E27FC236}">
                    <a16:creationId xmlns:a16="http://schemas.microsoft.com/office/drawing/2014/main" id="{CC25333B-88DD-CC53-5C62-A776AA3E569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93215" y="1135838"/>
                <a:ext cx="3599353" cy="36755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1" name="3D Model 30">
                <a:extLst>
                  <a:ext uri="{FF2B5EF4-FFF2-40B4-BE49-F238E27FC236}">
                    <a16:creationId xmlns:a16="http://schemas.microsoft.com/office/drawing/2014/main" id="{47D249A8-1BE3-5136-4A0D-27B0D205176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868478" y="2592720"/>
              <a:ext cx="3599353" cy="3675530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3599353" cy="3675530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875124" ay="99341" az="704107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537046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1" name="3D Model 30">
                <a:extLst>
                  <a:ext uri="{FF2B5EF4-FFF2-40B4-BE49-F238E27FC236}">
                    <a16:creationId xmlns:a16="http://schemas.microsoft.com/office/drawing/2014/main" id="{47D249A8-1BE3-5136-4A0D-27B0D205176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868478" y="2592720"/>
                <a:ext cx="3599353" cy="36755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2" name="3D Model 31">
                <a:extLst>
                  <a:ext uri="{FF2B5EF4-FFF2-40B4-BE49-F238E27FC236}">
                    <a16:creationId xmlns:a16="http://schemas.microsoft.com/office/drawing/2014/main" id="{314F8993-EDC7-EBC4-41D1-D5E8F00B0E3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20179244">
              <a:off x="5178438" y="1216507"/>
              <a:ext cx="3599353" cy="3675530"/>
            </p:xfrm>
            <a:graphic>
              <a:graphicData uri="http://schemas.microsoft.com/office/drawing/2017/model3d">
                <am3d:model3d r:embed="rId3">
                  <am3d:spPr>
                    <a:xfrm rot="20179244">
                      <a:off x="0" y="0"/>
                      <a:ext cx="3599353" cy="3675530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875124" ay="99341" az="704107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537046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2" name="3D Model 31">
                <a:extLst>
                  <a:ext uri="{FF2B5EF4-FFF2-40B4-BE49-F238E27FC236}">
                    <a16:creationId xmlns:a16="http://schemas.microsoft.com/office/drawing/2014/main" id="{314F8993-EDC7-EBC4-41D1-D5E8F00B0E3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rot="20179244">
                <a:off x="5178438" y="1216507"/>
                <a:ext cx="3599353" cy="36755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3" name="3D Model 32">
                <a:extLst>
                  <a:ext uri="{FF2B5EF4-FFF2-40B4-BE49-F238E27FC236}">
                    <a16:creationId xmlns:a16="http://schemas.microsoft.com/office/drawing/2014/main" id="{773F9C60-B31D-9665-9EFA-C0B979B7257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20933615">
              <a:off x="5979885" y="2359464"/>
              <a:ext cx="3599353" cy="3675530"/>
            </p:xfrm>
            <a:graphic>
              <a:graphicData uri="http://schemas.microsoft.com/office/drawing/2017/model3d">
                <am3d:model3d r:embed="rId3">
                  <am3d:spPr>
                    <a:xfrm rot="20933615">
                      <a:off x="0" y="0"/>
                      <a:ext cx="3599353" cy="3675530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875124" ay="99341" az="704107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537046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3" name="3D Model 32">
                <a:extLst>
                  <a:ext uri="{FF2B5EF4-FFF2-40B4-BE49-F238E27FC236}">
                    <a16:creationId xmlns:a16="http://schemas.microsoft.com/office/drawing/2014/main" id="{773F9C60-B31D-9665-9EFA-C0B979B7257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rot="20933615">
                <a:off x="5979885" y="2359464"/>
                <a:ext cx="3599353" cy="36755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4" name="3D Model 33">
                <a:extLst>
                  <a:ext uri="{FF2B5EF4-FFF2-40B4-BE49-F238E27FC236}">
                    <a16:creationId xmlns:a16="http://schemas.microsoft.com/office/drawing/2014/main" id="{60B3DFC0-B19B-34E2-8E23-5B7366328FDC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9427983">
              <a:off x="7402703" y="1367346"/>
              <a:ext cx="3599353" cy="3675530"/>
            </p:xfrm>
            <a:graphic>
              <a:graphicData uri="http://schemas.microsoft.com/office/drawing/2017/model3d">
                <am3d:model3d r:embed="rId3">
                  <am3d:spPr>
                    <a:xfrm rot="19427983">
                      <a:off x="0" y="0"/>
                      <a:ext cx="3599353" cy="3675530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875124" ay="99341" az="704107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537046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4" name="3D Model 33">
                <a:extLst>
                  <a:ext uri="{FF2B5EF4-FFF2-40B4-BE49-F238E27FC236}">
                    <a16:creationId xmlns:a16="http://schemas.microsoft.com/office/drawing/2014/main" id="{60B3DFC0-B19B-34E2-8E23-5B7366328FD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rot="19427983">
                <a:off x="7402703" y="1367346"/>
                <a:ext cx="3599353" cy="367553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133499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27455-FF5D-0219-7F58-1921364C5C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A7DE215C-27F7-BF4D-1EB5-E6B57D4976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8" name="3D Model 27">
                <a:extLst>
                  <a:ext uri="{FF2B5EF4-FFF2-40B4-BE49-F238E27FC236}">
                    <a16:creationId xmlns:a16="http://schemas.microsoft.com/office/drawing/2014/main" id="{A06C5E62-8FB7-7177-B213-8CE66CCE7CC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9124681">
              <a:off x="-933910" y="-317696"/>
              <a:ext cx="3808828" cy="3047063"/>
            </p:xfrm>
            <a:graphic>
              <a:graphicData uri="http://schemas.microsoft.com/office/drawing/2017/model3d">
                <am3d:model3d r:embed="rId3">
                  <am3d:spPr>
                    <a:xfrm rot="19124681">
                      <a:off x="0" y="0"/>
                      <a:ext cx="3808828" cy="3047063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4571913" ay="2140577" az="-6770501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537044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8" name="3D Model 27">
                <a:extLst>
                  <a:ext uri="{FF2B5EF4-FFF2-40B4-BE49-F238E27FC236}">
                    <a16:creationId xmlns:a16="http://schemas.microsoft.com/office/drawing/2014/main" id="{A06C5E62-8FB7-7177-B213-8CE66CCE7CC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19124681">
                <a:off x="-933910" y="-317696"/>
                <a:ext cx="3808828" cy="304706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9" name="3D Model 28">
                <a:extLst>
                  <a:ext uri="{FF2B5EF4-FFF2-40B4-BE49-F238E27FC236}">
                    <a16:creationId xmlns:a16="http://schemas.microsoft.com/office/drawing/2014/main" id="{37E1086D-3396-37D5-2E4D-88822F62F4E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3829771">
              <a:off x="-954551" y="3076541"/>
              <a:ext cx="4075457" cy="3313691"/>
            </p:xfrm>
            <a:graphic>
              <a:graphicData uri="http://schemas.microsoft.com/office/drawing/2017/model3d">
                <am3d:model3d r:embed="rId3">
                  <am3d:spPr>
                    <a:xfrm rot="13829771">
                      <a:off x="0" y="0"/>
                      <a:ext cx="4075457" cy="3313691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3910122" ay="-1973458" az="7826108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537046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9" name="3D Model 28">
                <a:extLst>
                  <a:ext uri="{FF2B5EF4-FFF2-40B4-BE49-F238E27FC236}">
                    <a16:creationId xmlns:a16="http://schemas.microsoft.com/office/drawing/2014/main" id="{37E1086D-3396-37D5-2E4D-88822F62F4E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rot="13829771">
                <a:off x="-954551" y="3076541"/>
                <a:ext cx="4075457" cy="331369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0" name="3D Model 29">
                <a:extLst>
                  <a:ext uri="{FF2B5EF4-FFF2-40B4-BE49-F238E27FC236}">
                    <a16:creationId xmlns:a16="http://schemas.microsoft.com/office/drawing/2014/main" id="{60264EAE-2B3D-BD56-A5B1-A1ACA58CCE0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21287542">
              <a:off x="2621468" y="-279184"/>
              <a:ext cx="3407106" cy="2436366"/>
            </p:xfrm>
            <a:graphic>
              <a:graphicData uri="http://schemas.microsoft.com/office/drawing/2017/model3d">
                <am3d:model3d r:embed="rId3">
                  <am3d:spPr>
                    <a:xfrm rot="21287542">
                      <a:off x="0" y="0"/>
                      <a:ext cx="3407106" cy="2436366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7811762" ay="659106" az="-762538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439687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0" name="3D Model 29">
                <a:extLst>
                  <a:ext uri="{FF2B5EF4-FFF2-40B4-BE49-F238E27FC236}">
                    <a16:creationId xmlns:a16="http://schemas.microsoft.com/office/drawing/2014/main" id="{60264EAE-2B3D-BD56-A5B1-A1ACA58CCE0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21287542">
                <a:off x="2621468" y="-279184"/>
                <a:ext cx="3407106" cy="243636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1" name="3D Model 30">
                <a:extLst>
                  <a:ext uri="{FF2B5EF4-FFF2-40B4-BE49-F238E27FC236}">
                    <a16:creationId xmlns:a16="http://schemas.microsoft.com/office/drawing/2014/main" id="{47F78463-78FB-DD45-7C24-BDEE0CBA938D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0800000">
              <a:off x="3619785" y="4666023"/>
              <a:ext cx="3291070" cy="2225752"/>
            </p:xfrm>
            <a:graphic>
              <a:graphicData uri="http://schemas.microsoft.com/office/drawing/2017/model3d">
                <am3d:model3d r:embed="rId3">
                  <am3d:spPr>
                    <a:xfrm rot="10800000">
                      <a:off x="0" y="0"/>
                      <a:ext cx="3291070" cy="2225752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8077542" ay="-805131" az="793878"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454662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1" name="3D Model 30">
                <a:extLst>
                  <a:ext uri="{FF2B5EF4-FFF2-40B4-BE49-F238E27FC236}">
                    <a16:creationId xmlns:a16="http://schemas.microsoft.com/office/drawing/2014/main" id="{47F78463-78FB-DD45-7C24-BDEE0CBA938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10800000">
                <a:off x="3619785" y="4666023"/>
                <a:ext cx="3291070" cy="222575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2" name="3D Model 31">
                <a:extLst>
                  <a:ext uri="{FF2B5EF4-FFF2-40B4-BE49-F238E27FC236}">
                    <a16:creationId xmlns:a16="http://schemas.microsoft.com/office/drawing/2014/main" id="{F46DE843-6F05-F13D-C9A7-277BC9D4937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20179244">
              <a:off x="5797566" y="46916"/>
              <a:ext cx="3197770" cy="2074744"/>
            </p:xfrm>
            <a:graphic>
              <a:graphicData uri="http://schemas.microsoft.com/office/drawing/2017/model3d">
                <am3d:model3d r:embed="rId3">
                  <am3d:spPr>
                    <a:xfrm rot="20179244">
                      <a:off x="0" y="0"/>
                      <a:ext cx="3197770" cy="2074744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8074188" ay="773302" az="-765489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411141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2" name="3D Model 31">
                <a:extLst>
                  <a:ext uri="{FF2B5EF4-FFF2-40B4-BE49-F238E27FC236}">
                    <a16:creationId xmlns:a16="http://schemas.microsoft.com/office/drawing/2014/main" id="{F46DE843-6F05-F13D-C9A7-277BC9D4937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rot="20179244">
                <a:off x="5797566" y="46916"/>
                <a:ext cx="3197770" cy="207474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3" name="3D Model 32">
                <a:extLst>
                  <a:ext uri="{FF2B5EF4-FFF2-40B4-BE49-F238E27FC236}">
                    <a16:creationId xmlns:a16="http://schemas.microsoft.com/office/drawing/2014/main" id="{E2323ED6-E490-F229-F47A-0DB5C112874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9341791">
              <a:off x="7929797" y="3872060"/>
              <a:ext cx="4113543" cy="3123246"/>
            </p:xfrm>
            <a:graphic>
              <a:graphicData uri="http://schemas.microsoft.com/office/drawing/2017/model3d">
                <am3d:model3d r:embed="rId3">
                  <am3d:spPr>
                    <a:xfrm rot="9341791">
                      <a:off x="0" y="0"/>
                      <a:ext cx="4113543" cy="3123246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7259556" ay="1083625" az="-1637942"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537045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3" name="3D Model 32">
                <a:extLst>
                  <a:ext uri="{FF2B5EF4-FFF2-40B4-BE49-F238E27FC236}">
                    <a16:creationId xmlns:a16="http://schemas.microsoft.com/office/drawing/2014/main" id="{E2323ED6-E490-F229-F47A-0DB5C112874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rot="9341791">
                <a:off x="7929797" y="3872060"/>
                <a:ext cx="4113543" cy="312324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4" name="3D Model 33">
                <a:extLst>
                  <a:ext uri="{FF2B5EF4-FFF2-40B4-BE49-F238E27FC236}">
                    <a16:creationId xmlns:a16="http://schemas.microsoft.com/office/drawing/2014/main" id="{895ECD62-CFA3-A40B-565B-82E68EBA1C8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946446">
              <a:off x="8988996" y="192223"/>
              <a:ext cx="4132582" cy="2894710"/>
            </p:xfrm>
            <a:graphic>
              <a:graphicData uri="http://schemas.microsoft.com/office/drawing/2017/model3d">
                <am3d:model3d r:embed="rId3">
                  <am3d:spPr>
                    <a:xfrm rot="1946446">
                      <a:off x="0" y="0"/>
                      <a:ext cx="4132582" cy="2894710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3161390" ay="-1804038" az="8800697"/>
                    <am3d:postTrans dx="0" dy="0" dz="0"/>
                  </am3d:trans>
                  <am3d:raster rName="Office3DRenderer" rVer="16.0.8326">
                    <am3d:blip r:embed="rId10"/>
                  </am3d:raster>
                  <am3d:objViewport viewportSz="537044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4" name="3D Model 33">
                <a:extLst>
                  <a:ext uri="{FF2B5EF4-FFF2-40B4-BE49-F238E27FC236}">
                    <a16:creationId xmlns:a16="http://schemas.microsoft.com/office/drawing/2014/main" id="{895ECD62-CFA3-A40B-565B-82E68EBA1C8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 rot="1946446">
                <a:off x="8988996" y="192223"/>
                <a:ext cx="4132582" cy="289471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039981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2BCD8"/>
            </a:gs>
            <a:gs pos="100000">
              <a:schemeClr val="accent2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A7D266-A831-EDD2-8015-66B292D3DB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word&#10;&#10;AI-generated content may be incorrect.">
            <a:extLst>
              <a:ext uri="{FF2B5EF4-FFF2-40B4-BE49-F238E27FC236}">
                <a16:creationId xmlns:a16="http://schemas.microsoft.com/office/drawing/2014/main" id="{5D876A84-95E3-669C-6F68-6E782A6EC6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19200" y="-685800"/>
            <a:ext cx="14630400" cy="8229600"/>
          </a:xfrm>
          <a:prstGeom prst="rect">
            <a:avLst/>
          </a:prstGeom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3" name="3D Model 12">
                <a:extLst>
                  <a:ext uri="{FF2B5EF4-FFF2-40B4-BE49-F238E27FC236}">
                    <a16:creationId xmlns:a16="http://schemas.microsoft.com/office/drawing/2014/main" id="{03C0973D-CA9E-3BCB-E4DC-8736B3640DCC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8856395">
              <a:off x="631020" y="1117828"/>
              <a:ext cx="3928801" cy="4011950"/>
            </p:xfrm>
            <a:graphic>
              <a:graphicData uri="http://schemas.microsoft.com/office/drawing/2017/model3d">
                <am3d:model3d r:embed="rId3">
                  <am3d:spPr>
                    <a:xfrm rot="8856395">
                      <a:off x="0" y="0"/>
                      <a:ext cx="3928801" cy="4011950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875124" ay="99341" az="704107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586202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3" name="3D Model 12">
                <a:extLst>
                  <a:ext uri="{FF2B5EF4-FFF2-40B4-BE49-F238E27FC236}">
                    <a16:creationId xmlns:a16="http://schemas.microsoft.com/office/drawing/2014/main" id="{03C0973D-CA9E-3BCB-E4DC-8736B3640DC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8856395">
                <a:off x="631020" y="1117828"/>
                <a:ext cx="3928801" cy="40119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4" name="3D Model 13">
                <a:extLst>
                  <a:ext uri="{FF2B5EF4-FFF2-40B4-BE49-F238E27FC236}">
                    <a16:creationId xmlns:a16="http://schemas.microsoft.com/office/drawing/2014/main" id="{FED11551-7B1F-5500-5011-97D519241F0C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299088" y="2271948"/>
              <a:ext cx="3599353" cy="3675530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3599353" cy="3675530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875124" ay="99341" az="704107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537046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4" name="3D Model 13">
                <a:extLst>
                  <a:ext uri="{FF2B5EF4-FFF2-40B4-BE49-F238E27FC236}">
                    <a16:creationId xmlns:a16="http://schemas.microsoft.com/office/drawing/2014/main" id="{FED11551-7B1F-5500-5011-97D519241F0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99088" y="2271948"/>
                <a:ext cx="3599353" cy="36755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5" name="3D Model 14">
                <a:extLst>
                  <a:ext uri="{FF2B5EF4-FFF2-40B4-BE49-F238E27FC236}">
                    <a16:creationId xmlns:a16="http://schemas.microsoft.com/office/drawing/2014/main" id="{A2AB34DB-1722-5450-E6E9-0EEAE6001E7F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2993215" y="1135838"/>
              <a:ext cx="3599353" cy="3675530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3599353" cy="3675530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875124" ay="99341" az="704107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537046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5" name="3D Model 14">
                <a:extLst>
                  <a:ext uri="{FF2B5EF4-FFF2-40B4-BE49-F238E27FC236}">
                    <a16:creationId xmlns:a16="http://schemas.microsoft.com/office/drawing/2014/main" id="{A2AB34DB-1722-5450-E6E9-0EEAE6001E7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93215" y="1135838"/>
                <a:ext cx="3599353" cy="36755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6" name="3D Model 15">
                <a:extLst>
                  <a:ext uri="{FF2B5EF4-FFF2-40B4-BE49-F238E27FC236}">
                    <a16:creationId xmlns:a16="http://schemas.microsoft.com/office/drawing/2014/main" id="{F2022AB1-6C14-C3B3-FD9B-F05361E0D7B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868478" y="2592720"/>
              <a:ext cx="3599353" cy="3675530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3599353" cy="3675530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875124" ay="99341" az="704107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537046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6" name="3D Model 15">
                <a:extLst>
                  <a:ext uri="{FF2B5EF4-FFF2-40B4-BE49-F238E27FC236}">
                    <a16:creationId xmlns:a16="http://schemas.microsoft.com/office/drawing/2014/main" id="{F2022AB1-6C14-C3B3-FD9B-F05361E0D7B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868478" y="2592720"/>
                <a:ext cx="3599353" cy="36755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7" name="3D Model 16">
                <a:extLst>
                  <a:ext uri="{FF2B5EF4-FFF2-40B4-BE49-F238E27FC236}">
                    <a16:creationId xmlns:a16="http://schemas.microsoft.com/office/drawing/2014/main" id="{4FD5D5D4-AFFD-8C6A-4DB0-140B4BB414BD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20179244">
              <a:off x="5178438" y="1216507"/>
              <a:ext cx="3599353" cy="3675530"/>
            </p:xfrm>
            <a:graphic>
              <a:graphicData uri="http://schemas.microsoft.com/office/drawing/2017/model3d">
                <am3d:model3d r:embed="rId3">
                  <am3d:spPr>
                    <a:xfrm rot="20179244">
                      <a:off x="0" y="0"/>
                      <a:ext cx="3599353" cy="3675530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875124" ay="99341" az="704107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537046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7" name="3D Model 16">
                <a:extLst>
                  <a:ext uri="{FF2B5EF4-FFF2-40B4-BE49-F238E27FC236}">
                    <a16:creationId xmlns:a16="http://schemas.microsoft.com/office/drawing/2014/main" id="{4FD5D5D4-AFFD-8C6A-4DB0-140B4BB414B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rot="20179244">
                <a:off x="5178438" y="1216507"/>
                <a:ext cx="3599353" cy="36755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8" name="3D Model 17">
                <a:extLst>
                  <a:ext uri="{FF2B5EF4-FFF2-40B4-BE49-F238E27FC236}">
                    <a16:creationId xmlns:a16="http://schemas.microsoft.com/office/drawing/2014/main" id="{8FD16FA0-0967-5B5B-C98C-C2060A1F2DA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20933615">
              <a:off x="5979885" y="2359464"/>
              <a:ext cx="3599353" cy="3675530"/>
            </p:xfrm>
            <a:graphic>
              <a:graphicData uri="http://schemas.microsoft.com/office/drawing/2017/model3d">
                <am3d:model3d r:embed="rId3">
                  <am3d:spPr>
                    <a:xfrm rot="20933615">
                      <a:off x="0" y="0"/>
                      <a:ext cx="3599353" cy="3675530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875124" ay="99341" az="704107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537046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8" name="3D Model 17">
                <a:extLst>
                  <a:ext uri="{FF2B5EF4-FFF2-40B4-BE49-F238E27FC236}">
                    <a16:creationId xmlns:a16="http://schemas.microsoft.com/office/drawing/2014/main" id="{8FD16FA0-0967-5B5B-C98C-C2060A1F2DA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rot="20933615">
                <a:off x="5979885" y="2359464"/>
                <a:ext cx="3599353" cy="36755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9" name="3D Model 18">
                <a:extLst>
                  <a:ext uri="{FF2B5EF4-FFF2-40B4-BE49-F238E27FC236}">
                    <a16:creationId xmlns:a16="http://schemas.microsoft.com/office/drawing/2014/main" id="{03834823-98E4-9925-6DB3-642C88C4658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9427983">
              <a:off x="7402703" y="1367346"/>
              <a:ext cx="3599353" cy="3675530"/>
            </p:xfrm>
            <a:graphic>
              <a:graphicData uri="http://schemas.microsoft.com/office/drawing/2017/model3d">
                <am3d:model3d r:embed="rId3">
                  <am3d:spPr>
                    <a:xfrm rot="19427983">
                      <a:off x="0" y="0"/>
                      <a:ext cx="3599353" cy="3675530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875124" ay="99341" az="704107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537046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9" name="3D Model 18">
                <a:extLst>
                  <a:ext uri="{FF2B5EF4-FFF2-40B4-BE49-F238E27FC236}">
                    <a16:creationId xmlns:a16="http://schemas.microsoft.com/office/drawing/2014/main" id="{03834823-98E4-9925-6DB3-642C88C4658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rot="19427983">
                <a:off x="7402703" y="1367346"/>
                <a:ext cx="3599353" cy="367553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902003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3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2BCD8"/>
            </a:gs>
            <a:gs pos="100000">
              <a:schemeClr val="accent2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609B37-E676-620B-2BCB-64577F876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-up of a word&#10;&#10;AI-generated content may be incorrect.">
            <a:extLst>
              <a:ext uri="{FF2B5EF4-FFF2-40B4-BE49-F238E27FC236}">
                <a16:creationId xmlns:a16="http://schemas.microsoft.com/office/drawing/2014/main" id="{BE1C139F-4AB6-81B4-FED1-5AC849563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>
                <a:extLst>
                  <a:ext uri="{FF2B5EF4-FFF2-40B4-BE49-F238E27FC236}">
                    <a16:creationId xmlns:a16="http://schemas.microsoft.com/office/drawing/2014/main" id="{FD555CFB-0FA0-FEE2-B903-0A3C636E7EDD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9124681">
              <a:off x="-933910" y="-317696"/>
              <a:ext cx="3808828" cy="3047063"/>
            </p:xfrm>
            <a:graphic>
              <a:graphicData uri="http://schemas.microsoft.com/office/drawing/2017/model3d">
                <am3d:model3d r:embed="rId3">
                  <am3d:spPr>
                    <a:xfrm rot="19124681">
                      <a:off x="0" y="0"/>
                      <a:ext cx="3808828" cy="3047063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4571913" ay="2140577" az="-6770501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537044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>
                <a:extLst>
                  <a:ext uri="{FF2B5EF4-FFF2-40B4-BE49-F238E27FC236}">
                    <a16:creationId xmlns:a16="http://schemas.microsoft.com/office/drawing/2014/main" id="{FD555CFB-0FA0-FEE2-B903-0A3C636E7ED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19124681">
                <a:off x="-933910" y="-317696"/>
                <a:ext cx="3808828" cy="304706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" name="3D Model 2">
                <a:extLst>
                  <a:ext uri="{FF2B5EF4-FFF2-40B4-BE49-F238E27FC236}">
                    <a16:creationId xmlns:a16="http://schemas.microsoft.com/office/drawing/2014/main" id="{5ABB696E-2E63-7A03-A65E-159871EDB15D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3829771">
              <a:off x="-954551" y="3076541"/>
              <a:ext cx="4075457" cy="3313691"/>
            </p:xfrm>
            <a:graphic>
              <a:graphicData uri="http://schemas.microsoft.com/office/drawing/2017/model3d">
                <am3d:model3d r:embed="rId3">
                  <am3d:spPr>
                    <a:xfrm rot="13829771">
                      <a:off x="0" y="0"/>
                      <a:ext cx="4075457" cy="3313691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3910122" ay="-1973458" az="7826108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537046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" name="3D Model 2">
                <a:extLst>
                  <a:ext uri="{FF2B5EF4-FFF2-40B4-BE49-F238E27FC236}">
                    <a16:creationId xmlns:a16="http://schemas.microsoft.com/office/drawing/2014/main" id="{5ABB696E-2E63-7A03-A65E-159871EDB15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rot="13829771">
                <a:off x="-954551" y="3076541"/>
                <a:ext cx="4075457" cy="331369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" name="3D Model 3">
                <a:extLst>
                  <a:ext uri="{FF2B5EF4-FFF2-40B4-BE49-F238E27FC236}">
                    <a16:creationId xmlns:a16="http://schemas.microsoft.com/office/drawing/2014/main" id="{EDEE1F4C-3171-2485-CA47-CEFB09DAC31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21287542">
              <a:off x="2621468" y="-279184"/>
              <a:ext cx="3407106" cy="2436366"/>
            </p:xfrm>
            <a:graphic>
              <a:graphicData uri="http://schemas.microsoft.com/office/drawing/2017/model3d">
                <am3d:model3d r:embed="rId3">
                  <am3d:spPr>
                    <a:xfrm rot="21287542">
                      <a:off x="0" y="0"/>
                      <a:ext cx="3407106" cy="2436366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7811762" ay="659106" az="-762538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439687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3D Model 3">
                <a:extLst>
                  <a:ext uri="{FF2B5EF4-FFF2-40B4-BE49-F238E27FC236}">
                    <a16:creationId xmlns:a16="http://schemas.microsoft.com/office/drawing/2014/main" id="{EDEE1F4C-3171-2485-CA47-CEFB09DAC31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21287542">
                <a:off x="2621468" y="-279184"/>
                <a:ext cx="3407106" cy="243636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5" name="3D Model 4">
                <a:extLst>
                  <a:ext uri="{FF2B5EF4-FFF2-40B4-BE49-F238E27FC236}">
                    <a16:creationId xmlns:a16="http://schemas.microsoft.com/office/drawing/2014/main" id="{D83C715A-6608-0BE0-B2A4-E5AFE07231DF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0800000">
              <a:off x="3619785" y="4666023"/>
              <a:ext cx="3291070" cy="2225752"/>
            </p:xfrm>
            <a:graphic>
              <a:graphicData uri="http://schemas.microsoft.com/office/drawing/2017/model3d">
                <am3d:model3d r:embed="rId3">
                  <am3d:spPr>
                    <a:xfrm rot="10800000">
                      <a:off x="0" y="0"/>
                      <a:ext cx="3291070" cy="2225752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8077542" ay="-805131" az="793878"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454662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5" name="3D Model 4">
                <a:extLst>
                  <a:ext uri="{FF2B5EF4-FFF2-40B4-BE49-F238E27FC236}">
                    <a16:creationId xmlns:a16="http://schemas.microsoft.com/office/drawing/2014/main" id="{D83C715A-6608-0BE0-B2A4-E5AFE07231D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10800000">
                <a:off x="3619785" y="4666023"/>
                <a:ext cx="3291070" cy="222575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6" name="3D Model 5">
                <a:extLst>
                  <a:ext uri="{FF2B5EF4-FFF2-40B4-BE49-F238E27FC236}">
                    <a16:creationId xmlns:a16="http://schemas.microsoft.com/office/drawing/2014/main" id="{6461878B-9057-8589-44A3-1C83179F783C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20179244">
              <a:off x="5797566" y="46916"/>
              <a:ext cx="3197770" cy="2074744"/>
            </p:xfrm>
            <a:graphic>
              <a:graphicData uri="http://schemas.microsoft.com/office/drawing/2017/model3d">
                <am3d:model3d r:embed="rId3">
                  <am3d:spPr>
                    <a:xfrm rot="20179244">
                      <a:off x="0" y="0"/>
                      <a:ext cx="3197770" cy="2074744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8074188" ay="773302" az="-765489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411141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" name="3D Model 5">
                <a:extLst>
                  <a:ext uri="{FF2B5EF4-FFF2-40B4-BE49-F238E27FC236}">
                    <a16:creationId xmlns:a16="http://schemas.microsoft.com/office/drawing/2014/main" id="{6461878B-9057-8589-44A3-1C83179F783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rot="20179244">
                <a:off x="5797566" y="46916"/>
                <a:ext cx="3197770" cy="207474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7" name="3D Model 6">
                <a:extLst>
                  <a:ext uri="{FF2B5EF4-FFF2-40B4-BE49-F238E27FC236}">
                    <a16:creationId xmlns:a16="http://schemas.microsoft.com/office/drawing/2014/main" id="{A04E66CE-D838-5F69-7976-1CB23FFD665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9341791">
              <a:off x="7929797" y="3872060"/>
              <a:ext cx="4113543" cy="3123246"/>
            </p:xfrm>
            <a:graphic>
              <a:graphicData uri="http://schemas.microsoft.com/office/drawing/2017/model3d">
                <am3d:model3d r:embed="rId3">
                  <am3d:spPr>
                    <a:xfrm rot="9341791">
                      <a:off x="0" y="0"/>
                      <a:ext cx="4113543" cy="3123246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7259556" ay="1083625" az="-1637942"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537045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7" name="3D Model 6">
                <a:extLst>
                  <a:ext uri="{FF2B5EF4-FFF2-40B4-BE49-F238E27FC236}">
                    <a16:creationId xmlns:a16="http://schemas.microsoft.com/office/drawing/2014/main" id="{A04E66CE-D838-5F69-7976-1CB23FFD665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rot="9341791">
                <a:off x="7929797" y="3872060"/>
                <a:ext cx="4113543" cy="312324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8" name="3D Model 7">
                <a:extLst>
                  <a:ext uri="{FF2B5EF4-FFF2-40B4-BE49-F238E27FC236}">
                    <a16:creationId xmlns:a16="http://schemas.microsoft.com/office/drawing/2014/main" id="{98FFEC65-E614-CBC3-4B25-0DE8127914BD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946446">
              <a:off x="8988996" y="192223"/>
              <a:ext cx="4132582" cy="2894710"/>
            </p:xfrm>
            <a:graphic>
              <a:graphicData uri="http://schemas.microsoft.com/office/drawing/2017/model3d">
                <am3d:model3d r:embed="rId3">
                  <am3d:spPr>
                    <a:xfrm rot="1946446">
                      <a:off x="0" y="0"/>
                      <a:ext cx="4132582" cy="2894710"/>
                    </a:xfrm>
                    <a:prstGeom prst="rect">
                      <a:avLst/>
                    </a:prstGeom>
                  </am3d:spPr>
                  <am3d:camera>
                    <am3d:pos x="0" y="0" z="657387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70821" d="1000000"/>
                    <am3d:preTrans dx="1128037" dy="-331392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3161390" ay="-1804038" az="8800697"/>
                    <am3d:postTrans dx="0" dy="0" dz="0"/>
                  </am3d:trans>
                  <am3d:raster rName="Office3DRenderer" rVer="16.0.8326">
                    <am3d:blip r:embed="rId10"/>
                  </am3d:raster>
                  <am3d:objViewport viewportSz="537044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" name="3D Model 7">
                <a:extLst>
                  <a:ext uri="{FF2B5EF4-FFF2-40B4-BE49-F238E27FC236}">
                    <a16:creationId xmlns:a16="http://schemas.microsoft.com/office/drawing/2014/main" id="{98FFEC65-E614-CBC3-4B25-0DE8127914B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 rot="1946446">
                <a:off x="8988996" y="192223"/>
                <a:ext cx="4132582" cy="289471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473218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3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70</Words>
  <Application>Microsoft Office PowerPoint</Application>
  <PresentationFormat>Widescreen</PresentationFormat>
  <Paragraphs>7</Paragraphs>
  <Slides>13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Aptos</vt:lpstr>
      <vt:lpstr>Aptos Display</vt:lpstr>
      <vt:lpstr>Arial</vt:lpstr>
      <vt:lpstr>Calibri</vt:lpstr>
      <vt:lpstr>Calibri Light</vt:lpstr>
      <vt:lpstr>1_Office Theme</vt:lpstr>
      <vt:lpstr>3_Office Theme</vt:lpstr>
      <vt:lpstr>2_Office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Saeed Faal</dc:creator>
  <cp:lastModifiedBy>Saeed Design</cp:lastModifiedBy>
  <cp:revision>4</cp:revision>
  <dcterms:created xsi:type="dcterms:W3CDTF">2025-05-28T08:30:15Z</dcterms:created>
  <dcterms:modified xsi:type="dcterms:W3CDTF">2026-06-14T06:02:41Z</dcterms:modified>
</cp:coreProperties>
</file>