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FFFF"/>
    <a:srgbClr val="003300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1759B-62F1-3CAB-A87A-915B8F96D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AFE6F9-D553-685F-0678-72B9972274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507ADB-EF66-BB26-E971-44EB34566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5FCA6-696F-41D4-A233-5C3E02A33C0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64B98-EBB4-3113-D12E-5CFE5EE8C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C1BE4-CC74-FB38-19D9-20AA059A7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3CC4-DC3B-46A3-9944-6ACDB227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815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6FF04-EC24-0C00-EC2D-503537BF7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800130-DD84-FA2A-1D83-4B4F93F78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7778D9-5BA7-CCF6-FBD2-99C2C85A8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5FCA6-696F-41D4-A233-5C3E02A33C0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7D51EA-E95D-59A3-0CDF-4369ED8FB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8C6E7-95E3-4FEC-7A75-14965FF8C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3CC4-DC3B-46A3-9944-6ACDB227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598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5FC9D6-E3D9-D738-7033-4ED79D0E37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65AA0F-0BDA-55CB-7331-E7C108A1F8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15F23-2E0B-A739-A054-FD5FD2299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5FCA6-696F-41D4-A233-5C3E02A33C0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744C18-C67B-719E-A160-9162BF420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DD3AC-3013-0A47-1CB3-46AB8E237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3CC4-DC3B-46A3-9944-6ACDB227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028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29CDA-7641-314D-7016-4E8268106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6715F-A843-CBB1-795B-30B7CF5757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19251-C24A-68F3-159C-6D6AC2D12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5FCA6-696F-41D4-A233-5C3E02A33C0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9EE9C-ACBE-D671-2ADE-4BA1D122B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A6A6CB-E28E-E94F-A880-19B26D20A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3CC4-DC3B-46A3-9944-6ACDB227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463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D32DA-D0BD-C12A-EF88-0154CAA5E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0CA2C9-3C0A-845B-CF16-078270102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BCF9F4-CC82-B6C1-8DEC-0EF94FBC9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5FCA6-696F-41D4-A233-5C3E02A33C0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DED65-486F-96EC-5246-804551026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A00D7-5DCA-2B0A-9232-6C909A153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3CC4-DC3B-46A3-9944-6ACDB227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64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9718C-6C10-3184-51DC-92B2464B4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3466C-C266-B819-1ED0-957EA03304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3613DD-2FFB-2A6D-D10D-BC867773FE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8CEB55-95D1-ABBA-FC1A-B2D9BB25F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5FCA6-696F-41D4-A233-5C3E02A33C0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4103A-CBAA-5B07-667D-0E1E982A6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42DA08-2EDA-7D88-36B2-CCB306C20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3CC4-DC3B-46A3-9944-6ACDB227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450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05294-E23D-9C75-A92C-9CE507679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3F4E5C-6DFB-9448-1F05-E4829191EA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B7CB68-3970-6D95-D6CF-D3282757C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C305D3-5B7E-F3BC-17FB-607357D997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AE4041-C4B0-632D-2D2F-EF831935ED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6912FD-7AAD-6C4C-53AF-A537D20FE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5FCA6-696F-41D4-A233-5C3E02A33C0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8EA766-028F-8256-DCDB-B008F68EC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EBE2B1-5F70-C419-760E-A4C9FD9FB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3CC4-DC3B-46A3-9944-6ACDB227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104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70E18-32DF-AC5F-8676-2736E2339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4D644E-69B6-B1EA-B3DF-84C59CE1E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5FCA6-696F-41D4-A233-5C3E02A33C0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E355D1-EC19-4D49-19BF-DEF708702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34DBE7-0D86-D2DF-E718-B789404D2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3CC4-DC3B-46A3-9944-6ACDB227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327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6C0656-A62D-7D36-F0DF-C8BF81DA1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5FCA6-696F-41D4-A233-5C3E02A33C0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1D6B32-29D9-F887-C88D-E64C1EF3A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CBE463-D067-6783-2557-3C9FC6357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3CC4-DC3B-46A3-9944-6ACDB227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779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9CAFA-7C54-1FA7-77DA-193F707EF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C0862-B943-9850-1C5B-B3CA3263A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A9204F-0FFF-1B26-88EF-CF7D56DAA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91DCD-FAA8-3762-24F4-3EBFBE0C1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5FCA6-696F-41D4-A233-5C3E02A33C0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D8DAB3-61ED-8651-726F-27BE5A5C7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FDE12F-4223-ADF3-F42A-0A1FD766A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3CC4-DC3B-46A3-9944-6ACDB227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355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CB157-C311-849A-11BC-BE6F8AED9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43552B-38BE-5432-5385-39D15B5980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1106A8-27A4-D582-6FDF-25CA1CFA4F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0E4A84-09ED-443A-C2E0-A5AEB5FF8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5FCA6-696F-41D4-A233-5C3E02A33C0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603958-7FE3-F5C6-B9B6-0CBEEF90E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3842B4-00C2-281D-6CDE-BF7A0AAEE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3CC4-DC3B-46A3-9944-6ACDB227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047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27599B-463E-1026-B147-DBD06A1BD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762EB6-E0D8-BD8A-BA09-DF267E89A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83CD7-AC5B-E070-AB6F-C8F0486EFC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5FCA6-696F-41D4-A233-5C3E02A33C0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0D8DA-B1F9-3BF5-738A-96F23DAE93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418E6-C7E5-6BB5-1212-DD99146D88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F3CC4-DC3B-46A3-9944-6ACDB2278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902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yznftKKSTDfJdH97pphHCg/" TargetMode="External"/><Relationship Id="rId2" Type="http://schemas.openxmlformats.org/officeDocument/2006/relationships/hyperlink" Target="https://www.fontshare.com/fonts/general-san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-hmbycbiVNc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3E0FC0-4DC0-7944-9849-34499A3E08E1}"/>
              </a:ext>
            </a:extLst>
          </p:cNvPr>
          <p:cNvSpPr txBox="1"/>
          <p:nvPr/>
        </p:nvSpPr>
        <p:spPr>
          <a:xfrm>
            <a:off x="1583568" y="4454996"/>
            <a:ext cx="8538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2"/>
              </a:rPr>
              <a:t>https://www.fontshare.com/fonts/general-sans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067D40-F1DA-CE2B-2A3F-AED514FF275F}"/>
              </a:ext>
            </a:extLst>
          </p:cNvPr>
          <p:cNvSpPr txBox="1"/>
          <p:nvPr/>
        </p:nvSpPr>
        <p:spPr>
          <a:xfrm>
            <a:off x="1826834" y="875174"/>
            <a:ext cx="8051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3"/>
              </a:rPr>
              <a:t>https://www.youtube.com/channel/UCyznftKKSTDfJdH97pphHCg/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43E6CD-ADD6-4CD1-D32A-02C8893E1F0F}"/>
              </a:ext>
            </a:extLst>
          </p:cNvPr>
          <p:cNvSpPr txBox="1"/>
          <p:nvPr/>
        </p:nvSpPr>
        <p:spPr>
          <a:xfrm>
            <a:off x="1826834" y="2639114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4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882488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F829E77-B21C-0DEF-794E-723978DC0699}"/>
              </a:ext>
            </a:extLst>
          </p:cNvPr>
          <p:cNvGrpSpPr/>
          <p:nvPr/>
        </p:nvGrpSpPr>
        <p:grpSpPr>
          <a:xfrm>
            <a:off x="651472" y="1625970"/>
            <a:ext cx="10889056" cy="3145428"/>
            <a:chOff x="651472" y="1625970"/>
            <a:chExt cx="10889056" cy="3145428"/>
          </a:xfrm>
        </p:grpSpPr>
        <p:grpSp>
          <p:nvGrpSpPr>
            <p:cNvPr id="3" name="POWERPOINT">
              <a:extLst>
                <a:ext uri="{FF2B5EF4-FFF2-40B4-BE49-F238E27FC236}">
                  <a16:creationId xmlns:a16="http://schemas.microsoft.com/office/drawing/2014/main" id="{F1162787-138C-D62F-FDB2-C9CE42AE104A}"/>
                </a:ext>
              </a:extLst>
            </p:cNvPr>
            <p:cNvGrpSpPr/>
            <p:nvPr/>
          </p:nvGrpSpPr>
          <p:grpSpPr>
            <a:xfrm>
              <a:off x="2474997" y="3201738"/>
              <a:ext cx="7242006" cy="1569660"/>
              <a:chOff x="1227594" y="2999647"/>
              <a:chExt cx="7907609" cy="1569660"/>
            </a:xfrm>
          </p:grpSpPr>
          <p:sp>
            <p:nvSpPr>
              <p:cNvPr id="23" name="T">
                <a:extLst>
                  <a:ext uri="{FF2B5EF4-FFF2-40B4-BE49-F238E27FC236}">
                    <a16:creationId xmlns:a16="http://schemas.microsoft.com/office/drawing/2014/main" id="{E199A452-096C-154E-5D22-E4F9A5CC1EA0}"/>
                  </a:ext>
                </a:extLst>
              </p:cNvPr>
              <p:cNvSpPr txBox="1"/>
              <p:nvPr/>
            </p:nvSpPr>
            <p:spPr>
              <a:xfrm>
                <a:off x="7433403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T</a:t>
                </a:r>
              </a:p>
            </p:txBody>
          </p:sp>
          <p:sp>
            <p:nvSpPr>
              <p:cNvPr id="24" name="N">
                <a:extLst>
                  <a:ext uri="{FF2B5EF4-FFF2-40B4-BE49-F238E27FC236}">
                    <a16:creationId xmlns:a16="http://schemas.microsoft.com/office/drawing/2014/main" id="{7F60A801-99C1-73DF-CDF6-CC72234DACE4}"/>
                  </a:ext>
                </a:extLst>
              </p:cNvPr>
              <p:cNvSpPr txBox="1"/>
              <p:nvPr/>
            </p:nvSpPr>
            <p:spPr>
              <a:xfrm>
                <a:off x="673504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25" name="I">
                <a:extLst>
                  <a:ext uri="{FF2B5EF4-FFF2-40B4-BE49-F238E27FC236}">
                    <a16:creationId xmlns:a16="http://schemas.microsoft.com/office/drawing/2014/main" id="{7DCEC414-C9AA-02D5-144C-B08A5D0EA883}"/>
                  </a:ext>
                </a:extLst>
              </p:cNvPr>
              <p:cNvSpPr txBox="1"/>
              <p:nvPr/>
            </p:nvSpPr>
            <p:spPr>
              <a:xfrm>
                <a:off x="6138265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26" name="O">
                <a:extLst>
                  <a:ext uri="{FF2B5EF4-FFF2-40B4-BE49-F238E27FC236}">
                    <a16:creationId xmlns:a16="http://schemas.microsoft.com/office/drawing/2014/main" id="{517DD9EA-EE02-D478-602B-3087DFFE8DA7}"/>
                  </a:ext>
                </a:extLst>
              </p:cNvPr>
              <p:cNvSpPr txBox="1"/>
              <p:nvPr/>
            </p:nvSpPr>
            <p:spPr>
              <a:xfrm>
                <a:off x="557081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27" name="P2">
                <a:extLst>
                  <a:ext uri="{FF2B5EF4-FFF2-40B4-BE49-F238E27FC236}">
                    <a16:creationId xmlns:a16="http://schemas.microsoft.com/office/drawing/2014/main" id="{1D5541B5-74C8-CC6D-E0CB-B6E887E73015}"/>
                  </a:ext>
                </a:extLst>
              </p:cNvPr>
              <p:cNvSpPr txBox="1"/>
              <p:nvPr/>
            </p:nvSpPr>
            <p:spPr>
              <a:xfrm>
                <a:off x="4939808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28" name="R">
                <a:extLst>
                  <a:ext uri="{FF2B5EF4-FFF2-40B4-BE49-F238E27FC236}">
                    <a16:creationId xmlns:a16="http://schemas.microsoft.com/office/drawing/2014/main" id="{44EBB1E0-FACA-9FE1-2BDB-73B9AF4E1796}"/>
                  </a:ext>
                </a:extLst>
              </p:cNvPr>
              <p:cNvSpPr txBox="1"/>
              <p:nvPr/>
            </p:nvSpPr>
            <p:spPr>
              <a:xfrm>
                <a:off x="431198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29" name="E">
                <a:extLst>
                  <a:ext uri="{FF2B5EF4-FFF2-40B4-BE49-F238E27FC236}">
                    <a16:creationId xmlns:a16="http://schemas.microsoft.com/office/drawing/2014/main" id="{A4050AB4-C6D9-1D97-9C4B-590668507808}"/>
                  </a:ext>
                </a:extLst>
              </p:cNvPr>
              <p:cNvSpPr txBox="1"/>
              <p:nvPr/>
            </p:nvSpPr>
            <p:spPr>
              <a:xfrm>
                <a:off x="3613030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E</a:t>
                </a:r>
              </a:p>
            </p:txBody>
          </p:sp>
          <p:sp>
            <p:nvSpPr>
              <p:cNvPr id="30" name="W">
                <a:extLst>
                  <a:ext uri="{FF2B5EF4-FFF2-40B4-BE49-F238E27FC236}">
                    <a16:creationId xmlns:a16="http://schemas.microsoft.com/office/drawing/2014/main" id="{6DD54BD9-B9E5-B0A1-877D-8887C994DB00}"/>
                  </a:ext>
                </a:extLst>
              </p:cNvPr>
              <p:cNvSpPr txBox="1"/>
              <p:nvPr/>
            </p:nvSpPr>
            <p:spPr>
              <a:xfrm>
                <a:off x="2781697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W</a:t>
                </a:r>
              </a:p>
            </p:txBody>
          </p:sp>
          <p:sp>
            <p:nvSpPr>
              <p:cNvPr id="31" name="O">
                <a:extLst>
                  <a:ext uri="{FF2B5EF4-FFF2-40B4-BE49-F238E27FC236}">
                    <a16:creationId xmlns:a16="http://schemas.microsoft.com/office/drawing/2014/main" id="{F5ED051F-0072-2568-245F-7E95D73AAB73}"/>
                  </a:ext>
                </a:extLst>
              </p:cNvPr>
              <p:cNvSpPr txBox="1"/>
              <p:nvPr/>
            </p:nvSpPr>
            <p:spPr>
              <a:xfrm>
                <a:off x="1875122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32" name="P">
                <a:extLst>
                  <a:ext uri="{FF2B5EF4-FFF2-40B4-BE49-F238E27FC236}">
                    <a16:creationId xmlns:a16="http://schemas.microsoft.com/office/drawing/2014/main" id="{FD39A959-4375-0E5A-390E-153AB8951558}"/>
                  </a:ext>
                </a:extLst>
              </p:cNvPr>
              <p:cNvSpPr txBox="1"/>
              <p:nvPr/>
            </p:nvSpPr>
            <p:spPr>
              <a:xfrm>
                <a:off x="122759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8E9EB2C-BE8E-4C5F-6ACB-6620937C88D9}"/>
                </a:ext>
              </a:extLst>
            </p:cNvPr>
            <p:cNvGrpSpPr/>
            <p:nvPr/>
          </p:nvGrpSpPr>
          <p:grpSpPr>
            <a:xfrm>
              <a:off x="651472" y="1625970"/>
              <a:ext cx="10889056" cy="2215992"/>
              <a:chOff x="516998" y="1893309"/>
              <a:chExt cx="7480898" cy="1522410"/>
            </a:xfrm>
            <a:effectLst/>
          </p:grpSpPr>
          <p:sp>
            <p:nvSpPr>
              <p:cNvPr id="5" name="C">
                <a:extLst>
                  <a:ext uri="{FF2B5EF4-FFF2-40B4-BE49-F238E27FC236}">
                    <a16:creationId xmlns:a16="http://schemas.microsoft.com/office/drawing/2014/main" id="{FE01B1ED-A082-3521-24AC-077EFA69AAF6}"/>
                  </a:ext>
                </a:extLst>
              </p:cNvPr>
              <p:cNvSpPr txBox="1"/>
              <p:nvPr/>
            </p:nvSpPr>
            <p:spPr>
              <a:xfrm>
                <a:off x="6027237" y="1893309"/>
                <a:ext cx="1970659" cy="1522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C</a:t>
                </a:r>
              </a:p>
            </p:txBody>
          </p:sp>
          <p:sp>
            <p:nvSpPr>
              <p:cNvPr id="6" name="I">
                <a:extLst>
                  <a:ext uri="{FF2B5EF4-FFF2-40B4-BE49-F238E27FC236}">
                    <a16:creationId xmlns:a16="http://schemas.microsoft.com/office/drawing/2014/main" id="{79FCF433-F990-6CED-E3A9-313D3B9D050D}"/>
                  </a:ext>
                </a:extLst>
              </p:cNvPr>
              <p:cNvSpPr txBox="1"/>
              <p:nvPr/>
            </p:nvSpPr>
            <p:spPr>
              <a:xfrm>
                <a:off x="5678996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7" name="H">
                <a:extLst>
                  <a:ext uri="{FF2B5EF4-FFF2-40B4-BE49-F238E27FC236}">
                    <a16:creationId xmlns:a16="http://schemas.microsoft.com/office/drawing/2014/main" id="{C8FD4C94-E479-B169-D876-EB96088A607D}"/>
                  </a:ext>
                </a:extLst>
              </p:cNvPr>
              <p:cNvSpPr txBox="1"/>
              <p:nvPr/>
            </p:nvSpPr>
            <p:spPr>
              <a:xfrm>
                <a:off x="516318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H</a:t>
                </a:r>
              </a:p>
            </p:txBody>
          </p:sp>
          <p:sp>
            <p:nvSpPr>
              <p:cNvPr id="8" name="P">
                <a:extLst>
                  <a:ext uri="{FF2B5EF4-FFF2-40B4-BE49-F238E27FC236}">
                    <a16:creationId xmlns:a16="http://schemas.microsoft.com/office/drawing/2014/main" id="{437C1D0F-1485-6440-CA8B-8C0EA55CF71D}"/>
                  </a:ext>
                </a:extLst>
              </p:cNvPr>
              <p:cNvSpPr txBox="1"/>
              <p:nvPr/>
            </p:nvSpPr>
            <p:spPr>
              <a:xfrm>
                <a:off x="4647383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10" name="A">
                <a:extLst>
                  <a:ext uri="{FF2B5EF4-FFF2-40B4-BE49-F238E27FC236}">
                    <a16:creationId xmlns:a16="http://schemas.microsoft.com/office/drawing/2014/main" id="{CA794B9F-D8A0-7CC7-CBE0-8878FFF78F36}"/>
                  </a:ext>
                </a:extLst>
              </p:cNvPr>
              <p:cNvSpPr txBox="1"/>
              <p:nvPr/>
            </p:nvSpPr>
            <p:spPr>
              <a:xfrm>
                <a:off x="4091315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A</a:t>
                </a:r>
              </a:p>
            </p:txBody>
          </p:sp>
          <p:sp>
            <p:nvSpPr>
              <p:cNvPr id="11" name="R">
                <a:extLst>
                  <a:ext uri="{FF2B5EF4-FFF2-40B4-BE49-F238E27FC236}">
                    <a16:creationId xmlns:a16="http://schemas.microsoft.com/office/drawing/2014/main" id="{D877095F-BE44-F825-9D1B-1C99574BD6A2}"/>
                  </a:ext>
                </a:extLst>
              </p:cNvPr>
              <p:cNvSpPr txBox="1"/>
              <p:nvPr/>
            </p:nvSpPr>
            <p:spPr>
              <a:xfrm>
                <a:off x="357550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18" name="G">
                <a:extLst>
                  <a:ext uri="{FF2B5EF4-FFF2-40B4-BE49-F238E27FC236}">
                    <a16:creationId xmlns:a16="http://schemas.microsoft.com/office/drawing/2014/main" id="{284673A7-BC2E-E1E8-D9F7-E7D5973AABF4}"/>
                  </a:ext>
                </a:extLst>
              </p:cNvPr>
              <p:cNvSpPr txBox="1"/>
              <p:nvPr/>
            </p:nvSpPr>
            <p:spPr>
              <a:xfrm>
                <a:off x="291048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G</a:t>
                </a:r>
              </a:p>
            </p:txBody>
          </p:sp>
          <p:sp>
            <p:nvSpPr>
              <p:cNvPr id="19" name="O">
                <a:extLst>
                  <a:ext uri="{FF2B5EF4-FFF2-40B4-BE49-F238E27FC236}">
                    <a16:creationId xmlns:a16="http://schemas.microsoft.com/office/drawing/2014/main" id="{6207E76E-BE68-2506-3253-C424140D7FF4}"/>
                  </a:ext>
                </a:extLst>
              </p:cNvPr>
              <p:cNvSpPr txBox="1"/>
              <p:nvPr/>
            </p:nvSpPr>
            <p:spPr>
              <a:xfrm>
                <a:off x="2202887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20" name="F">
                <a:extLst>
                  <a:ext uri="{FF2B5EF4-FFF2-40B4-BE49-F238E27FC236}">
                    <a16:creationId xmlns:a16="http://schemas.microsoft.com/office/drawing/2014/main" id="{5E7A56CE-44F3-7C56-F67A-A8BBFDC76E06}"/>
                  </a:ext>
                </a:extLst>
              </p:cNvPr>
              <p:cNvSpPr txBox="1"/>
              <p:nvPr/>
            </p:nvSpPr>
            <p:spPr>
              <a:xfrm>
                <a:off x="1687081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F</a:t>
                </a:r>
              </a:p>
            </p:txBody>
          </p:sp>
          <p:sp>
            <p:nvSpPr>
              <p:cNvPr id="21" name="N">
                <a:extLst>
                  <a:ext uri="{FF2B5EF4-FFF2-40B4-BE49-F238E27FC236}">
                    <a16:creationId xmlns:a16="http://schemas.microsoft.com/office/drawing/2014/main" id="{3922098D-0C0E-E174-6B04-715CED0C19CC}"/>
                  </a:ext>
                </a:extLst>
              </p:cNvPr>
              <p:cNvSpPr txBox="1"/>
              <p:nvPr/>
            </p:nvSpPr>
            <p:spPr>
              <a:xfrm>
                <a:off x="1089044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22" name="I">
                <a:extLst>
                  <a:ext uri="{FF2B5EF4-FFF2-40B4-BE49-F238E27FC236}">
                    <a16:creationId xmlns:a16="http://schemas.microsoft.com/office/drawing/2014/main" id="{31F2AF0E-C5D7-47C1-89D1-8315886F8D7D}"/>
                  </a:ext>
                </a:extLst>
              </p:cNvPr>
              <p:cNvSpPr txBox="1"/>
              <p:nvPr/>
            </p:nvSpPr>
            <p:spPr>
              <a:xfrm>
                <a:off x="51699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77440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9FAD0A9-EC6A-7C74-E426-A2302D2313D1}"/>
              </a:ext>
            </a:extLst>
          </p:cNvPr>
          <p:cNvSpPr/>
          <p:nvPr/>
        </p:nvSpPr>
        <p:spPr>
          <a:xfrm>
            <a:off x="3638550" y="971550"/>
            <a:ext cx="4914900" cy="4914900"/>
          </a:xfrm>
          <a:custGeom>
            <a:avLst/>
            <a:gdLst>
              <a:gd name="connsiteX0" fmla="*/ 3543299 w 4914900"/>
              <a:gd name="connsiteY0" fmla="*/ 2171700 h 4914900"/>
              <a:gd name="connsiteX1" fmla="*/ 3543299 w 4914900"/>
              <a:gd name="connsiteY1" fmla="*/ 2743200 h 4914900"/>
              <a:gd name="connsiteX2" fmla="*/ 2743199 w 4914900"/>
              <a:gd name="connsiteY2" fmla="*/ 3543300 h 4914900"/>
              <a:gd name="connsiteX3" fmla="*/ 3543299 w 4914900"/>
              <a:gd name="connsiteY3" fmla="*/ 4343400 h 4914900"/>
              <a:gd name="connsiteX4" fmla="*/ 4343399 w 4914900"/>
              <a:gd name="connsiteY4" fmla="*/ 3543300 h 4914900"/>
              <a:gd name="connsiteX5" fmla="*/ 4914899 w 4914900"/>
              <a:gd name="connsiteY5" fmla="*/ 3543300 h 4914900"/>
              <a:gd name="connsiteX6" fmla="*/ 3543299 w 4914900"/>
              <a:gd name="connsiteY6" fmla="*/ 4914900 h 4914900"/>
              <a:gd name="connsiteX7" fmla="*/ 2171699 w 4914900"/>
              <a:gd name="connsiteY7" fmla="*/ 3543300 h 4914900"/>
              <a:gd name="connsiteX8" fmla="*/ 3543299 w 4914900"/>
              <a:gd name="connsiteY8" fmla="*/ 2171700 h 4914900"/>
              <a:gd name="connsiteX9" fmla="*/ 3543300 w 4914900"/>
              <a:gd name="connsiteY9" fmla="*/ 0 h 4914900"/>
              <a:gd name="connsiteX10" fmla="*/ 4914900 w 4914900"/>
              <a:gd name="connsiteY10" fmla="*/ 1371600 h 4914900"/>
              <a:gd name="connsiteX11" fmla="*/ 3543300 w 4914900"/>
              <a:gd name="connsiteY11" fmla="*/ 2743200 h 4914900"/>
              <a:gd name="connsiteX12" fmla="*/ 3543300 w 4914900"/>
              <a:gd name="connsiteY12" fmla="*/ 2171700 h 4914900"/>
              <a:gd name="connsiteX13" fmla="*/ 4343400 w 4914900"/>
              <a:gd name="connsiteY13" fmla="*/ 1371600 h 4914900"/>
              <a:gd name="connsiteX14" fmla="*/ 3543300 w 4914900"/>
              <a:gd name="connsiteY14" fmla="*/ 571500 h 4914900"/>
              <a:gd name="connsiteX15" fmla="*/ 2743200 w 4914900"/>
              <a:gd name="connsiteY15" fmla="*/ 1371600 h 4914900"/>
              <a:gd name="connsiteX16" fmla="*/ 1371600 w 4914900"/>
              <a:gd name="connsiteY16" fmla="*/ 2743200 h 4914900"/>
              <a:gd name="connsiteX17" fmla="*/ 0 w 4914900"/>
              <a:gd name="connsiteY17" fmla="*/ 1371600 h 4914900"/>
              <a:gd name="connsiteX18" fmla="*/ 1371600 w 4914900"/>
              <a:gd name="connsiteY18" fmla="*/ 0 h 4914900"/>
              <a:gd name="connsiteX19" fmla="*/ 1371600 w 4914900"/>
              <a:gd name="connsiteY19" fmla="*/ 571500 h 4914900"/>
              <a:gd name="connsiteX20" fmla="*/ 571500 w 4914900"/>
              <a:gd name="connsiteY20" fmla="*/ 1371600 h 4914900"/>
              <a:gd name="connsiteX21" fmla="*/ 1371600 w 4914900"/>
              <a:gd name="connsiteY21" fmla="*/ 2171700 h 4914900"/>
              <a:gd name="connsiteX22" fmla="*/ 2171700 w 4914900"/>
              <a:gd name="connsiteY22" fmla="*/ 1371600 h 4914900"/>
              <a:gd name="connsiteX23" fmla="*/ 3543300 w 4914900"/>
              <a:gd name="connsiteY23" fmla="*/ 0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914900" h="4914900">
                <a:moveTo>
                  <a:pt x="3543299" y="2171700"/>
                </a:moveTo>
                <a:lnTo>
                  <a:pt x="3543299" y="2743200"/>
                </a:lnTo>
                <a:cubicBezTo>
                  <a:pt x="3101416" y="2743200"/>
                  <a:pt x="2743199" y="3101417"/>
                  <a:pt x="2743199" y="3543300"/>
                </a:cubicBezTo>
                <a:cubicBezTo>
                  <a:pt x="2743199" y="3985183"/>
                  <a:pt x="3101416" y="4343400"/>
                  <a:pt x="3543299" y="4343400"/>
                </a:cubicBezTo>
                <a:cubicBezTo>
                  <a:pt x="3985182" y="4343400"/>
                  <a:pt x="4343399" y="3985183"/>
                  <a:pt x="4343399" y="3543300"/>
                </a:cubicBezTo>
                <a:lnTo>
                  <a:pt x="4914899" y="3543300"/>
                </a:lnTo>
                <a:cubicBezTo>
                  <a:pt x="4914899" y="4300814"/>
                  <a:pt x="4300813" y="4914900"/>
                  <a:pt x="3543299" y="4914900"/>
                </a:cubicBezTo>
                <a:cubicBezTo>
                  <a:pt x="2785785" y="4914900"/>
                  <a:pt x="2171699" y="4300814"/>
                  <a:pt x="2171699" y="3543300"/>
                </a:cubicBezTo>
                <a:cubicBezTo>
                  <a:pt x="2171699" y="2785786"/>
                  <a:pt x="2785785" y="2171700"/>
                  <a:pt x="3543299" y="2171700"/>
                </a:cubicBezTo>
                <a:close/>
                <a:moveTo>
                  <a:pt x="3543300" y="0"/>
                </a:moveTo>
                <a:cubicBezTo>
                  <a:pt x="4300814" y="0"/>
                  <a:pt x="4914900" y="614086"/>
                  <a:pt x="4914900" y="1371600"/>
                </a:cubicBezTo>
                <a:cubicBezTo>
                  <a:pt x="4914900" y="2129114"/>
                  <a:pt x="4300814" y="2743200"/>
                  <a:pt x="3543300" y="2743200"/>
                </a:cubicBezTo>
                <a:lnTo>
                  <a:pt x="3543300" y="2171700"/>
                </a:lnTo>
                <a:cubicBezTo>
                  <a:pt x="3985183" y="2171700"/>
                  <a:pt x="4343400" y="1813483"/>
                  <a:pt x="4343400" y="1371600"/>
                </a:cubicBezTo>
                <a:cubicBezTo>
                  <a:pt x="4343400" y="929717"/>
                  <a:pt x="3985183" y="571500"/>
                  <a:pt x="3543300" y="571500"/>
                </a:cubicBezTo>
                <a:cubicBezTo>
                  <a:pt x="3101417" y="571500"/>
                  <a:pt x="2743200" y="929717"/>
                  <a:pt x="2743200" y="1371600"/>
                </a:cubicBezTo>
                <a:cubicBezTo>
                  <a:pt x="2743200" y="2129114"/>
                  <a:pt x="2129114" y="2743200"/>
                  <a:pt x="1371600" y="2743200"/>
                </a:cubicBezTo>
                <a:cubicBezTo>
                  <a:pt x="614086" y="2743200"/>
                  <a:pt x="0" y="2129114"/>
                  <a:pt x="0" y="1371600"/>
                </a:cubicBezTo>
                <a:cubicBezTo>
                  <a:pt x="0" y="614086"/>
                  <a:pt x="614086" y="0"/>
                  <a:pt x="1371600" y="0"/>
                </a:cubicBezTo>
                <a:lnTo>
                  <a:pt x="1371600" y="571500"/>
                </a:lnTo>
                <a:cubicBezTo>
                  <a:pt x="929717" y="571500"/>
                  <a:pt x="571500" y="929717"/>
                  <a:pt x="571500" y="1371600"/>
                </a:cubicBezTo>
                <a:cubicBezTo>
                  <a:pt x="571500" y="1813483"/>
                  <a:pt x="929717" y="2171700"/>
                  <a:pt x="1371600" y="2171700"/>
                </a:cubicBezTo>
                <a:cubicBezTo>
                  <a:pt x="1813483" y="2171700"/>
                  <a:pt x="2171700" y="1813483"/>
                  <a:pt x="2171700" y="1371600"/>
                </a:cubicBezTo>
                <a:cubicBezTo>
                  <a:pt x="2171700" y="614086"/>
                  <a:pt x="2785786" y="0"/>
                  <a:pt x="3543300" y="0"/>
                </a:cubicBezTo>
                <a:close/>
              </a:path>
            </a:pathLst>
          </a:custGeom>
          <a:gradFill flip="none" rotWithShape="1">
            <a:gsLst>
              <a:gs pos="52000">
                <a:srgbClr val="003300"/>
              </a:gs>
              <a:gs pos="23000">
                <a:srgbClr val="0099FF"/>
              </a:gs>
              <a:gs pos="78000">
                <a:srgbClr val="FF66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Graphic 10" descr="Single gear with solid fill">
            <a:extLst>
              <a:ext uri="{FF2B5EF4-FFF2-40B4-BE49-F238E27FC236}">
                <a16:creationId xmlns:a16="http://schemas.microsoft.com/office/drawing/2014/main" id="{1322EBAC-0FAD-1070-51E5-7F5424379032}"/>
              </a:ext>
            </a:extLst>
          </p:cNvPr>
          <p:cNvSpPr/>
          <p:nvPr/>
        </p:nvSpPr>
        <p:spPr>
          <a:xfrm>
            <a:off x="4390549" y="1724025"/>
            <a:ext cx="1234440" cy="1234440"/>
          </a:xfrm>
          <a:custGeom>
            <a:avLst/>
            <a:gdLst>
              <a:gd name="connsiteX0" fmla="*/ 323850 w 648652"/>
              <a:gd name="connsiteY0" fmla="*/ 438150 h 647700"/>
              <a:gd name="connsiteX1" fmla="*/ 209550 w 648652"/>
              <a:gd name="connsiteY1" fmla="*/ 323850 h 647700"/>
              <a:gd name="connsiteX2" fmla="*/ 323850 w 648652"/>
              <a:gd name="connsiteY2" fmla="*/ 209550 h 647700"/>
              <a:gd name="connsiteX3" fmla="*/ 438150 w 648652"/>
              <a:gd name="connsiteY3" fmla="*/ 323850 h 647700"/>
              <a:gd name="connsiteX4" fmla="*/ 323850 w 648652"/>
              <a:gd name="connsiteY4" fmla="*/ 438150 h 647700"/>
              <a:gd name="connsiteX5" fmla="*/ 581025 w 648652"/>
              <a:gd name="connsiteY5" fmla="*/ 252413 h 647700"/>
              <a:gd name="connsiteX6" fmla="*/ 556260 w 648652"/>
              <a:gd name="connsiteY6" fmla="*/ 193358 h 647700"/>
              <a:gd name="connsiteX7" fmla="*/ 580073 w 648652"/>
              <a:gd name="connsiteY7" fmla="*/ 121920 h 647700"/>
              <a:gd name="connsiteX8" fmla="*/ 525780 w 648652"/>
              <a:gd name="connsiteY8" fmla="*/ 67628 h 647700"/>
              <a:gd name="connsiteX9" fmla="*/ 454343 w 648652"/>
              <a:gd name="connsiteY9" fmla="*/ 91440 h 647700"/>
              <a:gd name="connsiteX10" fmla="*/ 394335 w 648652"/>
              <a:gd name="connsiteY10" fmla="*/ 66675 h 647700"/>
              <a:gd name="connsiteX11" fmla="*/ 361950 w 648652"/>
              <a:gd name="connsiteY11" fmla="*/ 0 h 647700"/>
              <a:gd name="connsiteX12" fmla="*/ 285750 w 648652"/>
              <a:gd name="connsiteY12" fmla="*/ 0 h 647700"/>
              <a:gd name="connsiteX13" fmla="*/ 252413 w 648652"/>
              <a:gd name="connsiteY13" fmla="*/ 66675 h 647700"/>
              <a:gd name="connsiteX14" fmla="*/ 193358 w 648652"/>
              <a:gd name="connsiteY14" fmla="*/ 91440 h 647700"/>
              <a:gd name="connsiteX15" fmla="*/ 121920 w 648652"/>
              <a:gd name="connsiteY15" fmla="*/ 67628 h 647700"/>
              <a:gd name="connsiteX16" fmla="*/ 67628 w 648652"/>
              <a:gd name="connsiteY16" fmla="*/ 121920 h 647700"/>
              <a:gd name="connsiteX17" fmla="*/ 91440 w 648652"/>
              <a:gd name="connsiteY17" fmla="*/ 193358 h 647700"/>
              <a:gd name="connsiteX18" fmla="*/ 66675 w 648652"/>
              <a:gd name="connsiteY18" fmla="*/ 253365 h 647700"/>
              <a:gd name="connsiteX19" fmla="*/ 0 w 648652"/>
              <a:gd name="connsiteY19" fmla="*/ 285750 h 647700"/>
              <a:gd name="connsiteX20" fmla="*/ 0 w 648652"/>
              <a:gd name="connsiteY20" fmla="*/ 361950 h 647700"/>
              <a:gd name="connsiteX21" fmla="*/ 66675 w 648652"/>
              <a:gd name="connsiteY21" fmla="*/ 395288 h 647700"/>
              <a:gd name="connsiteX22" fmla="*/ 91440 w 648652"/>
              <a:gd name="connsiteY22" fmla="*/ 454343 h 647700"/>
              <a:gd name="connsiteX23" fmla="*/ 67628 w 648652"/>
              <a:gd name="connsiteY23" fmla="*/ 525780 h 647700"/>
              <a:gd name="connsiteX24" fmla="*/ 121920 w 648652"/>
              <a:gd name="connsiteY24" fmla="*/ 580073 h 647700"/>
              <a:gd name="connsiteX25" fmla="*/ 193358 w 648652"/>
              <a:gd name="connsiteY25" fmla="*/ 556260 h 647700"/>
              <a:gd name="connsiteX26" fmla="*/ 253365 w 648652"/>
              <a:gd name="connsiteY26" fmla="*/ 581025 h 647700"/>
              <a:gd name="connsiteX27" fmla="*/ 286703 w 648652"/>
              <a:gd name="connsiteY27" fmla="*/ 647700 h 647700"/>
              <a:gd name="connsiteX28" fmla="*/ 362903 w 648652"/>
              <a:gd name="connsiteY28" fmla="*/ 647700 h 647700"/>
              <a:gd name="connsiteX29" fmla="*/ 396240 w 648652"/>
              <a:gd name="connsiteY29" fmla="*/ 581025 h 647700"/>
              <a:gd name="connsiteX30" fmla="*/ 455295 w 648652"/>
              <a:gd name="connsiteY30" fmla="*/ 556260 h 647700"/>
              <a:gd name="connsiteX31" fmla="*/ 526733 w 648652"/>
              <a:gd name="connsiteY31" fmla="*/ 580073 h 647700"/>
              <a:gd name="connsiteX32" fmla="*/ 581025 w 648652"/>
              <a:gd name="connsiteY32" fmla="*/ 525780 h 647700"/>
              <a:gd name="connsiteX33" fmla="*/ 557213 w 648652"/>
              <a:gd name="connsiteY33" fmla="*/ 454343 h 647700"/>
              <a:gd name="connsiteX34" fmla="*/ 581978 w 648652"/>
              <a:gd name="connsiteY34" fmla="*/ 394335 h 647700"/>
              <a:gd name="connsiteX35" fmla="*/ 648653 w 648652"/>
              <a:gd name="connsiteY35" fmla="*/ 360998 h 647700"/>
              <a:gd name="connsiteX36" fmla="*/ 648653 w 648652"/>
              <a:gd name="connsiteY36" fmla="*/ 284798 h 647700"/>
              <a:gd name="connsiteX37" fmla="*/ 581025 w 648652"/>
              <a:gd name="connsiteY37" fmla="*/ 252413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48652" h="647700">
                <a:moveTo>
                  <a:pt x="323850" y="438150"/>
                </a:moveTo>
                <a:cubicBezTo>
                  <a:pt x="260985" y="438150"/>
                  <a:pt x="209550" y="386715"/>
                  <a:pt x="209550" y="323850"/>
                </a:cubicBezTo>
                <a:cubicBezTo>
                  <a:pt x="209550" y="260985"/>
                  <a:pt x="260985" y="209550"/>
                  <a:pt x="323850" y="209550"/>
                </a:cubicBezTo>
                <a:cubicBezTo>
                  <a:pt x="386715" y="209550"/>
                  <a:pt x="438150" y="260985"/>
                  <a:pt x="438150" y="323850"/>
                </a:cubicBezTo>
                <a:cubicBezTo>
                  <a:pt x="438150" y="386715"/>
                  <a:pt x="386715" y="438150"/>
                  <a:pt x="323850" y="438150"/>
                </a:cubicBezTo>
                <a:close/>
                <a:moveTo>
                  <a:pt x="581025" y="252413"/>
                </a:moveTo>
                <a:cubicBezTo>
                  <a:pt x="575310" y="231458"/>
                  <a:pt x="566738" y="211455"/>
                  <a:pt x="556260" y="193358"/>
                </a:cubicBezTo>
                <a:lnTo>
                  <a:pt x="580073" y="121920"/>
                </a:lnTo>
                <a:lnTo>
                  <a:pt x="525780" y="67628"/>
                </a:lnTo>
                <a:lnTo>
                  <a:pt x="454343" y="91440"/>
                </a:lnTo>
                <a:cubicBezTo>
                  <a:pt x="435293" y="80963"/>
                  <a:pt x="415290" y="72390"/>
                  <a:pt x="394335" y="66675"/>
                </a:cubicBezTo>
                <a:lnTo>
                  <a:pt x="361950" y="0"/>
                </a:lnTo>
                <a:lnTo>
                  <a:pt x="285750" y="0"/>
                </a:lnTo>
                <a:lnTo>
                  <a:pt x="252413" y="66675"/>
                </a:lnTo>
                <a:cubicBezTo>
                  <a:pt x="231458" y="72390"/>
                  <a:pt x="211455" y="80963"/>
                  <a:pt x="193358" y="91440"/>
                </a:cubicBezTo>
                <a:lnTo>
                  <a:pt x="121920" y="67628"/>
                </a:lnTo>
                <a:lnTo>
                  <a:pt x="67628" y="121920"/>
                </a:lnTo>
                <a:lnTo>
                  <a:pt x="91440" y="193358"/>
                </a:lnTo>
                <a:cubicBezTo>
                  <a:pt x="80963" y="212408"/>
                  <a:pt x="72390" y="232410"/>
                  <a:pt x="66675" y="253365"/>
                </a:cubicBezTo>
                <a:lnTo>
                  <a:pt x="0" y="285750"/>
                </a:lnTo>
                <a:lnTo>
                  <a:pt x="0" y="361950"/>
                </a:lnTo>
                <a:lnTo>
                  <a:pt x="66675" y="395288"/>
                </a:lnTo>
                <a:cubicBezTo>
                  <a:pt x="72390" y="416243"/>
                  <a:pt x="80963" y="436245"/>
                  <a:pt x="91440" y="454343"/>
                </a:cubicBezTo>
                <a:lnTo>
                  <a:pt x="67628" y="525780"/>
                </a:lnTo>
                <a:lnTo>
                  <a:pt x="121920" y="580073"/>
                </a:lnTo>
                <a:lnTo>
                  <a:pt x="193358" y="556260"/>
                </a:lnTo>
                <a:cubicBezTo>
                  <a:pt x="212408" y="566738"/>
                  <a:pt x="232410" y="575310"/>
                  <a:pt x="253365" y="581025"/>
                </a:cubicBezTo>
                <a:lnTo>
                  <a:pt x="286703" y="647700"/>
                </a:lnTo>
                <a:lnTo>
                  <a:pt x="362903" y="647700"/>
                </a:lnTo>
                <a:lnTo>
                  <a:pt x="396240" y="581025"/>
                </a:lnTo>
                <a:cubicBezTo>
                  <a:pt x="417195" y="575310"/>
                  <a:pt x="437198" y="566738"/>
                  <a:pt x="455295" y="556260"/>
                </a:cubicBezTo>
                <a:lnTo>
                  <a:pt x="526733" y="580073"/>
                </a:lnTo>
                <a:lnTo>
                  <a:pt x="581025" y="525780"/>
                </a:lnTo>
                <a:lnTo>
                  <a:pt x="557213" y="454343"/>
                </a:lnTo>
                <a:cubicBezTo>
                  <a:pt x="567690" y="435293"/>
                  <a:pt x="576263" y="415290"/>
                  <a:pt x="581978" y="394335"/>
                </a:cubicBezTo>
                <a:lnTo>
                  <a:pt x="648653" y="360998"/>
                </a:lnTo>
                <a:lnTo>
                  <a:pt x="648653" y="284798"/>
                </a:lnTo>
                <a:lnTo>
                  <a:pt x="581025" y="252413"/>
                </a:lnTo>
                <a:close/>
              </a:path>
            </a:pathLst>
          </a:custGeom>
          <a:gradFill flip="none" rotWithShape="1">
            <a:gsLst>
              <a:gs pos="52000">
                <a:srgbClr val="003300"/>
              </a:gs>
              <a:gs pos="23000">
                <a:srgbClr val="0099FF"/>
              </a:gs>
              <a:gs pos="78000">
                <a:srgbClr val="FF6600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3" name="Graphic 10" descr="Single gear with solid fill">
            <a:extLst>
              <a:ext uri="{FF2B5EF4-FFF2-40B4-BE49-F238E27FC236}">
                <a16:creationId xmlns:a16="http://schemas.microsoft.com/office/drawing/2014/main" id="{B5635D7D-2249-5A4D-D6D2-A47EFDF943E2}"/>
              </a:ext>
            </a:extLst>
          </p:cNvPr>
          <p:cNvSpPr/>
          <p:nvPr/>
        </p:nvSpPr>
        <p:spPr>
          <a:xfrm>
            <a:off x="6567013" y="1724025"/>
            <a:ext cx="1234440" cy="1234440"/>
          </a:xfrm>
          <a:custGeom>
            <a:avLst/>
            <a:gdLst>
              <a:gd name="connsiteX0" fmla="*/ 323850 w 648652"/>
              <a:gd name="connsiteY0" fmla="*/ 438150 h 647700"/>
              <a:gd name="connsiteX1" fmla="*/ 209550 w 648652"/>
              <a:gd name="connsiteY1" fmla="*/ 323850 h 647700"/>
              <a:gd name="connsiteX2" fmla="*/ 323850 w 648652"/>
              <a:gd name="connsiteY2" fmla="*/ 209550 h 647700"/>
              <a:gd name="connsiteX3" fmla="*/ 438150 w 648652"/>
              <a:gd name="connsiteY3" fmla="*/ 323850 h 647700"/>
              <a:gd name="connsiteX4" fmla="*/ 323850 w 648652"/>
              <a:gd name="connsiteY4" fmla="*/ 438150 h 647700"/>
              <a:gd name="connsiteX5" fmla="*/ 581025 w 648652"/>
              <a:gd name="connsiteY5" fmla="*/ 252413 h 647700"/>
              <a:gd name="connsiteX6" fmla="*/ 556260 w 648652"/>
              <a:gd name="connsiteY6" fmla="*/ 193358 h 647700"/>
              <a:gd name="connsiteX7" fmla="*/ 580073 w 648652"/>
              <a:gd name="connsiteY7" fmla="*/ 121920 h 647700"/>
              <a:gd name="connsiteX8" fmla="*/ 525780 w 648652"/>
              <a:gd name="connsiteY8" fmla="*/ 67628 h 647700"/>
              <a:gd name="connsiteX9" fmla="*/ 454343 w 648652"/>
              <a:gd name="connsiteY9" fmla="*/ 91440 h 647700"/>
              <a:gd name="connsiteX10" fmla="*/ 394335 w 648652"/>
              <a:gd name="connsiteY10" fmla="*/ 66675 h 647700"/>
              <a:gd name="connsiteX11" fmla="*/ 361950 w 648652"/>
              <a:gd name="connsiteY11" fmla="*/ 0 h 647700"/>
              <a:gd name="connsiteX12" fmla="*/ 285750 w 648652"/>
              <a:gd name="connsiteY12" fmla="*/ 0 h 647700"/>
              <a:gd name="connsiteX13" fmla="*/ 252413 w 648652"/>
              <a:gd name="connsiteY13" fmla="*/ 66675 h 647700"/>
              <a:gd name="connsiteX14" fmla="*/ 193358 w 648652"/>
              <a:gd name="connsiteY14" fmla="*/ 91440 h 647700"/>
              <a:gd name="connsiteX15" fmla="*/ 121920 w 648652"/>
              <a:gd name="connsiteY15" fmla="*/ 67628 h 647700"/>
              <a:gd name="connsiteX16" fmla="*/ 67628 w 648652"/>
              <a:gd name="connsiteY16" fmla="*/ 121920 h 647700"/>
              <a:gd name="connsiteX17" fmla="*/ 91440 w 648652"/>
              <a:gd name="connsiteY17" fmla="*/ 193358 h 647700"/>
              <a:gd name="connsiteX18" fmla="*/ 66675 w 648652"/>
              <a:gd name="connsiteY18" fmla="*/ 253365 h 647700"/>
              <a:gd name="connsiteX19" fmla="*/ 0 w 648652"/>
              <a:gd name="connsiteY19" fmla="*/ 285750 h 647700"/>
              <a:gd name="connsiteX20" fmla="*/ 0 w 648652"/>
              <a:gd name="connsiteY20" fmla="*/ 361950 h 647700"/>
              <a:gd name="connsiteX21" fmla="*/ 66675 w 648652"/>
              <a:gd name="connsiteY21" fmla="*/ 395288 h 647700"/>
              <a:gd name="connsiteX22" fmla="*/ 91440 w 648652"/>
              <a:gd name="connsiteY22" fmla="*/ 454343 h 647700"/>
              <a:gd name="connsiteX23" fmla="*/ 67628 w 648652"/>
              <a:gd name="connsiteY23" fmla="*/ 525780 h 647700"/>
              <a:gd name="connsiteX24" fmla="*/ 121920 w 648652"/>
              <a:gd name="connsiteY24" fmla="*/ 580073 h 647700"/>
              <a:gd name="connsiteX25" fmla="*/ 193358 w 648652"/>
              <a:gd name="connsiteY25" fmla="*/ 556260 h 647700"/>
              <a:gd name="connsiteX26" fmla="*/ 253365 w 648652"/>
              <a:gd name="connsiteY26" fmla="*/ 581025 h 647700"/>
              <a:gd name="connsiteX27" fmla="*/ 286703 w 648652"/>
              <a:gd name="connsiteY27" fmla="*/ 647700 h 647700"/>
              <a:gd name="connsiteX28" fmla="*/ 362903 w 648652"/>
              <a:gd name="connsiteY28" fmla="*/ 647700 h 647700"/>
              <a:gd name="connsiteX29" fmla="*/ 396240 w 648652"/>
              <a:gd name="connsiteY29" fmla="*/ 581025 h 647700"/>
              <a:gd name="connsiteX30" fmla="*/ 455295 w 648652"/>
              <a:gd name="connsiteY30" fmla="*/ 556260 h 647700"/>
              <a:gd name="connsiteX31" fmla="*/ 526733 w 648652"/>
              <a:gd name="connsiteY31" fmla="*/ 580073 h 647700"/>
              <a:gd name="connsiteX32" fmla="*/ 581025 w 648652"/>
              <a:gd name="connsiteY32" fmla="*/ 525780 h 647700"/>
              <a:gd name="connsiteX33" fmla="*/ 557213 w 648652"/>
              <a:gd name="connsiteY33" fmla="*/ 454343 h 647700"/>
              <a:gd name="connsiteX34" fmla="*/ 581978 w 648652"/>
              <a:gd name="connsiteY34" fmla="*/ 394335 h 647700"/>
              <a:gd name="connsiteX35" fmla="*/ 648653 w 648652"/>
              <a:gd name="connsiteY35" fmla="*/ 360998 h 647700"/>
              <a:gd name="connsiteX36" fmla="*/ 648653 w 648652"/>
              <a:gd name="connsiteY36" fmla="*/ 284798 h 647700"/>
              <a:gd name="connsiteX37" fmla="*/ 581025 w 648652"/>
              <a:gd name="connsiteY37" fmla="*/ 252413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48652" h="647700">
                <a:moveTo>
                  <a:pt x="323850" y="438150"/>
                </a:moveTo>
                <a:cubicBezTo>
                  <a:pt x="260985" y="438150"/>
                  <a:pt x="209550" y="386715"/>
                  <a:pt x="209550" y="323850"/>
                </a:cubicBezTo>
                <a:cubicBezTo>
                  <a:pt x="209550" y="260985"/>
                  <a:pt x="260985" y="209550"/>
                  <a:pt x="323850" y="209550"/>
                </a:cubicBezTo>
                <a:cubicBezTo>
                  <a:pt x="386715" y="209550"/>
                  <a:pt x="438150" y="260985"/>
                  <a:pt x="438150" y="323850"/>
                </a:cubicBezTo>
                <a:cubicBezTo>
                  <a:pt x="438150" y="386715"/>
                  <a:pt x="386715" y="438150"/>
                  <a:pt x="323850" y="438150"/>
                </a:cubicBezTo>
                <a:close/>
                <a:moveTo>
                  <a:pt x="581025" y="252413"/>
                </a:moveTo>
                <a:cubicBezTo>
                  <a:pt x="575310" y="231458"/>
                  <a:pt x="566738" y="211455"/>
                  <a:pt x="556260" y="193358"/>
                </a:cubicBezTo>
                <a:lnTo>
                  <a:pt x="580073" y="121920"/>
                </a:lnTo>
                <a:lnTo>
                  <a:pt x="525780" y="67628"/>
                </a:lnTo>
                <a:lnTo>
                  <a:pt x="454343" y="91440"/>
                </a:lnTo>
                <a:cubicBezTo>
                  <a:pt x="435293" y="80963"/>
                  <a:pt x="415290" y="72390"/>
                  <a:pt x="394335" y="66675"/>
                </a:cubicBezTo>
                <a:lnTo>
                  <a:pt x="361950" y="0"/>
                </a:lnTo>
                <a:lnTo>
                  <a:pt x="285750" y="0"/>
                </a:lnTo>
                <a:lnTo>
                  <a:pt x="252413" y="66675"/>
                </a:lnTo>
                <a:cubicBezTo>
                  <a:pt x="231458" y="72390"/>
                  <a:pt x="211455" y="80963"/>
                  <a:pt x="193358" y="91440"/>
                </a:cubicBezTo>
                <a:lnTo>
                  <a:pt x="121920" y="67628"/>
                </a:lnTo>
                <a:lnTo>
                  <a:pt x="67628" y="121920"/>
                </a:lnTo>
                <a:lnTo>
                  <a:pt x="91440" y="193358"/>
                </a:lnTo>
                <a:cubicBezTo>
                  <a:pt x="80963" y="212408"/>
                  <a:pt x="72390" y="232410"/>
                  <a:pt x="66675" y="253365"/>
                </a:cubicBezTo>
                <a:lnTo>
                  <a:pt x="0" y="285750"/>
                </a:lnTo>
                <a:lnTo>
                  <a:pt x="0" y="361950"/>
                </a:lnTo>
                <a:lnTo>
                  <a:pt x="66675" y="395288"/>
                </a:lnTo>
                <a:cubicBezTo>
                  <a:pt x="72390" y="416243"/>
                  <a:pt x="80963" y="436245"/>
                  <a:pt x="91440" y="454343"/>
                </a:cubicBezTo>
                <a:lnTo>
                  <a:pt x="67628" y="525780"/>
                </a:lnTo>
                <a:lnTo>
                  <a:pt x="121920" y="580073"/>
                </a:lnTo>
                <a:lnTo>
                  <a:pt x="193358" y="556260"/>
                </a:lnTo>
                <a:cubicBezTo>
                  <a:pt x="212408" y="566738"/>
                  <a:pt x="232410" y="575310"/>
                  <a:pt x="253365" y="581025"/>
                </a:cubicBezTo>
                <a:lnTo>
                  <a:pt x="286703" y="647700"/>
                </a:lnTo>
                <a:lnTo>
                  <a:pt x="362903" y="647700"/>
                </a:lnTo>
                <a:lnTo>
                  <a:pt x="396240" y="581025"/>
                </a:lnTo>
                <a:cubicBezTo>
                  <a:pt x="417195" y="575310"/>
                  <a:pt x="437198" y="566738"/>
                  <a:pt x="455295" y="556260"/>
                </a:cubicBezTo>
                <a:lnTo>
                  <a:pt x="526733" y="580073"/>
                </a:lnTo>
                <a:lnTo>
                  <a:pt x="581025" y="525780"/>
                </a:lnTo>
                <a:lnTo>
                  <a:pt x="557213" y="454343"/>
                </a:lnTo>
                <a:cubicBezTo>
                  <a:pt x="567690" y="435293"/>
                  <a:pt x="576263" y="415290"/>
                  <a:pt x="581978" y="394335"/>
                </a:cubicBezTo>
                <a:lnTo>
                  <a:pt x="648653" y="360998"/>
                </a:lnTo>
                <a:lnTo>
                  <a:pt x="648653" y="284798"/>
                </a:lnTo>
                <a:lnTo>
                  <a:pt x="581025" y="252413"/>
                </a:lnTo>
                <a:close/>
              </a:path>
            </a:pathLst>
          </a:custGeom>
          <a:gradFill flip="none" rotWithShape="1">
            <a:gsLst>
              <a:gs pos="52000">
                <a:srgbClr val="003300"/>
              </a:gs>
              <a:gs pos="23000">
                <a:srgbClr val="0099FF"/>
              </a:gs>
              <a:gs pos="78000">
                <a:srgbClr val="FF6600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4" name="Graphic 10" descr="Single gear with solid fill">
            <a:extLst>
              <a:ext uri="{FF2B5EF4-FFF2-40B4-BE49-F238E27FC236}">
                <a16:creationId xmlns:a16="http://schemas.microsoft.com/office/drawing/2014/main" id="{077D8BD9-FE8D-E22E-3654-6A8CB36DABAD}"/>
              </a:ext>
            </a:extLst>
          </p:cNvPr>
          <p:cNvSpPr/>
          <p:nvPr/>
        </p:nvSpPr>
        <p:spPr>
          <a:xfrm>
            <a:off x="6567013" y="3899536"/>
            <a:ext cx="1234440" cy="1234440"/>
          </a:xfrm>
          <a:custGeom>
            <a:avLst/>
            <a:gdLst>
              <a:gd name="connsiteX0" fmla="*/ 323850 w 648652"/>
              <a:gd name="connsiteY0" fmla="*/ 438150 h 647700"/>
              <a:gd name="connsiteX1" fmla="*/ 209550 w 648652"/>
              <a:gd name="connsiteY1" fmla="*/ 323850 h 647700"/>
              <a:gd name="connsiteX2" fmla="*/ 323850 w 648652"/>
              <a:gd name="connsiteY2" fmla="*/ 209550 h 647700"/>
              <a:gd name="connsiteX3" fmla="*/ 438150 w 648652"/>
              <a:gd name="connsiteY3" fmla="*/ 323850 h 647700"/>
              <a:gd name="connsiteX4" fmla="*/ 323850 w 648652"/>
              <a:gd name="connsiteY4" fmla="*/ 438150 h 647700"/>
              <a:gd name="connsiteX5" fmla="*/ 581025 w 648652"/>
              <a:gd name="connsiteY5" fmla="*/ 252413 h 647700"/>
              <a:gd name="connsiteX6" fmla="*/ 556260 w 648652"/>
              <a:gd name="connsiteY6" fmla="*/ 193358 h 647700"/>
              <a:gd name="connsiteX7" fmla="*/ 580073 w 648652"/>
              <a:gd name="connsiteY7" fmla="*/ 121920 h 647700"/>
              <a:gd name="connsiteX8" fmla="*/ 525780 w 648652"/>
              <a:gd name="connsiteY8" fmla="*/ 67628 h 647700"/>
              <a:gd name="connsiteX9" fmla="*/ 454343 w 648652"/>
              <a:gd name="connsiteY9" fmla="*/ 91440 h 647700"/>
              <a:gd name="connsiteX10" fmla="*/ 394335 w 648652"/>
              <a:gd name="connsiteY10" fmla="*/ 66675 h 647700"/>
              <a:gd name="connsiteX11" fmla="*/ 361950 w 648652"/>
              <a:gd name="connsiteY11" fmla="*/ 0 h 647700"/>
              <a:gd name="connsiteX12" fmla="*/ 285750 w 648652"/>
              <a:gd name="connsiteY12" fmla="*/ 0 h 647700"/>
              <a:gd name="connsiteX13" fmla="*/ 252413 w 648652"/>
              <a:gd name="connsiteY13" fmla="*/ 66675 h 647700"/>
              <a:gd name="connsiteX14" fmla="*/ 193358 w 648652"/>
              <a:gd name="connsiteY14" fmla="*/ 91440 h 647700"/>
              <a:gd name="connsiteX15" fmla="*/ 121920 w 648652"/>
              <a:gd name="connsiteY15" fmla="*/ 67628 h 647700"/>
              <a:gd name="connsiteX16" fmla="*/ 67628 w 648652"/>
              <a:gd name="connsiteY16" fmla="*/ 121920 h 647700"/>
              <a:gd name="connsiteX17" fmla="*/ 91440 w 648652"/>
              <a:gd name="connsiteY17" fmla="*/ 193358 h 647700"/>
              <a:gd name="connsiteX18" fmla="*/ 66675 w 648652"/>
              <a:gd name="connsiteY18" fmla="*/ 253365 h 647700"/>
              <a:gd name="connsiteX19" fmla="*/ 0 w 648652"/>
              <a:gd name="connsiteY19" fmla="*/ 285750 h 647700"/>
              <a:gd name="connsiteX20" fmla="*/ 0 w 648652"/>
              <a:gd name="connsiteY20" fmla="*/ 361950 h 647700"/>
              <a:gd name="connsiteX21" fmla="*/ 66675 w 648652"/>
              <a:gd name="connsiteY21" fmla="*/ 395288 h 647700"/>
              <a:gd name="connsiteX22" fmla="*/ 91440 w 648652"/>
              <a:gd name="connsiteY22" fmla="*/ 454343 h 647700"/>
              <a:gd name="connsiteX23" fmla="*/ 67628 w 648652"/>
              <a:gd name="connsiteY23" fmla="*/ 525780 h 647700"/>
              <a:gd name="connsiteX24" fmla="*/ 121920 w 648652"/>
              <a:gd name="connsiteY24" fmla="*/ 580073 h 647700"/>
              <a:gd name="connsiteX25" fmla="*/ 193358 w 648652"/>
              <a:gd name="connsiteY25" fmla="*/ 556260 h 647700"/>
              <a:gd name="connsiteX26" fmla="*/ 253365 w 648652"/>
              <a:gd name="connsiteY26" fmla="*/ 581025 h 647700"/>
              <a:gd name="connsiteX27" fmla="*/ 286703 w 648652"/>
              <a:gd name="connsiteY27" fmla="*/ 647700 h 647700"/>
              <a:gd name="connsiteX28" fmla="*/ 362903 w 648652"/>
              <a:gd name="connsiteY28" fmla="*/ 647700 h 647700"/>
              <a:gd name="connsiteX29" fmla="*/ 396240 w 648652"/>
              <a:gd name="connsiteY29" fmla="*/ 581025 h 647700"/>
              <a:gd name="connsiteX30" fmla="*/ 455295 w 648652"/>
              <a:gd name="connsiteY30" fmla="*/ 556260 h 647700"/>
              <a:gd name="connsiteX31" fmla="*/ 526733 w 648652"/>
              <a:gd name="connsiteY31" fmla="*/ 580073 h 647700"/>
              <a:gd name="connsiteX32" fmla="*/ 581025 w 648652"/>
              <a:gd name="connsiteY32" fmla="*/ 525780 h 647700"/>
              <a:gd name="connsiteX33" fmla="*/ 557213 w 648652"/>
              <a:gd name="connsiteY33" fmla="*/ 454343 h 647700"/>
              <a:gd name="connsiteX34" fmla="*/ 581978 w 648652"/>
              <a:gd name="connsiteY34" fmla="*/ 394335 h 647700"/>
              <a:gd name="connsiteX35" fmla="*/ 648653 w 648652"/>
              <a:gd name="connsiteY35" fmla="*/ 360998 h 647700"/>
              <a:gd name="connsiteX36" fmla="*/ 648653 w 648652"/>
              <a:gd name="connsiteY36" fmla="*/ 284798 h 647700"/>
              <a:gd name="connsiteX37" fmla="*/ 581025 w 648652"/>
              <a:gd name="connsiteY37" fmla="*/ 252413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48652" h="647700">
                <a:moveTo>
                  <a:pt x="323850" y="438150"/>
                </a:moveTo>
                <a:cubicBezTo>
                  <a:pt x="260985" y="438150"/>
                  <a:pt x="209550" y="386715"/>
                  <a:pt x="209550" y="323850"/>
                </a:cubicBezTo>
                <a:cubicBezTo>
                  <a:pt x="209550" y="260985"/>
                  <a:pt x="260985" y="209550"/>
                  <a:pt x="323850" y="209550"/>
                </a:cubicBezTo>
                <a:cubicBezTo>
                  <a:pt x="386715" y="209550"/>
                  <a:pt x="438150" y="260985"/>
                  <a:pt x="438150" y="323850"/>
                </a:cubicBezTo>
                <a:cubicBezTo>
                  <a:pt x="438150" y="386715"/>
                  <a:pt x="386715" y="438150"/>
                  <a:pt x="323850" y="438150"/>
                </a:cubicBezTo>
                <a:close/>
                <a:moveTo>
                  <a:pt x="581025" y="252413"/>
                </a:moveTo>
                <a:cubicBezTo>
                  <a:pt x="575310" y="231458"/>
                  <a:pt x="566738" y="211455"/>
                  <a:pt x="556260" y="193358"/>
                </a:cubicBezTo>
                <a:lnTo>
                  <a:pt x="580073" y="121920"/>
                </a:lnTo>
                <a:lnTo>
                  <a:pt x="525780" y="67628"/>
                </a:lnTo>
                <a:lnTo>
                  <a:pt x="454343" y="91440"/>
                </a:lnTo>
                <a:cubicBezTo>
                  <a:pt x="435293" y="80963"/>
                  <a:pt x="415290" y="72390"/>
                  <a:pt x="394335" y="66675"/>
                </a:cubicBezTo>
                <a:lnTo>
                  <a:pt x="361950" y="0"/>
                </a:lnTo>
                <a:lnTo>
                  <a:pt x="285750" y="0"/>
                </a:lnTo>
                <a:lnTo>
                  <a:pt x="252413" y="66675"/>
                </a:lnTo>
                <a:cubicBezTo>
                  <a:pt x="231458" y="72390"/>
                  <a:pt x="211455" y="80963"/>
                  <a:pt x="193358" y="91440"/>
                </a:cubicBezTo>
                <a:lnTo>
                  <a:pt x="121920" y="67628"/>
                </a:lnTo>
                <a:lnTo>
                  <a:pt x="67628" y="121920"/>
                </a:lnTo>
                <a:lnTo>
                  <a:pt x="91440" y="193358"/>
                </a:lnTo>
                <a:cubicBezTo>
                  <a:pt x="80963" y="212408"/>
                  <a:pt x="72390" y="232410"/>
                  <a:pt x="66675" y="253365"/>
                </a:cubicBezTo>
                <a:lnTo>
                  <a:pt x="0" y="285750"/>
                </a:lnTo>
                <a:lnTo>
                  <a:pt x="0" y="361950"/>
                </a:lnTo>
                <a:lnTo>
                  <a:pt x="66675" y="395288"/>
                </a:lnTo>
                <a:cubicBezTo>
                  <a:pt x="72390" y="416243"/>
                  <a:pt x="80963" y="436245"/>
                  <a:pt x="91440" y="454343"/>
                </a:cubicBezTo>
                <a:lnTo>
                  <a:pt x="67628" y="525780"/>
                </a:lnTo>
                <a:lnTo>
                  <a:pt x="121920" y="580073"/>
                </a:lnTo>
                <a:lnTo>
                  <a:pt x="193358" y="556260"/>
                </a:lnTo>
                <a:cubicBezTo>
                  <a:pt x="212408" y="566738"/>
                  <a:pt x="232410" y="575310"/>
                  <a:pt x="253365" y="581025"/>
                </a:cubicBezTo>
                <a:lnTo>
                  <a:pt x="286703" y="647700"/>
                </a:lnTo>
                <a:lnTo>
                  <a:pt x="362903" y="647700"/>
                </a:lnTo>
                <a:lnTo>
                  <a:pt x="396240" y="581025"/>
                </a:lnTo>
                <a:cubicBezTo>
                  <a:pt x="417195" y="575310"/>
                  <a:pt x="437198" y="566738"/>
                  <a:pt x="455295" y="556260"/>
                </a:cubicBezTo>
                <a:lnTo>
                  <a:pt x="526733" y="580073"/>
                </a:lnTo>
                <a:lnTo>
                  <a:pt x="581025" y="525780"/>
                </a:lnTo>
                <a:lnTo>
                  <a:pt x="557213" y="454343"/>
                </a:lnTo>
                <a:cubicBezTo>
                  <a:pt x="567690" y="435293"/>
                  <a:pt x="576263" y="415290"/>
                  <a:pt x="581978" y="394335"/>
                </a:cubicBezTo>
                <a:lnTo>
                  <a:pt x="648653" y="360998"/>
                </a:lnTo>
                <a:lnTo>
                  <a:pt x="648653" y="284798"/>
                </a:lnTo>
                <a:lnTo>
                  <a:pt x="581025" y="252413"/>
                </a:lnTo>
                <a:close/>
              </a:path>
            </a:pathLst>
          </a:custGeom>
          <a:gradFill flip="none" rotWithShape="1">
            <a:gsLst>
              <a:gs pos="52000">
                <a:srgbClr val="003300"/>
              </a:gs>
              <a:gs pos="23000">
                <a:srgbClr val="0099FF"/>
              </a:gs>
              <a:gs pos="78000">
                <a:srgbClr val="FF6600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FBDB03-E785-1D7B-9AEF-B2E0AA18D740}"/>
              </a:ext>
            </a:extLst>
          </p:cNvPr>
          <p:cNvSpPr txBox="1"/>
          <p:nvPr/>
        </p:nvSpPr>
        <p:spPr>
          <a:xfrm>
            <a:off x="563343" y="1446390"/>
            <a:ext cx="295044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pc="600" dirty="0">
                <a:solidFill>
                  <a:schemeClr val="bg2">
                    <a:lumMod val="25000"/>
                  </a:schemeClr>
                </a:solidFill>
                <a:effectLst>
                  <a:outerShdw blurRad="317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eneral Sans Semibold" pitchFamily="50" charset="0"/>
              </a:rPr>
              <a:t>HEADING</a:t>
            </a:r>
          </a:p>
          <a:p>
            <a:endParaRPr lang="en-US" sz="900" spc="600" dirty="0">
              <a:solidFill>
                <a:schemeClr val="bg2">
                  <a:lumMod val="25000"/>
                </a:schemeClr>
              </a:solidFill>
              <a:effectLst>
                <a:outerShdw blurRad="317500" dist="38100" dir="2700000" algn="tl" rotWithShape="0">
                  <a:prstClr val="black">
                    <a:alpha val="40000"/>
                  </a:prstClr>
                </a:outerShdw>
              </a:effectLst>
              <a:latin typeface="General Sans Semibold" pitchFamily="50" charset="0"/>
            </a:endParaRPr>
          </a:p>
          <a:p>
            <a:r>
              <a:rPr lang="en-US" sz="1600" dirty="0">
                <a:solidFill>
                  <a:schemeClr val="bg2">
                    <a:lumMod val="25000"/>
                  </a:schemeClr>
                </a:solidFill>
                <a:effectLst>
                  <a:outerShdw blurRad="317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Type your text in this text box and don’t forget to subscribe And also do this for all the slides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81A69C-ACB9-B05E-3EB3-4ABA12ED3FE7}"/>
              </a:ext>
            </a:extLst>
          </p:cNvPr>
          <p:cNvSpPr txBox="1"/>
          <p:nvPr/>
        </p:nvSpPr>
        <p:spPr>
          <a:xfrm>
            <a:off x="8802179" y="1794369"/>
            <a:ext cx="295044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pc="600" dirty="0">
                <a:solidFill>
                  <a:schemeClr val="bg2">
                    <a:lumMod val="25000"/>
                  </a:schemeClr>
                </a:solidFill>
                <a:effectLst>
                  <a:outerShdw blurRad="317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eneral Sans Semibold" pitchFamily="50" charset="0"/>
              </a:rPr>
              <a:t>HEADING</a:t>
            </a:r>
          </a:p>
          <a:p>
            <a:endParaRPr lang="en-US" sz="900" spc="600" dirty="0">
              <a:solidFill>
                <a:schemeClr val="bg2">
                  <a:lumMod val="25000"/>
                </a:schemeClr>
              </a:solidFill>
              <a:effectLst>
                <a:outerShdw blurRad="317500" dist="38100" dir="2700000" algn="tl" rotWithShape="0">
                  <a:prstClr val="black">
                    <a:alpha val="40000"/>
                  </a:prstClr>
                </a:outerShdw>
              </a:effectLst>
              <a:latin typeface="General Sans Semibold" pitchFamily="50" charset="0"/>
            </a:endParaRPr>
          </a:p>
          <a:p>
            <a:r>
              <a:rPr lang="en-US" sz="1600" dirty="0">
                <a:solidFill>
                  <a:schemeClr val="bg2">
                    <a:lumMod val="25000"/>
                  </a:schemeClr>
                </a:solidFill>
                <a:effectLst>
                  <a:outerShdw blurRad="317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Type your text in this text box and don’t forget to subscribe And also do this for all the slides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5C3327-2F4B-4C4F-0FCB-CAB88A347FCF}"/>
              </a:ext>
            </a:extLst>
          </p:cNvPr>
          <p:cNvSpPr txBox="1"/>
          <p:nvPr/>
        </p:nvSpPr>
        <p:spPr>
          <a:xfrm>
            <a:off x="2486025" y="4295204"/>
            <a:ext cx="295044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pc="600" dirty="0">
                <a:solidFill>
                  <a:schemeClr val="bg2">
                    <a:lumMod val="25000"/>
                  </a:schemeClr>
                </a:solidFill>
                <a:effectLst>
                  <a:outerShdw blurRad="317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eneral Sans Semibold" pitchFamily="50" charset="0"/>
              </a:rPr>
              <a:t>HEADING</a:t>
            </a:r>
          </a:p>
          <a:p>
            <a:endParaRPr lang="en-US" sz="900" spc="600" dirty="0">
              <a:solidFill>
                <a:schemeClr val="bg2">
                  <a:lumMod val="25000"/>
                </a:schemeClr>
              </a:solidFill>
              <a:effectLst>
                <a:outerShdw blurRad="317500" dist="38100" dir="2700000" algn="tl" rotWithShape="0">
                  <a:prstClr val="black">
                    <a:alpha val="40000"/>
                  </a:prstClr>
                </a:outerShdw>
              </a:effectLst>
              <a:latin typeface="General Sans Semibold" pitchFamily="50" charset="0"/>
            </a:endParaRPr>
          </a:p>
          <a:p>
            <a:r>
              <a:rPr lang="en-US" sz="1600" dirty="0">
                <a:solidFill>
                  <a:schemeClr val="bg2">
                    <a:lumMod val="25000"/>
                  </a:schemeClr>
                </a:solidFill>
                <a:effectLst>
                  <a:outerShdw blurRad="317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Type your text in this text box and don’t forget to subscribe And also do this for all the slides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C29053-7115-0F2F-2CB9-B0C3AB729615}"/>
              </a:ext>
            </a:extLst>
          </p:cNvPr>
          <p:cNvSpPr txBox="1"/>
          <p:nvPr/>
        </p:nvSpPr>
        <p:spPr>
          <a:xfrm>
            <a:off x="4832630" y="2088655"/>
            <a:ext cx="555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Russo One" panose="02000503050000020004" pitchFamily="2" charset="0"/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6B59F2-6CC3-441C-3FFD-5EDD7C11BA61}"/>
              </a:ext>
            </a:extLst>
          </p:cNvPr>
          <p:cNvSpPr txBox="1"/>
          <p:nvPr/>
        </p:nvSpPr>
        <p:spPr>
          <a:xfrm>
            <a:off x="6994715" y="2088655"/>
            <a:ext cx="555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Russo One" panose="02000503050000020004" pitchFamily="2" charset="0"/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0258A4-7CEE-5CF7-8C4D-A21208970CB4}"/>
              </a:ext>
            </a:extLst>
          </p:cNvPr>
          <p:cNvSpPr txBox="1"/>
          <p:nvPr/>
        </p:nvSpPr>
        <p:spPr>
          <a:xfrm>
            <a:off x="6986167" y="4272238"/>
            <a:ext cx="555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Russo One" panose="02000503050000020004" pitchFamily="2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38965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-0.3612 -0.47083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60" y="-2354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7037E-7 L -0.40313 0.45532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56" y="227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6 L 0.34271 -0.32709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35" y="-1636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142</Words>
  <Application>Microsoft Office PowerPoint</Application>
  <PresentationFormat>Widescreen</PresentationFormat>
  <Paragraphs>42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General Sans Semibold</vt:lpstr>
      <vt:lpstr>League Spartan Black</vt:lpstr>
      <vt:lpstr>Russo One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6</cp:revision>
  <dcterms:created xsi:type="dcterms:W3CDTF">2023-12-06T15:23:21Z</dcterms:created>
  <dcterms:modified xsi:type="dcterms:W3CDTF">2024-04-01T08:34:40Z</dcterms:modified>
</cp:coreProperties>
</file>