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6"/>
  </p:notesMasterIdLst>
  <p:sldIdLst>
    <p:sldId id="371" r:id="rId2"/>
    <p:sldId id="379" r:id="rId3"/>
    <p:sldId id="380" r:id="rId4"/>
    <p:sldId id="335" r:id="rId5"/>
    <p:sldId id="336" r:id="rId6"/>
    <p:sldId id="337" r:id="rId7"/>
    <p:sldId id="338" r:id="rId8"/>
    <p:sldId id="343" r:id="rId9"/>
    <p:sldId id="340" r:id="rId10"/>
    <p:sldId id="341" r:id="rId11"/>
    <p:sldId id="342" r:id="rId12"/>
    <p:sldId id="348" r:id="rId13"/>
    <p:sldId id="349" r:id="rId14"/>
    <p:sldId id="350" r:id="rId15"/>
    <p:sldId id="351" r:id="rId16"/>
    <p:sldId id="317" r:id="rId17"/>
    <p:sldId id="318" r:id="rId18"/>
    <p:sldId id="319" r:id="rId19"/>
    <p:sldId id="320" r:id="rId20"/>
    <p:sldId id="312" r:id="rId21"/>
    <p:sldId id="313" r:id="rId22"/>
    <p:sldId id="311" r:id="rId23"/>
    <p:sldId id="315" r:id="rId24"/>
    <p:sldId id="316" r:id="rId25"/>
    <p:sldId id="356" r:id="rId26"/>
    <p:sldId id="357" r:id="rId27"/>
    <p:sldId id="358" r:id="rId28"/>
    <p:sldId id="359" r:id="rId29"/>
    <p:sldId id="328" r:id="rId30"/>
    <p:sldId id="329" r:id="rId31"/>
    <p:sldId id="330" r:id="rId32"/>
    <p:sldId id="327" r:id="rId33"/>
    <p:sldId id="331" r:id="rId34"/>
    <p:sldId id="332" r:id="rId35"/>
    <p:sldId id="333" r:id="rId36"/>
    <p:sldId id="334" r:id="rId37"/>
    <p:sldId id="321" r:id="rId38"/>
    <p:sldId id="322" r:id="rId39"/>
    <p:sldId id="323" r:id="rId40"/>
    <p:sldId id="324" r:id="rId41"/>
    <p:sldId id="325" r:id="rId42"/>
    <p:sldId id="302" r:id="rId43"/>
    <p:sldId id="303" r:id="rId44"/>
    <p:sldId id="304" r:id="rId45"/>
    <p:sldId id="295" r:id="rId46"/>
    <p:sldId id="289" r:id="rId47"/>
    <p:sldId id="299" r:id="rId48"/>
    <p:sldId id="300" r:id="rId49"/>
    <p:sldId id="301" r:id="rId50"/>
    <p:sldId id="282" r:id="rId51"/>
    <p:sldId id="290" r:id="rId52"/>
    <p:sldId id="305" r:id="rId53"/>
    <p:sldId id="306" r:id="rId54"/>
    <p:sldId id="307" r:id="rId55"/>
    <p:sldId id="297" r:id="rId56"/>
    <p:sldId id="308" r:id="rId57"/>
    <p:sldId id="291" r:id="rId58"/>
    <p:sldId id="284" r:id="rId59"/>
    <p:sldId id="286" r:id="rId60"/>
    <p:sldId id="298" r:id="rId61"/>
    <p:sldId id="309" r:id="rId62"/>
    <p:sldId id="292" r:id="rId63"/>
    <p:sldId id="285" r:id="rId64"/>
    <p:sldId id="287" r:id="rId65"/>
    <p:sldId id="288" r:id="rId66"/>
    <p:sldId id="310" r:id="rId67"/>
    <p:sldId id="261" r:id="rId68"/>
    <p:sldId id="264" r:id="rId69"/>
    <p:sldId id="258" r:id="rId70"/>
    <p:sldId id="259" r:id="rId71"/>
    <p:sldId id="263" r:id="rId72"/>
    <p:sldId id="268" r:id="rId73"/>
    <p:sldId id="269" r:id="rId74"/>
    <p:sldId id="270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elp" id="{45615F9D-2999-4D48-B6C9-8DFE1A2CCD6D}">
          <p14:sldIdLst>
            <p14:sldId id="371"/>
            <p14:sldId id="379"/>
            <p14:sldId id="380"/>
          </p14:sldIdLst>
        </p14:section>
        <p14:section name="purple" id="{74EB636E-8EA9-4ACA-9CCD-CC4C6A2FF665}">
          <p14:sldIdLst>
            <p14:sldId id="335"/>
            <p14:sldId id="336"/>
            <p14:sldId id="337"/>
            <p14:sldId id="338"/>
            <p14:sldId id="343"/>
            <p14:sldId id="340"/>
            <p14:sldId id="341"/>
            <p14:sldId id="342"/>
            <p14:sldId id="348"/>
            <p14:sldId id="349"/>
            <p14:sldId id="350"/>
            <p14:sldId id="351"/>
          </p14:sldIdLst>
        </p14:section>
        <p14:section name="Cyan" id="{03BDE879-4CA1-47A0-BA63-E97B480E252E}">
          <p14:sldIdLst>
            <p14:sldId id="317"/>
            <p14:sldId id="318"/>
            <p14:sldId id="319"/>
            <p14:sldId id="320"/>
            <p14:sldId id="312"/>
            <p14:sldId id="313"/>
            <p14:sldId id="311"/>
            <p14:sldId id="315"/>
            <p14:sldId id="316"/>
            <p14:sldId id="356"/>
            <p14:sldId id="357"/>
            <p14:sldId id="358"/>
            <p14:sldId id="359"/>
          </p14:sldIdLst>
        </p14:section>
        <p14:section name="Green dark" id="{9F7563EA-AC19-4B60-A83D-8402EC341239}">
          <p14:sldIdLst>
            <p14:sldId id="328"/>
            <p14:sldId id="329"/>
            <p14:sldId id="330"/>
            <p14:sldId id="327"/>
            <p14:sldId id="331"/>
            <p14:sldId id="332"/>
            <p14:sldId id="333"/>
            <p14:sldId id="334"/>
          </p14:sldIdLst>
        </p14:section>
        <p14:section name="Pink" id="{75C7A68B-A810-48DB-B53E-B807A1083D15}">
          <p14:sldIdLst>
            <p14:sldId id="321"/>
            <p14:sldId id="322"/>
            <p14:sldId id="323"/>
            <p14:sldId id="324"/>
            <p14:sldId id="325"/>
          </p14:sldIdLst>
        </p14:section>
        <p14:section name="Red" id="{0F494AC1-307E-468D-A402-2723AED860D8}">
          <p14:sldIdLst>
            <p14:sldId id="302"/>
            <p14:sldId id="303"/>
            <p14:sldId id="304"/>
            <p14:sldId id="295"/>
            <p14:sldId id="289"/>
          </p14:sldIdLst>
        </p14:section>
        <p14:section name="Yellow" id="{71DF600B-940B-4822-AA68-FF89B01D8B7E}">
          <p14:sldIdLst>
            <p14:sldId id="299"/>
            <p14:sldId id="300"/>
            <p14:sldId id="301"/>
            <p14:sldId id="282"/>
            <p14:sldId id="290"/>
          </p14:sldIdLst>
        </p14:section>
        <p14:section name="Green" id="{F04B23F1-84F0-4192-AB66-55A406ECFA42}">
          <p14:sldIdLst>
            <p14:sldId id="305"/>
            <p14:sldId id="306"/>
            <p14:sldId id="307"/>
            <p14:sldId id="297"/>
            <p14:sldId id="308"/>
          </p14:sldIdLst>
        </p14:section>
        <p14:section name="Blue 1" id="{43467E33-2B94-4CAC-BA87-879AC06688E6}">
          <p14:sldIdLst>
            <p14:sldId id="291"/>
            <p14:sldId id="284"/>
            <p14:sldId id="286"/>
            <p14:sldId id="298"/>
            <p14:sldId id="309"/>
            <p14:sldId id="292"/>
            <p14:sldId id="285"/>
            <p14:sldId id="287"/>
            <p14:sldId id="288"/>
            <p14:sldId id="310"/>
          </p14:sldIdLst>
        </p14:section>
        <p14:section name="Blue 2" id="{CD46E60F-09D9-46EB-8BC9-EB18C3ECDBD0}">
          <p14:sldIdLst>
            <p14:sldId id="261"/>
            <p14:sldId id="264"/>
            <p14:sldId id="258"/>
            <p14:sldId id="259"/>
            <p14:sldId id="263"/>
            <p14:sldId id="268"/>
            <p14:sldId id="269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11E8FD"/>
    <a:srgbClr val="1AFAF3"/>
    <a:srgbClr val="0F013A"/>
    <a:srgbClr val="5A24FD"/>
    <a:srgbClr val="067990"/>
    <a:srgbClr val="B1F4FC"/>
    <a:srgbClr val="BDBDBD"/>
    <a:srgbClr val="89F6FB"/>
    <a:srgbClr val="58E8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784A52-C2B0-4FBB-931B-90DB378C9D7C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0CD6-FED0-47BD-B71A-A7F56B7F9E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731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47F61-7D5F-911F-C496-E668216B9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60A028-FBFC-767E-9A99-5F27FDBE12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E27183-ECC9-7455-C1D6-6F10B79C9F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6ABF77-4483-F5C7-3389-588476161A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86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E3A32-321F-DE9E-1C28-8E917235B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161BE0-9FDC-1E95-0BC7-1ADD9FAB2A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6D6386-DBC7-60A2-8A8F-D92595344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3B29A3-7104-CF35-9D98-DC771F1CC9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034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294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84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639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4095DA-784A-44B9-85BA-73034483DC11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9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C4BAF-72EB-7F1A-2CBE-A0558F9AC6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22A09-DBE5-29AE-34F0-474967AB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1DF29-2B6B-DAC0-1C75-82C50F5B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25FBF-89E9-4179-D33C-A9DD2218B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387F9-544F-15C9-FE57-84DC2A46D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64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90350-0614-5E27-EC87-A2C0B1983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3F1F46-6C71-B897-2341-BE12578888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07F606-AAF1-4FC5-BAFF-4D6A945C7C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30E7E8-CE01-5C3F-39E5-80C50F2EE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DA80E4-A3F5-FA6F-5BA0-43E08E281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FCD2B7-2A29-63F4-57A2-846127CBE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67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FCC32-4A4C-44F3-6E4D-403E04931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32C5DA-00C0-C1A5-6DCC-FBF60E6D1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CA172-5424-D51B-7E61-7C63BC174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F48F9-BEDB-C361-44A0-768B18B1C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3D265-7C3A-A8D6-9BD6-28C6EF1F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36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84BB17-C2C9-9A43-289A-7F3D918DA8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009DDD-CE08-B426-5406-C4D21CEC72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404B9-499B-7C4C-A0D8-B78A02BB6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F1278-8E33-7CE8-3EA0-8DD60C19B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90C860-A508-9BE4-4546-1B025015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20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312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814CA-B5C6-AA30-E987-07E6BF7FF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6CBDA-3C0A-5F69-8C43-A1298CA993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F78B6-DDDF-E03E-021D-D33CA7A11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558377-44F1-F3BB-7BAD-4B89EAF1E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FDC280-4D7E-7AB5-752B-0B30C6C59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7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EC58F-D946-A406-F038-5E77FF9A6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AF211-5BBC-2048-5F18-6BD73CD0E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02C02-2164-86B0-0CF4-0DCF44F1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CFEDB-FD11-6AEF-2D80-A97478862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14B2A-0BC9-68E2-2573-19ED030D1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62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7BA0B-DDDD-48FB-0C6F-9436E1588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F3C95-99DD-1E70-3456-B0BAFDECED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57582-C9A0-3467-C249-8495FAD238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2F3B05-B506-2859-370F-F736D05E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8868C9-9840-31EA-02D7-6C03B3E4F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8ACE7-6358-128E-E6E7-A6C59408F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98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6E34D-71C0-197A-0D99-DFC4B24E5D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CA3EF-F2E6-0FBD-ECE0-A9B0D8D5A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A69149-7DBF-C320-83F4-9951640108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8389E2-F53D-8DBC-63A4-3AE69062C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8FED6A-C7FD-E953-0D50-ADC6CD1961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445CC-AF52-BBD0-CD1C-5679A8783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0EE621-7DA6-B84C-8CAC-255915DE9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BE8979-6618-E32F-F7A0-F74C3E780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331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FD5AB-EDAA-0B63-4BF8-5658F7F66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73297E-C930-556C-4C2B-C1E857C09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E8EAE9-F2C6-EFCD-F1E9-5AEBA2D1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371257-7238-0E4D-72BD-9862332B1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156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170629-6D64-B251-6E76-0A84C9C20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F533B-F28C-653C-3E60-222157FEB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104304-FE10-379D-BEC3-079C1772F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79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E8E95-A3A4-71F0-DDFE-5FFDC7705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7348B9-7B55-9CEC-C9A9-24358DD0C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3B77A-E907-619B-105B-3DB7896E9E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EE6E39-447B-CEBE-B0CD-511DDF0DD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63EC49-18C7-4A91-A7F1-ADFEDA8BB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7D7095-8635-B83E-356E-CAC0712A8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10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8B52B3-E2B8-F5EE-C627-6241104E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6603E4-644C-CAEB-E47D-2D304590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F0F61-CAC6-E0C3-F9F7-0E318FBCAC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9DBE20-4292-452E-A61D-8DFCD9881E3E}" type="datetimeFigureOut">
              <a:rPr lang="en-US" smtClean="0"/>
              <a:t>8/21/2024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57612-178C-5AA0-C2E4-A203185A6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04EDD-E0D3-77EF-CFD0-2EC6E68095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7A5725-7FF8-40DD-B437-302840C83B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20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1Gr-qDoKrU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5.svg"/><Relationship Id="rId5" Type="http://schemas.openxmlformats.org/officeDocument/2006/relationships/image" Target="../media/image17.svg"/><Relationship Id="rId10" Type="http://schemas.openxmlformats.org/officeDocument/2006/relationships/image" Target="../media/image24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2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9.svg"/><Relationship Id="rId7" Type="http://schemas.openxmlformats.org/officeDocument/2006/relationships/image" Target="../media/image27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9.svg"/><Relationship Id="rId7" Type="http://schemas.openxmlformats.org/officeDocument/2006/relationships/image" Target="../media/image27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3.svg"/><Relationship Id="rId5" Type="http://schemas.openxmlformats.org/officeDocument/2006/relationships/image" Target="../media/image31.svg"/><Relationship Id="rId10" Type="http://schemas.openxmlformats.org/officeDocument/2006/relationships/image" Target="../media/image32.png"/><Relationship Id="rId4" Type="http://schemas.openxmlformats.org/officeDocument/2006/relationships/image" Target="../media/image30.png"/><Relationship Id="rId9" Type="http://schemas.openxmlformats.org/officeDocument/2006/relationships/image" Target="../media/image2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3.svg"/><Relationship Id="rId3" Type="http://schemas.openxmlformats.org/officeDocument/2006/relationships/image" Target="../media/image15.sv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2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2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2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3.svg"/><Relationship Id="rId3" Type="http://schemas.openxmlformats.org/officeDocument/2006/relationships/image" Target="../media/image29.sv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11" Type="http://schemas.openxmlformats.org/officeDocument/2006/relationships/image" Target="../media/image35.svg"/><Relationship Id="rId5" Type="http://schemas.openxmlformats.org/officeDocument/2006/relationships/image" Target="../media/image31.svg"/><Relationship Id="rId10" Type="http://schemas.openxmlformats.org/officeDocument/2006/relationships/image" Target="../media/image34.png"/><Relationship Id="rId4" Type="http://schemas.openxmlformats.org/officeDocument/2006/relationships/image" Target="../media/image30.png"/><Relationship Id="rId9" Type="http://schemas.openxmlformats.org/officeDocument/2006/relationships/image" Target="../media/image2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34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49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1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svg"/><Relationship Id="rId11" Type="http://schemas.openxmlformats.org/officeDocument/2006/relationships/image" Target="../media/image48.png"/><Relationship Id="rId5" Type="http://schemas.openxmlformats.org/officeDocument/2006/relationships/image" Target="../media/image46.png"/><Relationship Id="rId15" Type="http://schemas.openxmlformats.org/officeDocument/2006/relationships/image" Target="../media/image50.png"/><Relationship Id="rId10" Type="http://schemas.openxmlformats.org/officeDocument/2006/relationships/image" Target="../media/image27.svg"/><Relationship Id="rId4" Type="http://schemas.openxmlformats.org/officeDocument/2006/relationships/image" Target="../media/image15.svg"/><Relationship Id="rId9" Type="http://schemas.openxmlformats.org/officeDocument/2006/relationships/image" Target="../media/image26.png"/><Relationship Id="rId14" Type="http://schemas.openxmlformats.org/officeDocument/2006/relationships/image" Target="../media/image3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7.sv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3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5.svg"/><Relationship Id="rId5" Type="http://schemas.openxmlformats.org/officeDocument/2006/relationships/image" Target="../media/image17.svg"/><Relationship Id="rId10" Type="http://schemas.openxmlformats.org/officeDocument/2006/relationships/image" Target="../media/image24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sv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12" Type="http://schemas.openxmlformats.org/officeDocument/2006/relationships/image" Target="../media/image6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3.svg"/><Relationship Id="rId5" Type="http://schemas.openxmlformats.org/officeDocument/2006/relationships/image" Target="../media/image55.svg"/><Relationship Id="rId10" Type="http://schemas.openxmlformats.org/officeDocument/2006/relationships/image" Target="../media/image62.pn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1.svg"/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12" Type="http://schemas.openxmlformats.org/officeDocument/2006/relationships/image" Target="../media/image6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image" Target="../media/image63.svg"/><Relationship Id="rId5" Type="http://schemas.openxmlformats.org/officeDocument/2006/relationships/image" Target="../media/image55.svg"/><Relationship Id="rId10" Type="http://schemas.openxmlformats.org/officeDocument/2006/relationships/image" Target="../media/image62.pn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33.svg"/><Relationship Id="rId5" Type="http://schemas.openxmlformats.org/officeDocument/2006/relationships/image" Target="../media/image17.svg"/><Relationship Id="rId10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3.sv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12" Type="http://schemas.openxmlformats.org/officeDocument/2006/relationships/image" Target="../media/image3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5.svg"/><Relationship Id="rId5" Type="http://schemas.openxmlformats.org/officeDocument/2006/relationships/image" Target="../media/image17.svg"/><Relationship Id="rId10" Type="http://schemas.openxmlformats.org/officeDocument/2006/relationships/image" Target="../media/image24.pn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3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svg"/><Relationship Id="rId11" Type="http://schemas.openxmlformats.org/officeDocument/2006/relationships/image" Target="../media/image20.png"/><Relationship Id="rId5" Type="http://schemas.openxmlformats.org/officeDocument/2006/relationships/image" Target="../media/image46.png"/><Relationship Id="rId15" Type="http://schemas.openxmlformats.org/officeDocument/2006/relationships/image" Target="../media/image32.png"/><Relationship Id="rId10" Type="http://schemas.openxmlformats.org/officeDocument/2006/relationships/image" Target="../media/image19.svg"/><Relationship Id="rId4" Type="http://schemas.openxmlformats.org/officeDocument/2006/relationships/image" Target="../media/image15.svg"/><Relationship Id="rId9" Type="http://schemas.openxmlformats.org/officeDocument/2006/relationships/image" Target="../media/image18.png"/><Relationship Id="rId14" Type="http://schemas.openxmlformats.org/officeDocument/2006/relationships/image" Target="../media/image2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6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6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7.svg"/><Relationship Id="rId7" Type="http://schemas.openxmlformats.org/officeDocument/2006/relationships/image" Target="../media/image69.sv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71.svg"/><Relationship Id="rId7" Type="http://schemas.openxmlformats.org/officeDocument/2006/relationships/image" Target="../media/image65.svg"/><Relationship Id="rId12" Type="http://schemas.openxmlformats.org/officeDocument/2006/relationships/image" Target="../media/image7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77.svg"/><Relationship Id="rId5" Type="http://schemas.openxmlformats.org/officeDocument/2006/relationships/image" Target="../media/image73.svg"/><Relationship Id="rId10" Type="http://schemas.openxmlformats.org/officeDocument/2006/relationships/image" Target="../media/image76.png"/><Relationship Id="rId4" Type="http://schemas.openxmlformats.org/officeDocument/2006/relationships/image" Target="../media/image72.png"/><Relationship Id="rId9" Type="http://schemas.openxmlformats.org/officeDocument/2006/relationships/image" Target="../media/image75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84.pn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12" Type="http://schemas.openxmlformats.org/officeDocument/2006/relationships/image" Target="../media/image75.sv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8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svg"/><Relationship Id="rId11" Type="http://schemas.openxmlformats.org/officeDocument/2006/relationships/image" Target="../media/image74.png"/><Relationship Id="rId5" Type="http://schemas.openxmlformats.org/officeDocument/2006/relationships/image" Target="../media/image80.png"/><Relationship Id="rId15" Type="http://schemas.openxmlformats.org/officeDocument/2006/relationships/image" Target="../media/image86.png"/><Relationship Id="rId10" Type="http://schemas.openxmlformats.org/officeDocument/2006/relationships/image" Target="../media/image83.svg"/><Relationship Id="rId4" Type="http://schemas.openxmlformats.org/officeDocument/2006/relationships/image" Target="../media/image71.svg"/><Relationship Id="rId9" Type="http://schemas.openxmlformats.org/officeDocument/2006/relationships/image" Target="../media/image82.png"/><Relationship Id="rId14" Type="http://schemas.openxmlformats.org/officeDocument/2006/relationships/image" Target="../media/image85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8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8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1.svg"/><Relationship Id="rId7" Type="http://schemas.openxmlformats.org/officeDocument/2006/relationships/image" Target="../media/image93.sv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2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71.svg"/><Relationship Id="rId7" Type="http://schemas.openxmlformats.org/officeDocument/2006/relationships/image" Target="../media/image89.svg"/><Relationship Id="rId12" Type="http://schemas.openxmlformats.org/officeDocument/2006/relationships/image" Target="../media/image7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8.png"/><Relationship Id="rId11" Type="http://schemas.openxmlformats.org/officeDocument/2006/relationships/image" Target="../media/image95.svg"/><Relationship Id="rId5" Type="http://schemas.openxmlformats.org/officeDocument/2006/relationships/image" Target="../media/image73.svg"/><Relationship Id="rId10" Type="http://schemas.openxmlformats.org/officeDocument/2006/relationships/image" Target="../media/image94.png"/><Relationship Id="rId4" Type="http://schemas.openxmlformats.org/officeDocument/2006/relationships/image" Target="../media/image72.png"/><Relationship Id="rId9" Type="http://schemas.openxmlformats.org/officeDocument/2006/relationships/image" Target="../media/image75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84.pn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12" Type="http://schemas.openxmlformats.org/officeDocument/2006/relationships/image" Target="../media/image75.sv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svg"/><Relationship Id="rId11" Type="http://schemas.openxmlformats.org/officeDocument/2006/relationships/image" Target="../media/image74.png"/><Relationship Id="rId5" Type="http://schemas.openxmlformats.org/officeDocument/2006/relationships/image" Target="../media/image80.png"/><Relationship Id="rId15" Type="http://schemas.openxmlformats.org/officeDocument/2006/relationships/image" Target="../media/image86.png"/><Relationship Id="rId10" Type="http://schemas.openxmlformats.org/officeDocument/2006/relationships/image" Target="../media/image83.svg"/><Relationship Id="rId4" Type="http://schemas.openxmlformats.org/officeDocument/2006/relationships/image" Target="../media/image71.svg"/><Relationship Id="rId9" Type="http://schemas.openxmlformats.org/officeDocument/2006/relationships/image" Target="../media/image82.png"/><Relationship Id="rId14" Type="http://schemas.openxmlformats.org/officeDocument/2006/relationships/image" Target="../media/image8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9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97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99.svg"/><Relationship Id="rId7" Type="http://schemas.openxmlformats.org/officeDocument/2006/relationships/image" Target="../media/image101.sv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71.svg"/><Relationship Id="rId7" Type="http://schemas.openxmlformats.org/officeDocument/2006/relationships/image" Target="../media/image97.svg"/><Relationship Id="rId12" Type="http://schemas.openxmlformats.org/officeDocument/2006/relationships/image" Target="../media/image7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png"/><Relationship Id="rId11" Type="http://schemas.openxmlformats.org/officeDocument/2006/relationships/image" Target="../media/image103.svg"/><Relationship Id="rId5" Type="http://schemas.openxmlformats.org/officeDocument/2006/relationships/image" Target="../media/image73.svg"/><Relationship Id="rId10" Type="http://schemas.openxmlformats.org/officeDocument/2006/relationships/image" Target="../media/image102.png"/><Relationship Id="rId4" Type="http://schemas.openxmlformats.org/officeDocument/2006/relationships/image" Target="../media/image72.png"/><Relationship Id="rId9" Type="http://schemas.openxmlformats.org/officeDocument/2006/relationships/image" Target="../media/image75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84.pn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12" Type="http://schemas.openxmlformats.org/officeDocument/2006/relationships/image" Target="../media/image75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svg"/><Relationship Id="rId11" Type="http://schemas.openxmlformats.org/officeDocument/2006/relationships/image" Target="../media/image74.png"/><Relationship Id="rId5" Type="http://schemas.openxmlformats.org/officeDocument/2006/relationships/image" Target="../media/image80.png"/><Relationship Id="rId15" Type="http://schemas.openxmlformats.org/officeDocument/2006/relationships/image" Target="../media/image86.png"/><Relationship Id="rId10" Type="http://schemas.openxmlformats.org/officeDocument/2006/relationships/image" Target="../media/image83.svg"/><Relationship Id="rId4" Type="http://schemas.openxmlformats.org/officeDocument/2006/relationships/image" Target="../media/image71.svg"/><Relationship Id="rId9" Type="http://schemas.openxmlformats.org/officeDocument/2006/relationships/image" Target="../media/image82.png"/><Relationship Id="rId14" Type="http://schemas.openxmlformats.org/officeDocument/2006/relationships/image" Target="../media/image85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0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07.svg"/><Relationship Id="rId7" Type="http://schemas.openxmlformats.org/officeDocument/2006/relationships/image" Target="../media/image109.sv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71.svg"/><Relationship Id="rId7" Type="http://schemas.openxmlformats.org/officeDocument/2006/relationships/image" Target="../media/image111.svg"/><Relationship Id="rId12" Type="http://schemas.openxmlformats.org/officeDocument/2006/relationships/image" Target="../media/image7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3.svg"/><Relationship Id="rId5" Type="http://schemas.openxmlformats.org/officeDocument/2006/relationships/image" Target="../media/image73.svg"/><Relationship Id="rId10" Type="http://schemas.openxmlformats.org/officeDocument/2006/relationships/image" Target="../media/image112.png"/><Relationship Id="rId4" Type="http://schemas.openxmlformats.org/officeDocument/2006/relationships/image" Target="../media/image72.png"/><Relationship Id="rId9" Type="http://schemas.openxmlformats.org/officeDocument/2006/relationships/image" Target="../media/image75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84.pn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12" Type="http://schemas.openxmlformats.org/officeDocument/2006/relationships/image" Target="../media/image75.sv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svg"/><Relationship Id="rId11" Type="http://schemas.openxmlformats.org/officeDocument/2006/relationships/image" Target="../media/image74.png"/><Relationship Id="rId5" Type="http://schemas.openxmlformats.org/officeDocument/2006/relationships/image" Target="../media/image80.png"/><Relationship Id="rId15" Type="http://schemas.openxmlformats.org/officeDocument/2006/relationships/image" Target="../media/image86.png"/><Relationship Id="rId10" Type="http://schemas.openxmlformats.org/officeDocument/2006/relationships/image" Target="../media/image83.svg"/><Relationship Id="rId4" Type="http://schemas.openxmlformats.org/officeDocument/2006/relationships/image" Target="../media/image71.svg"/><Relationship Id="rId9" Type="http://schemas.openxmlformats.org/officeDocument/2006/relationships/image" Target="../media/image82.png"/><Relationship Id="rId14" Type="http://schemas.openxmlformats.org/officeDocument/2006/relationships/image" Target="../media/image8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0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07.svg"/><Relationship Id="rId7" Type="http://schemas.openxmlformats.org/officeDocument/2006/relationships/image" Target="../media/image109.sv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71.svg"/><Relationship Id="rId7" Type="http://schemas.openxmlformats.org/officeDocument/2006/relationships/image" Target="../media/image111.svg"/><Relationship Id="rId12" Type="http://schemas.openxmlformats.org/officeDocument/2006/relationships/image" Target="../media/image7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3.svg"/><Relationship Id="rId5" Type="http://schemas.openxmlformats.org/officeDocument/2006/relationships/image" Target="../media/image73.svg"/><Relationship Id="rId10" Type="http://schemas.openxmlformats.org/officeDocument/2006/relationships/image" Target="../media/image112.png"/><Relationship Id="rId4" Type="http://schemas.openxmlformats.org/officeDocument/2006/relationships/image" Target="../media/image72.png"/><Relationship Id="rId9" Type="http://schemas.openxmlformats.org/officeDocument/2006/relationships/image" Target="../media/image75.sv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13" Type="http://schemas.openxmlformats.org/officeDocument/2006/relationships/image" Target="../media/image84.png"/><Relationship Id="rId3" Type="http://schemas.openxmlformats.org/officeDocument/2006/relationships/image" Target="../media/image70.png"/><Relationship Id="rId7" Type="http://schemas.openxmlformats.org/officeDocument/2006/relationships/image" Target="../media/image72.png"/><Relationship Id="rId12" Type="http://schemas.openxmlformats.org/officeDocument/2006/relationships/image" Target="../media/image75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7.sv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svg"/><Relationship Id="rId11" Type="http://schemas.openxmlformats.org/officeDocument/2006/relationships/image" Target="../media/image74.png"/><Relationship Id="rId5" Type="http://schemas.openxmlformats.org/officeDocument/2006/relationships/image" Target="../media/image80.png"/><Relationship Id="rId15" Type="http://schemas.openxmlformats.org/officeDocument/2006/relationships/image" Target="../media/image86.png"/><Relationship Id="rId10" Type="http://schemas.openxmlformats.org/officeDocument/2006/relationships/image" Target="../media/image83.svg"/><Relationship Id="rId4" Type="http://schemas.openxmlformats.org/officeDocument/2006/relationships/image" Target="../media/image71.svg"/><Relationship Id="rId9" Type="http://schemas.openxmlformats.org/officeDocument/2006/relationships/image" Target="../media/image82.png"/><Relationship Id="rId14" Type="http://schemas.openxmlformats.org/officeDocument/2006/relationships/image" Target="../media/image85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0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07.svg"/><Relationship Id="rId7" Type="http://schemas.openxmlformats.org/officeDocument/2006/relationships/image" Target="../media/image109.sv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1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3.svg"/><Relationship Id="rId5" Type="http://schemas.openxmlformats.org/officeDocument/2006/relationships/image" Target="../media/image5.sv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71.svg"/><Relationship Id="rId7" Type="http://schemas.openxmlformats.org/officeDocument/2006/relationships/image" Target="../media/image111.svg"/><Relationship Id="rId12" Type="http://schemas.openxmlformats.org/officeDocument/2006/relationships/image" Target="../media/image7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3.svg"/><Relationship Id="rId5" Type="http://schemas.openxmlformats.org/officeDocument/2006/relationships/image" Target="../media/image73.svg"/><Relationship Id="rId10" Type="http://schemas.openxmlformats.org/officeDocument/2006/relationships/image" Target="../media/image112.png"/><Relationship Id="rId4" Type="http://schemas.openxmlformats.org/officeDocument/2006/relationships/image" Target="../media/image72.png"/><Relationship Id="rId9" Type="http://schemas.openxmlformats.org/officeDocument/2006/relationships/image" Target="../media/image7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0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07.svg"/><Relationship Id="rId7" Type="http://schemas.openxmlformats.org/officeDocument/2006/relationships/image" Target="../media/image109.sv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svg"/><Relationship Id="rId3" Type="http://schemas.openxmlformats.org/officeDocument/2006/relationships/image" Target="../media/image71.svg"/><Relationship Id="rId7" Type="http://schemas.openxmlformats.org/officeDocument/2006/relationships/image" Target="../media/image111.svg"/><Relationship Id="rId12" Type="http://schemas.openxmlformats.org/officeDocument/2006/relationships/image" Target="../media/image7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11" Type="http://schemas.openxmlformats.org/officeDocument/2006/relationships/image" Target="../media/image113.svg"/><Relationship Id="rId5" Type="http://schemas.openxmlformats.org/officeDocument/2006/relationships/image" Target="../media/image73.svg"/><Relationship Id="rId10" Type="http://schemas.openxmlformats.org/officeDocument/2006/relationships/image" Target="../media/image112.png"/><Relationship Id="rId4" Type="http://schemas.openxmlformats.org/officeDocument/2006/relationships/image" Target="../media/image72.png"/><Relationship Id="rId9" Type="http://schemas.openxmlformats.org/officeDocument/2006/relationships/image" Target="../media/image7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96D331-7CAA-3403-157C-43AEED65C84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7BC5F2-0CC7-A02B-8F4B-35F1939231D8}"/>
              </a:ext>
            </a:extLst>
          </p:cNvPr>
          <p:cNvSpPr txBox="1"/>
          <p:nvPr/>
        </p:nvSpPr>
        <p:spPr>
          <a:xfrm>
            <a:off x="1628396" y="2521059"/>
            <a:ext cx="893520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Watch The Full Tutorials On My </a:t>
            </a:r>
            <a:r>
              <a:rPr lang="en-US" sz="2800" b="1" dirty="0">
                <a:solidFill>
                  <a:srgbClr val="FF0000"/>
                </a:solidFill>
              </a:rPr>
              <a:t>YouTube</a:t>
            </a:r>
            <a:r>
              <a:rPr lang="en-US" sz="2800" b="1" dirty="0"/>
              <a:t> Channel</a:t>
            </a:r>
          </a:p>
          <a:p>
            <a:pPr algn="ctr"/>
            <a:r>
              <a:rPr lang="en-US" sz="2800" dirty="0">
                <a:solidFill>
                  <a:srgbClr val="FF0000"/>
                </a:solidFill>
              </a:rPr>
              <a:t>👇</a:t>
            </a:r>
            <a:endParaRPr lang="en-US" sz="2800" b="1" dirty="0"/>
          </a:p>
          <a:p>
            <a:pPr algn="ctr"/>
            <a:r>
              <a:rPr lang="en-US" sz="2800" b="1" dirty="0">
                <a:hlinkClick r:id="rId2"/>
              </a:rPr>
              <a:t>https://www.youtube.com/watch?v=B1Gr-qDoKrU</a:t>
            </a:r>
            <a:endParaRPr lang="en-US" sz="2800" b="1" dirty="0"/>
          </a:p>
          <a:p>
            <a:pPr algn="ctr"/>
            <a:r>
              <a:rPr lang="en-US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0713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2CD4B7-E215-363A-0C1B-44CDD145B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4325A4-8506-B9D7-5D84-CD49B6DFC5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9BE3411-560E-AB9D-B05F-A495559C999D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465297-7219-B6BB-C76D-5D7E68046F04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5A6A3C36-3B6C-493D-B5D8-18BD80039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00CF8D2-FF58-3282-D848-5BB93677F6E4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B288571-C418-F7BE-C075-3AE76BA2A370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01D8DFD-79CA-8FE3-280C-EFFAEE019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8BECD294-6E30-1FC3-627C-F2EFBD4F3C8A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01634B-30D8-EDFC-2732-9E6B04986280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D5D74D03-BA03-75F2-736B-E9C1EB1D8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64BE34A-6E41-25CF-6C83-F85633AC67E6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1214A17-15FC-766F-B3C7-6A165F2C412E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2B06AC66-7033-6420-169D-44B917C19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0FF47B38-0BE9-7503-B65A-9E1A96AAF179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C58F4937-6DD5-2969-683A-E171D62CD41A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25A27451-F844-95CB-6454-29F4A0CA6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B8D79B30-D29E-B764-9AD9-A51E6B911378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415FD93D-F4DC-304E-5441-67910387B0D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8E354B2-0CAD-CC2E-844E-60B4E6CD2F0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C085469-4E4C-A863-A0CF-07AC30899380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B7B0206-3BF5-34FD-80FB-7A101A42066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E159398-C1F5-0899-1D1A-5F4E33ED6569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D6385C7-580A-8F3E-5C39-ED97F7BB8760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800ECB5C-C95A-7080-6B78-8583DE6CE5E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163B15C4-2567-8C48-5C73-9E99500AD61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8DDF35D-6487-599D-A507-75E36DC7086C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24EE7D7-6229-B6FD-4A02-92456A33025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7599FEF-6A42-F081-6C00-1E105DE5C0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BE7BAA6B-8453-A8A9-8E9A-954035C6514F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728EAA95-4B8E-6AD4-5E35-6CD6D77802F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DB4E884-BB8D-1301-4F5C-A83A3A803469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96EC65C4-3A9C-0401-99D1-7EC792E3E4B2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EB65AE87-2D48-785A-5F87-9AD89166D8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035050" y="-1104900"/>
            <a:ext cx="14344650" cy="90297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06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753549-C283-57D5-72DB-B15E4D708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577172-E63D-298F-4728-B067792F2D8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04D699-EA08-5ACD-41CA-37973112D7ED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00EFD2B-1945-ABF0-5525-048B2B1BD317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8BE408A1-28BC-69C0-D0E4-BFC7AB438F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932E0A03-65E8-A9EE-12E1-4A7754B5B3C8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1655105-48D5-DE02-CEC1-5CB09B7BF1BD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E5841686-5065-2EAA-C35D-33F460619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2DF80AD-EBC9-1BC2-BC7A-B23CEC6F7FF1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8A762287-4216-72EF-082F-2EF2877F2D35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942D701E-38D9-6ACF-3B43-5F2E058CC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3F1425A-CE81-14DD-F734-C9DEAAA23E9A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A99639A-4106-85B2-C2DE-572EEFFBC398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507A359E-58A4-4FB2-51C1-53826B40D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2602DC5-0B34-DB3A-73E8-8A793A5C216D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067739A-5B78-0164-4D75-76F61E8CE8A9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064CEE9A-B9DB-DEAC-535A-8934D6AF6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06BF79B5-CFEA-FDD0-7679-E6B18D93129B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BAC15F02-D29C-92AD-4E0A-8537C4C90799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D1773D5E-6B6D-929E-8C6A-8DF44A412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B48C350-C1C2-6B6C-D404-6361E4EBECF6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10B141D-FDCD-9583-1C78-8BC4C958395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D6723FA-3501-C65D-F645-3DEF444DFC02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2C8EA4F-521B-CB3D-DD06-354BF501F527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BCEC5A2-81F3-C520-5749-C1014360E95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F1D5A92-3651-2DF1-7C44-064675B4AEA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129385A-3B9D-7B72-ECE2-A76ADCE6DAF3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D19ABA-85B8-037B-8FFF-2828D96DD2D1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AA411A-513E-7E5A-AD7D-9D7981C66ED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DE3F4EC-6154-0EB2-4EC8-0E1B1EC709E9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D8824D0-ED5B-FC7B-F99B-4E23EDC7191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9B812A-2231-C383-E462-7CEF1FF70B4D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4341F16-83F0-2940-F736-FEF985C9EBDC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8AB47B1-64A7-8A78-5E50-5E6682F77D5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B954FF2-0FD1-2E13-A393-66CEF941753B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C6D0BBC-088E-4575-E566-433C1A6E21E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9F16ADD-D64D-7D51-6DC4-72EDA383E9E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0F56B1-6B37-455B-D3E2-AA58E32CF37F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C7F09D9-FA4B-1864-3DBF-6ACEA1CE1A8D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sp>
        <p:nvSpPr>
          <p:cNvPr id="22" name="Frame 21">
            <a:extLst>
              <a:ext uri="{FF2B5EF4-FFF2-40B4-BE49-F238E27FC236}">
                <a16:creationId xmlns:a16="http://schemas.microsoft.com/office/drawing/2014/main" id="{83FBD0A5-9F7E-4868-7DCF-66EF46DF61E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035050" y="-1104900"/>
            <a:ext cx="14344650" cy="90297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28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3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3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8BE52A-57D2-7C17-DC89-4268F3C1BF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F92E06-991D-FFCD-0873-09103947A8C6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5F63857-216A-A5EC-4189-7B3FD707A80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318410B-9DDF-08EA-862E-F86A65E4A3BF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10E4823-E22C-7555-A6D2-490EF2B8E2EE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E7D305-0D65-8DCE-B47B-FDAC4CD5E54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4F145F-A1E9-9B3E-1E2B-FFB83553A222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E1878CA-EDB5-07EC-E7E3-78DEBB275510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14A886-1CBE-F952-1460-2FFA2234A438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D3D5CB5-C7A0-F2E0-35BC-9115390989E0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0CFB71A-7ECA-A046-0A84-92E92301938E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4F58DA-9BEB-A99A-A663-2BC31035AE84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0C5A8D81-1762-F81C-36FB-5CC9C2C38599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5" name="Graphic 14" descr="Bar graph with upward trend with solid fill">
              <a:extLst>
                <a:ext uri="{FF2B5EF4-FFF2-40B4-BE49-F238E27FC236}">
                  <a16:creationId xmlns:a16="http://schemas.microsoft.com/office/drawing/2014/main" id="{C51698B1-F9A6-3D58-7611-F971566C8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3A95280-30C6-ADCE-1B99-022A8348C383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 useBgFill="1">
          <p:nvSpPr>
            <p:cNvPr id="17" name="Freeform: Shape 16">
              <a:extLst>
                <a:ext uri="{FF2B5EF4-FFF2-40B4-BE49-F238E27FC236}">
                  <a16:creationId xmlns:a16="http://schemas.microsoft.com/office/drawing/2014/main" id="{3BBDCF8D-C304-6E1E-F3E2-80F341D47E17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8" name="Graphic 17" descr="Single gear with solid fill">
              <a:extLst>
                <a:ext uri="{FF2B5EF4-FFF2-40B4-BE49-F238E27FC236}">
                  <a16:creationId xmlns:a16="http://schemas.microsoft.com/office/drawing/2014/main" id="{445FDD76-1D57-9763-5A20-C16CCE9892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FDCB1FB-2DA6-57EC-7A75-55800894B2CF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 useBgFill="1">
          <p:nvSpPr>
            <p:cNvPr id="20" name="Freeform: Shape 19">
              <a:extLst>
                <a:ext uri="{FF2B5EF4-FFF2-40B4-BE49-F238E27FC236}">
                  <a16:creationId xmlns:a16="http://schemas.microsoft.com/office/drawing/2014/main" id="{15D30EA4-E36B-81B5-DA3A-AF5B5AB4130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1" name="Graphic 20" descr="Handshake with solid fill">
              <a:extLst>
                <a:ext uri="{FF2B5EF4-FFF2-40B4-BE49-F238E27FC236}">
                  <a16:creationId xmlns:a16="http://schemas.microsoft.com/office/drawing/2014/main" id="{C73C5BA9-65B4-60FE-699F-D8CFB64FE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1912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3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A20FE3-4DE2-27CD-163C-495487E4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E370DE-BA7B-39A7-2688-E59A2B0A35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95A262A-5DE2-3E32-880A-A90EDCD8CA01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 useBgFill="1">
          <p:nvSpPr>
            <p:cNvPr id="4" name="Freeform: Shape 3">
              <a:extLst>
                <a:ext uri="{FF2B5EF4-FFF2-40B4-BE49-F238E27FC236}">
                  <a16:creationId xmlns:a16="http://schemas.microsoft.com/office/drawing/2014/main" id="{D68F13F4-F78C-7059-BD77-AF782F8D1CD7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" name="Graphic 4" descr="Bar graph with upward trend with solid fill">
              <a:extLst>
                <a:ext uri="{FF2B5EF4-FFF2-40B4-BE49-F238E27FC236}">
                  <a16:creationId xmlns:a16="http://schemas.microsoft.com/office/drawing/2014/main" id="{F069BB8C-E0E8-CC61-F5C6-59768EA68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3D3E3D2-B403-DC9F-0F5F-62889FE08BCB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 useBgFill="1">
          <p:nvSpPr>
            <p:cNvPr id="7" name="Freeform: Shape 6">
              <a:extLst>
                <a:ext uri="{FF2B5EF4-FFF2-40B4-BE49-F238E27FC236}">
                  <a16:creationId xmlns:a16="http://schemas.microsoft.com/office/drawing/2014/main" id="{8BD96236-CC1B-845C-D4C7-F7D4D3E9379C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" name="Graphic 7" descr="Single gear with solid fill">
              <a:extLst>
                <a:ext uri="{FF2B5EF4-FFF2-40B4-BE49-F238E27FC236}">
                  <a16:creationId xmlns:a16="http://schemas.microsoft.com/office/drawing/2014/main" id="{D6235C20-1A3E-B333-E057-052B2A3CA3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61D38C3-01A2-9EFA-BB02-EC8C176747AB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 useBgFill="1">
          <p:nvSpPr>
            <p:cNvPr id="10" name="Freeform: Shape 9">
              <a:extLst>
                <a:ext uri="{FF2B5EF4-FFF2-40B4-BE49-F238E27FC236}">
                  <a16:creationId xmlns:a16="http://schemas.microsoft.com/office/drawing/2014/main" id="{35AFC197-1D39-CE5A-0ABF-3BFEA605C5CC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" name="Graphic 10" descr="Handshake with solid fill">
              <a:extLst>
                <a:ext uri="{FF2B5EF4-FFF2-40B4-BE49-F238E27FC236}">
                  <a16:creationId xmlns:a16="http://schemas.microsoft.com/office/drawing/2014/main" id="{A61553B1-9558-411E-DB77-DADAE2C823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1C40F96-5917-1B77-6A9E-19D0731FFF31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FCB870F5-BB71-932B-B405-9C2D940163B5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Dollar with solid fill">
              <a:extLst>
                <a:ext uri="{FF2B5EF4-FFF2-40B4-BE49-F238E27FC236}">
                  <a16:creationId xmlns:a16="http://schemas.microsoft.com/office/drawing/2014/main" id="{D375C885-F8EF-DBA2-BB56-6D500E74E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E052AC0-A8AF-A2A0-2B05-9F1BF0640A6A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8F5061D-3D29-60A8-44F7-E01F159DE48B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F00D36-8E62-8546-76DE-FD187511877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9F9CE0-75A0-149B-8AB8-496EC7E582DC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DD5583C-7BC2-3BD9-5404-54A62C869C8A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412706D-04F6-A886-DAAD-C96E2B68E6A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211085-C0B6-BC7F-C6FA-2252FB353B65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0E66AC3-0864-F62B-C877-EE45CB818147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1C8660-5BAF-1C6D-0515-D9482B64269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7ACBAD-016C-A6A4-83F3-7ABA6774D4FB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720EF21-329B-671B-45DF-CC19DCAC94D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63BA9D-226E-E86D-DA5E-63E2945BA60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9DE5EE-7963-C961-63F5-C09A73C5AA8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6253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3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3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A48FEF-D398-83CC-0193-6C326C3D9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295E15-1D34-157F-0FB9-81BE25B26D4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22661AE-0CC9-5A70-8E43-D3A79D16182C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 useBgFill="1">
          <p:nvSpPr>
            <p:cNvPr id="4" name="Freeform: Shape 3">
              <a:extLst>
                <a:ext uri="{FF2B5EF4-FFF2-40B4-BE49-F238E27FC236}">
                  <a16:creationId xmlns:a16="http://schemas.microsoft.com/office/drawing/2014/main" id="{8A5D0532-4A65-CCD2-C198-BBCBB21838E9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" name="Graphic 4" descr="Bar graph with upward trend with solid fill">
              <a:extLst>
                <a:ext uri="{FF2B5EF4-FFF2-40B4-BE49-F238E27FC236}">
                  <a16:creationId xmlns:a16="http://schemas.microsoft.com/office/drawing/2014/main" id="{D046F8F8-9185-817A-E127-8D89541AC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F60E3CD-3A84-D574-9280-66058138CBC0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 useBgFill="1">
          <p:nvSpPr>
            <p:cNvPr id="7" name="Freeform: Shape 6">
              <a:extLst>
                <a:ext uri="{FF2B5EF4-FFF2-40B4-BE49-F238E27FC236}">
                  <a16:creationId xmlns:a16="http://schemas.microsoft.com/office/drawing/2014/main" id="{E1AABE3C-F35D-3F5F-C742-2F5FCF9B09A0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" name="Graphic 7" descr="Single gear with solid fill">
              <a:extLst>
                <a:ext uri="{FF2B5EF4-FFF2-40B4-BE49-F238E27FC236}">
                  <a16:creationId xmlns:a16="http://schemas.microsoft.com/office/drawing/2014/main" id="{D8FEA690-F0CC-8BEF-B385-855B6E30C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3CF204E-BD29-A6AE-9412-F6E9A32D3BDE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 useBgFill="1">
          <p:nvSpPr>
            <p:cNvPr id="10" name="Freeform: Shape 9">
              <a:extLst>
                <a:ext uri="{FF2B5EF4-FFF2-40B4-BE49-F238E27FC236}">
                  <a16:creationId xmlns:a16="http://schemas.microsoft.com/office/drawing/2014/main" id="{6F4FBE04-2FE8-0BA2-87B0-FAA01BEF8318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" name="Graphic 10" descr="Handshake with solid fill">
              <a:extLst>
                <a:ext uri="{FF2B5EF4-FFF2-40B4-BE49-F238E27FC236}">
                  <a16:creationId xmlns:a16="http://schemas.microsoft.com/office/drawing/2014/main" id="{75406A34-6A50-2AE5-EBF6-A2B226DB1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065BFEC-DC47-FC1C-9E1C-5DB023192992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B37F0B-4098-D5BA-3ED2-E1F2094C937F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Dollar with solid fill">
              <a:extLst>
                <a:ext uri="{FF2B5EF4-FFF2-40B4-BE49-F238E27FC236}">
                  <a16:creationId xmlns:a16="http://schemas.microsoft.com/office/drawing/2014/main" id="{F4EFB927-7F43-01A4-7D3A-3FE9FC181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347995C-6E37-5DF2-5417-866B67EE5862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06A84BA2-D93F-FE96-71A0-90DEDE5DC2ED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Lightbulb and gear with solid fill">
              <a:extLst>
                <a:ext uri="{FF2B5EF4-FFF2-40B4-BE49-F238E27FC236}">
                  <a16:creationId xmlns:a16="http://schemas.microsoft.com/office/drawing/2014/main" id="{4C9B7AF9-710B-0056-C0B9-56560871C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FFC3C1C-136D-F177-72B5-7E12B544CC2D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86964B6-D686-01B2-F219-091D0D9B56A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FA4A0C-A369-D078-1A3D-E96B87C6F3C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3111BE5-F3B6-0C1B-5FFD-81DE044D39BB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540F354-8590-24E3-F9CB-37B2F0DB16FC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A98A3E-7F48-E861-1DFB-6AD3B00F2D4D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7091F6C-936B-987E-5101-FA4EB43A1A30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3C9FD44-06BF-7A68-4FD7-E3932A3ADF7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C7435C4-1675-31D6-A64E-A6B882F5E46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E2195A8-A9AB-F0D2-5B3F-CDC447628A32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73938A-8856-80CF-8E32-D98896A4608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64FE3E7-B0AA-041D-37F9-FDB241E0358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C9316A5-63AD-B290-2973-FC55C7AF96D1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E38D5E-34C8-A53A-7F78-22E89C70FD7C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C5D130E-E7A1-DD36-EFEA-A00CF8CAD0D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2CA77589-857B-241B-2E11-1AEE62645803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846289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075140-D9F7-42CC-A92E-47E9A537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9B9E221-24FC-4C1C-9F99-A7EF77565CB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EE251D-571B-7F41-3BF7-C5AACA2DB8E7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 useBgFill="1">
          <p:nvSpPr>
            <p:cNvPr id="4" name="Freeform: Shape 3">
              <a:extLst>
                <a:ext uri="{FF2B5EF4-FFF2-40B4-BE49-F238E27FC236}">
                  <a16:creationId xmlns:a16="http://schemas.microsoft.com/office/drawing/2014/main" id="{B3220B84-1C19-B71E-DE35-A4F0E0D92E31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" name="Graphic 4" descr="Bar graph with upward trend with solid fill">
              <a:extLst>
                <a:ext uri="{FF2B5EF4-FFF2-40B4-BE49-F238E27FC236}">
                  <a16:creationId xmlns:a16="http://schemas.microsoft.com/office/drawing/2014/main" id="{05198FD9-3306-54DA-3384-F24536E974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89AA72D-4C16-F424-20F4-2392762DF666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 useBgFill="1">
          <p:nvSpPr>
            <p:cNvPr id="7" name="Freeform: Shape 6">
              <a:extLst>
                <a:ext uri="{FF2B5EF4-FFF2-40B4-BE49-F238E27FC236}">
                  <a16:creationId xmlns:a16="http://schemas.microsoft.com/office/drawing/2014/main" id="{0153654C-7674-EC75-304C-27FC7472A05D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" name="Graphic 7" descr="Single gear with solid fill">
              <a:extLst>
                <a:ext uri="{FF2B5EF4-FFF2-40B4-BE49-F238E27FC236}">
                  <a16:creationId xmlns:a16="http://schemas.microsoft.com/office/drawing/2014/main" id="{6502B103-CBD1-DE47-4829-A0F2DEF1A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BF14FD9-5790-5ED5-86A9-EF0662089E17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 useBgFill="1">
          <p:nvSpPr>
            <p:cNvPr id="10" name="Freeform: Shape 9">
              <a:extLst>
                <a:ext uri="{FF2B5EF4-FFF2-40B4-BE49-F238E27FC236}">
                  <a16:creationId xmlns:a16="http://schemas.microsoft.com/office/drawing/2014/main" id="{196239F5-06A2-D430-4233-A0C088C0E049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" name="Graphic 10" descr="Handshake with solid fill">
              <a:extLst>
                <a:ext uri="{FF2B5EF4-FFF2-40B4-BE49-F238E27FC236}">
                  <a16:creationId xmlns:a16="http://schemas.microsoft.com/office/drawing/2014/main" id="{F9DABD1A-5AF2-9AF5-9A04-7DC358CAF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9C81648-84F1-4957-2D41-E4F7AEC7D061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4F202F07-F728-7A68-D353-1AADA493FCE2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Dollar with solid fill">
              <a:extLst>
                <a:ext uri="{FF2B5EF4-FFF2-40B4-BE49-F238E27FC236}">
                  <a16:creationId xmlns:a16="http://schemas.microsoft.com/office/drawing/2014/main" id="{B5B462DC-F92E-2696-DA84-3CA6F511C1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39C3E4E-7042-1247-BACD-87A96893C805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0F5AF6DE-DA13-E5B3-8BA8-180117BD8200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Books with solid fill">
              <a:extLst>
                <a:ext uri="{FF2B5EF4-FFF2-40B4-BE49-F238E27FC236}">
                  <a16:creationId xmlns:a16="http://schemas.microsoft.com/office/drawing/2014/main" id="{6825A158-32C2-82C4-08C0-95D33CBC71D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0DB0F43-06BB-0D75-AE01-8C7B22EA848B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 useBgFill="1">
          <p:nvSpPr>
            <p:cNvPr id="19" name="Freeform: Shape 18">
              <a:extLst>
                <a:ext uri="{FF2B5EF4-FFF2-40B4-BE49-F238E27FC236}">
                  <a16:creationId xmlns:a16="http://schemas.microsoft.com/office/drawing/2014/main" id="{C29A484E-8EE5-3F7D-4DB1-F979AA3D29AE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Lightbulb and gear with solid fill">
              <a:extLst>
                <a:ext uri="{FF2B5EF4-FFF2-40B4-BE49-F238E27FC236}">
                  <a16:creationId xmlns:a16="http://schemas.microsoft.com/office/drawing/2014/main" id="{D7289ECF-05A3-9E1C-38AC-425E1AF2A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68CED9-3777-9E91-F9B9-5CA6B53B241C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DC81E81-9B1E-C413-D00A-8CEDEEE2064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A57461D-2F45-BC6D-3474-CABC5C7A9266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E081F1-B317-0D95-92F4-3D740710D0CB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F5A0BFE-FB59-4E06-37D7-AE65549EBEE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C848094-AE40-4D09-6603-E2A7748687F3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74C023-26BF-6664-98AC-3C8368C5002A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08D3CD7-A981-4F99-1342-E5CF0FFDE6C9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07A6B94-C90B-9D86-251B-7B3AAAE1BAA5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0743893-65AC-953E-A22F-3414EE1BCD92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08D2411-022F-FAB0-AD9E-2E8CA53E86BA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3E107CD-0402-4662-5F0B-7D5AB774A9B2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F20F801-89D1-2EC0-3353-8735BD219560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14CA2B0-3CF1-A099-638D-0CA5E1916D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AFBD9A4-7913-0B5E-4D15-B17090A6929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4D56790-C2FA-F4FE-F171-6060C467A15E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8A5FEED-1C7E-34DC-FA33-9FA4DBDF180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D7BA727-BA00-6B6F-EA91-5959CCBEC9E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B28B09D-72D3-7305-A60A-0F1D402B8628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88878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3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3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3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FE696-8F51-3226-25FA-0B20E5C52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8DE0F6-8689-26E8-5AB6-EAAC88DE97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7BF5DE1-C09E-6029-969E-BB01923B7066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AA9A07A-C099-8075-4519-9185DB82EB07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083EE1-6131-8068-78EB-FB6D9942E004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A1B0D57-E7BC-7160-1C36-E9613B5CD94E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960C49-EB17-721E-7D1A-8354F0FF15C2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2E8E58-2A13-3590-0AD6-E9E6E5C1D56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0E98B4F-952C-70D8-B1BA-81C38AEE8FF9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243CC58-7DE5-8B6B-6F42-1925C30EA70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E9518D-29D5-97DB-4BFB-5864940BEE5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73E18221-DF58-EF55-DDE5-84B1C7376963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7B59AF6-30F7-6B26-7467-4B04683AD417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F5F8FEEE-503F-BC97-2EE9-D2A5AEF3BD79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09A8C8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4FBB18D4-743C-2496-521D-5B1D5F284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44C174E-A82D-CA4B-9B3A-2F9881A2F490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A834A09-26B9-5AB7-4D25-05B0B10C40CF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11E8FD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CE362323-C08E-A243-CD43-78DCAF650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B2DDFE1-F0A7-C26C-9543-0E514D5859F0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95D871E1-2A66-71ED-53E3-F23951F4E0E8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B1F4FC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44208F43-3B9C-8C3E-E45E-AB189730C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2561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3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3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F5466-9514-B5E1-D83F-4AB268676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DF7161-314D-BEA5-58B1-04B02BF89A8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BCCA4EF-391F-FE67-9269-27F7CA014246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BB65138-7FF8-742A-DC6D-A3DF89D8CFB3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59EAFB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8D50283D-19E8-80C5-2EB2-A3FB5D6624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FEE60E-233E-0718-56B2-6F167A9B5C64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C61A4B8-0A66-B18A-436E-FC208D1C1D82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11E8FD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79C73753-30D6-5C34-7D4B-4DA8B103A3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AD042DF-AB0A-9E05-5A4A-02B3F914CE1D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89569DE-3FE2-EBE2-C738-9AB70A5F298E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1F4FC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7FBA58CB-69C9-883F-F1BC-F05FC0ACB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A568CAD-2827-F264-E806-3ED1F5405A89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A5BDE6E-16BE-4D9C-AB1E-345DFC7B00DB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09A8C8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B73FA4CB-EFF2-CF98-9D51-80B0971C0C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44DE4AC9-151A-5527-6A27-17C91EA2EBD8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4A1A7E4-4E17-9BC8-2653-2B4BA57B574D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3EC8B3C-809F-7B74-7A79-636C63F6D4E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2A28D02-A03D-E81F-727B-68A52F2B99C7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2DF4053-32B7-C1FE-3BD5-E467A98DA13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04C4C71-26B5-BA4E-58E8-91F650F0E416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2067986-CEE5-5B09-11CE-D870EDD69D9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0D07DF-C71C-0E54-FF1D-DB12029CCCB7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1FAFFDC-BE53-2CC1-3291-77DE80D3A4D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0D1AAA5-E07E-5379-63DD-6AE9547111D0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57CF3B9-B32C-806F-8536-C5154A2C4029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51F909E-55BC-89FD-5088-88404B8D07F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D1903AA-1B0D-FA6C-0B0F-27277BEC260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05959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30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3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EE4EF3-B5EB-C5C8-3B81-79DA8CC32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832A25-94C5-62C2-411D-4878EE0701F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E439585-FDFF-0C08-DB6E-45E964F14245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E77978F2-17C9-8F54-985E-9F643B377786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89F6FB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505088CE-908A-9C48-E328-8DFC67862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517D9F5-DCEC-FCA3-9EF5-0CF1C9A2E0E6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2150369-64E9-991E-C1CF-D02C2128280D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59E9FA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F0A8EE7C-9735-3281-6F93-4D06344D3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43AE257-7CF4-DFBC-A13D-6E89D9891D05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91C8672-3A3D-AD0A-B488-6B4E476A0FF0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B1F4FC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2FC07C7B-F8E8-7F3E-CCD6-3CAD114A8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B96C347-07ED-EC4A-B19E-78808A0C0FF1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1FCC759-A03B-2ECC-5B27-626382E7359D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9A8C8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94E151A9-3B64-CE2D-21BF-9BDEDF24B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6E5C8BAE-9990-1266-BDFA-1325B641BB6E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42EF07-A876-BC23-600A-E424AA1CBF41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1E7FC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EFDBA79B-A7DF-402C-4D0D-22FA697F7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F6BA750F-92EC-66F5-4881-8F7E4CAAED81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47497CA-3C9C-C1E2-455C-8349AF694368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CBA4A95-5A46-F040-FA05-52D7449BA34B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E830932-0C44-0A9E-8CE5-ED462A9D8859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325D9DC-3244-767B-12A2-23CD92A261C4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E76753D-4D8B-E7F0-53C7-34369704F6AC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86598BE-19D9-1B5F-BB20-2EA9727DF654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7F1E87D-7279-A6F9-427F-C8DDC162C0C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B219961C-3CEA-635E-E0C1-41B647C0B1E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77275A8-ACF3-6D37-1BEA-BB3ACE039D73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4C5DC50-8283-C0BA-4014-9F572660157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0BE3BB1D-1145-9D4A-2D04-6333A5531F9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DA8D040-170F-CAFF-3195-30CE9933D88E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6DEC681-39D6-672F-DE2F-D42AF9FE7A91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DDF2A7A0-8BB8-B2BC-C72A-32F3FD069B1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BAB959AF-DF68-CBD5-3195-FDCC9C2FA96F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680802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7012A-69CB-BD99-392C-676F6E4BC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2C4C00-C326-A1D9-2119-38471350FB2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B88283E2-2AFC-6301-18C7-1A59FF570494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095FE09-D612-8D3F-02B6-BB6A24C230B6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11E8FD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1DF8ABD6-5D8B-985A-4065-00DFA700D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B3F56C1-70B9-0231-61C9-11766269B857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008BB1E9-1F47-D053-4652-EFCD5A9173FE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58E8F9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3550BABF-F94E-9AD9-373F-4EE181F52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3F41939A-8A73-467C-D959-EAFCA27DA090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75FB72D7-488C-6661-DAF9-6144C654464A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1F4FC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5F61BC93-948C-1204-EE41-4163067E5C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DBFB8C20-80CE-E34C-CBCD-22ECC4D49491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14E23E5-7665-E209-A932-0A96751495E5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6799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739BB9F0-6CB4-B702-55D6-78064F728F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E6A9F5E-C541-31EF-2642-E59B6D122645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34F17B67-8D74-0775-DC70-393A49A848E9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89F6FB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9370D001-4006-D846-2F08-F9020E71A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4C042604-652D-AEFD-8481-A09397DAD6DE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23F7DA12-E4C2-6CF7-11BA-CA79309CBAA3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09A8C8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C9234298-546F-1598-8B3B-98E5556C5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A6ABD76-19D9-7362-0793-4726C7866724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2D33C82-307F-A440-AA94-4B1E4C96B849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765ED3-EEF1-FEEF-9654-86E0DFE242D8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081E7FC-02C6-4D89-BAE1-6AAD68FE8B43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E899A3F-D5F4-2074-41B9-CE79A07F7300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052C86-DA0F-F76D-332F-3EFD5716D997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75C349A-3FFB-5DE7-E484-896E531BBF31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512FBD-F2C5-ED4C-3D66-A0CAC5CB5DA8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F38A90-7B64-E063-3570-1DDB3BBF6942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6ED7C38-22A8-323B-39F6-EAC2D55FFEFF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69D11C1-E69C-B255-F2DF-D6907C9B388F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31F5C23-9310-10BB-EC91-ED796E02F62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D492FAA-B466-71B5-B81C-FBEEB8302F64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CA8165B-3656-DCFE-646D-5D83A7571ED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B61AD3-47C1-3170-237C-5253836B41B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77359AD-862F-DA5B-BAAC-FA1341FB2FB6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0C419FF-4085-B029-D838-DCEE6953218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050CF2-3851-5747-B100-9E6201ACE96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B674E77-6BAB-D25D-6EFC-2670C6598784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4511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3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3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4728B-7463-014F-9E57-988F6A320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CAAB5CD1-D56B-7F01-2DA9-E814129DB9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89000">
                <a:srgbClr val="05161D"/>
              </a:gs>
              <a:gs pos="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02EDB9E-02DD-07E4-72E0-954DBDC35BDA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1D2C74-E062-F0DC-98F0-1AB39F478F3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E93921-FA58-C9BA-B311-EB888F129506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D2DCB3E-C4E2-77CF-9193-3C4628A95551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D456840-B0A0-F0B9-1C8C-AE4667C95CAD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B820B88-9910-6A99-35F9-93F53767B7E4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C986ABC-D9D5-1C27-5A4F-AC695496A023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E85F3E-931F-7130-2478-480EE1454CDC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657F33D-36B6-C48C-0C2B-4CC828056B5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D5A4574-0BB4-EA7F-0778-0B1771F46102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EBA6C8D-4CA5-FFE5-529E-20D9C15038CE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05376B9-0D69-34A0-AD13-2C6AE69BEA0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06799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144FA6B5-BD14-F26A-A6EC-AA64C14411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A07361E-C265-2D80-E580-18E57DB1E13F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AC26EEA-EA08-836B-6374-C1D7AE46840F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11E8F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E0E09C7A-5F2F-C2A8-2762-6C79DF428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5AB69C6-7552-9277-8AEE-E541DBDDFF30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EAB364A6-A1A8-DF5E-EC55-DFA950B0C11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B1F4F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3E00540-FF1C-1E77-16F2-8D323BC179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412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3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3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20FCF-0B15-3DAE-9C6F-0ADB3DB4C5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2B80EE3-0CCB-0E2C-69E1-8A01DA7612E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89000">
                <a:srgbClr val="05161D"/>
              </a:gs>
              <a:gs pos="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0913AD-AB0F-FE24-2384-99E16C1A379D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0207CC5-EDAD-8997-B6B9-703B7F9B6306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58E9F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595AF03D-7FAC-4558-E855-C11D2B9E0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432ECCE-BDE6-60B8-BFD1-274E16974BD7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A442EC-C9D1-CCCF-2538-A4A137FF813D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11E8F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3286751-0FE9-25B3-376D-22F6126F2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EE9FF7-2554-DDEE-36F8-3B28F5CD48CC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E1D8F2E-871F-B823-FA45-D243A787E908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1F4F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4144ABCF-F82F-B3B4-DEA3-929A53E4CE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77F0CDC-3D28-DECA-8391-CABF0145CF8D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0639B10-44A0-DB1A-7976-AEF1CE941064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06799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517B4A18-C819-A0FF-328D-B0F0BC28D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7ECC388-6CB5-343A-05E2-5B064A878E8D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96914CF-243B-10DA-D8AF-9683BDF35B2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3EB7BFD-D589-EDBE-1C29-6AC0B2EEBA9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B6907BA-935C-2235-2961-B5A6C952EC4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5B4345A-D8A1-8885-39A4-66B4E7124DE4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0D61F35-BB6A-8ADA-EF8A-B5135190B3D5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9C5C334-BAE1-1C04-20B8-C515519F6DCD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7B95931-48B0-444A-9446-F008708C2192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78CBF57-3A39-2ABD-CDBC-C480EBE7423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45C2988-B065-B63F-4745-CE82FC7D963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4DACB2F-170A-9548-23FB-E36F94D33770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16DD90D-9AA8-E827-5355-3B678810D28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491E21F-3357-0BD2-3F6C-F7E98AE8118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169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30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3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619A83E-98A0-64FC-9B99-B5DBAEE79B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89000">
                <a:srgbClr val="05161D"/>
              </a:gs>
              <a:gs pos="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89F6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59EA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B1F4F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9A8C8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1E8F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49914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4418-413D-C188-4126-085CF5063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3CC4C7E5-854E-EB97-C428-170A8899795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89000">
                <a:srgbClr val="05161D"/>
              </a:gs>
              <a:gs pos="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53A770A-674A-0635-A2A6-64D61A96F793}"/>
              </a:ext>
            </a:extLst>
          </p:cNvPr>
          <p:cNvGrpSpPr/>
          <p:nvPr/>
        </p:nvGrpSpPr>
        <p:grpSpPr>
          <a:xfrm>
            <a:off x="5717526" y="3474129"/>
            <a:ext cx="2764408" cy="1900306"/>
            <a:chOff x="5574475" y="3298960"/>
            <a:chExt cx="3089258" cy="212361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E2DBF0BB-1D3D-3E28-7D46-2003DD1E6A2B}"/>
                </a:ext>
              </a:extLst>
            </p:cNvPr>
            <p:cNvSpPr/>
            <p:nvPr/>
          </p:nvSpPr>
          <p:spPr>
            <a:xfrm>
              <a:off x="5574475" y="3298960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11E8F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1" name="Graphic 70" descr="Bar graph with upward trend with solid fill">
              <a:extLst>
                <a:ext uri="{FF2B5EF4-FFF2-40B4-BE49-F238E27FC236}">
                  <a16:creationId xmlns:a16="http://schemas.microsoft.com/office/drawing/2014/main" id="{66D1B93E-A045-87B1-52E3-F2ADDED68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155CE7C-0873-BA70-98DA-F50F4773A783}"/>
              </a:ext>
            </a:extLst>
          </p:cNvPr>
          <p:cNvGrpSpPr/>
          <p:nvPr/>
        </p:nvGrpSpPr>
        <p:grpSpPr>
          <a:xfrm>
            <a:off x="4696567" y="3221084"/>
            <a:ext cx="2471917" cy="2749470"/>
            <a:chOff x="4551372" y="3059536"/>
            <a:chExt cx="2762396" cy="3072565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009AD46-BAA1-AE73-0BC9-175FF929C38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58E9F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Single gear with solid fill">
              <a:extLst>
                <a:ext uri="{FF2B5EF4-FFF2-40B4-BE49-F238E27FC236}">
                  <a16:creationId xmlns:a16="http://schemas.microsoft.com/office/drawing/2014/main" id="{6C0A2006-3720-73C7-9F07-58B2DC274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0C744EF-9E89-5BCF-CC76-3E165FA370E8}"/>
              </a:ext>
            </a:extLst>
          </p:cNvPr>
          <p:cNvGrpSpPr/>
          <p:nvPr/>
        </p:nvGrpSpPr>
        <p:grpSpPr>
          <a:xfrm>
            <a:off x="3693845" y="1466433"/>
            <a:ext cx="2764408" cy="1900305"/>
            <a:chOff x="3548650" y="1304886"/>
            <a:chExt cx="3089258" cy="212361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1FDFAD2-73D9-1D15-CEF3-018DA78CACDB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1F4F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7" name="Graphic 76" descr="Handshake with solid fill">
              <a:extLst>
                <a:ext uri="{FF2B5EF4-FFF2-40B4-BE49-F238E27FC236}">
                  <a16:creationId xmlns:a16="http://schemas.microsoft.com/office/drawing/2014/main" id="{D77C5130-2954-9FFB-13CF-163772D55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28E9107-03AF-AB1B-354C-6DDC4DBDF170}"/>
              </a:ext>
            </a:extLst>
          </p:cNvPr>
          <p:cNvGrpSpPr/>
          <p:nvPr/>
        </p:nvGrpSpPr>
        <p:grpSpPr>
          <a:xfrm>
            <a:off x="5024273" y="887447"/>
            <a:ext cx="2471160" cy="2749586"/>
            <a:chOff x="4879078" y="725900"/>
            <a:chExt cx="2761550" cy="307269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5F459C35-7DC4-B783-2B64-8A0A22D9F8CA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6799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Dollar with solid fill">
              <a:extLst>
                <a:ext uri="{FF2B5EF4-FFF2-40B4-BE49-F238E27FC236}">
                  <a16:creationId xmlns:a16="http://schemas.microsoft.com/office/drawing/2014/main" id="{E6B605AA-D6FB-0D7D-81A4-D156C10EA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937A36C-6662-F650-7BA4-82F5AD2B78C4}"/>
              </a:ext>
            </a:extLst>
          </p:cNvPr>
          <p:cNvGrpSpPr/>
          <p:nvPr/>
        </p:nvGrpSpPr>
        <p:grpSpPr>
          <a:xfrm>
            <a:off x="3693845" y="2624403"/>
            <a:ext cx="2471917" cy="2749469"/>
            <a:chOff x="3548650" y="2462856"/>
            <a:chExt cx="2762396" cy="307256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DE9CDC6-6014-15EF-332D-2BEE02CE9AC5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88F5F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3" name="Graphic 82" descr="Books with solid fill">
              <a:extLst>
                <a:ext uri="{FF2B5EF4-FFF2-40B4-BE49-F238E27FC236}">
                  <a16:creationId xmlns:a16="http://schemas.microsoft.com/office/drawing/2014/main" id="{582F48F1-A69F-97CA-47E9-6290EF4ABC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F1DB855-01FB-700F-04B7-FA0106BBB0D4}"/>
              </a:ext>
            </a:extLst>
          </p:cNvPr>
          <p:cNvGrpSpPr/>
          <p:nvPr/>
        </p:nvGrpSpPr>
        <p:grpSpPr>
          <a:xfrm>
            <a:off x="6026995" y="1482995"/>
            <a:ext cx="2471160" cy="2749587"/>
            <a:chOff x="5881800" y="1321448"/>
            <a:chExt cx="2761550" cy="3072695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938D6976-75D1-3D74-50CD-B74197BFDD79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09A8C8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23C68517-2F48-2317-BD1F-8EE944472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C63F065-0CEA-7905-D1BB-298DE0CA74A0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3FE8CFA-F9F1-5A47-B912-CA8D8B45553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0C1123F-76F8-50D7-5DFC-68FE70ACA01B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0593441A-C0C9-0933-1835-109A808E18DD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B913BF0B-77DB-C676-8A81-05FE6C5A130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37C74901-15F5-F450-B73F-DE18AB8E0E97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D1382A4E-124E-DDFB-A792-8E509EA30FAE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E0262079-BD3A-8D84-44D2-275890D1BE52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EE0B194B-2CDD-9C8F-1C17-2CE050499A0D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356C3821-F773-C625-B5D7-D2CCFD92DF58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27D53D88-97C0-7A4A-0CB5-474B10BD410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F9B62D6F-ED46-7609-01BA-435381520444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16E52EAE-7ECD-4B40-3AB5-8D54245C5C80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AF2BA846-4772-9630-5603-A442E909CB0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2F8AD94A-237E-BB9B-ECF7-9A8349FF69A9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6DA370B0-AA7D-E773-5215-0B7650ED3408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30635A70-A09C-461D-39CF-796BC6E14BC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01D79CF9-6324-860F-C3A8-E8EAD85825F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67FA553E-C32F-1F62-8A64-519E0182955B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98268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85377 -0.0125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95" y="-62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6042 -1.32708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21" y="-6636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88776 -0.00185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88" y="-9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6042 1.3463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21" y="6731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51172 -1.31157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86" y="-6557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8919 1.32801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66" y="6638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30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30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30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F5850-795D-D2AC-0644-A5425FCA9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61DD774-362F-502F-1CD2-03CCFE10049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89000">
                <a:srgbClr val="05161D"/>
              </a:gs>
              <a:gs pos="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687172-A4A1-A235-A3DF-1E7F3D5D0942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D3D46CE-2C51-06CF-4F82-28590186B4B7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08FA669-BAEE-1C40-5D90-00CB2E9D5F66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30A7F72-EF70-E705-8A2F-CF321690672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B9F5B8-36E0-04F7-5C6D-4E1AD14A2E87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C767433-4B65-F241-8482-4ADC258E6C10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698CABD-6A36-BADE-2D98-087194F8C34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BD2C9BA-8875-A3EF-EAE1-C35485291272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6C2A608-B11B-345D-AC4A-60CD9B52671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0E1E052-DF55-6247-6E8A-A20EF4BB5CE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3C3FEC4-27E7-D1CC-65EE-0004073B3AB9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F15CF9B-A6B3-7E31-9BED-F610E379DF60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7F44563-04C7-5FAD-EBF3-92F256FCC29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E402CB5-DF20-BC30-B392-68134E37CB1A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AD215ED-B624-5811-5ED4-EA289DC4495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DFBE6E3-C809-702E-9321-1C0759C7329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1F0A9E1-80FC-4EDF-F952-52F8137EEE95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39BF8AA-5F13-419E-64C9-792FF1E2FCF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F58F1DC-32F3-40FE-F606-5C6C2F23588D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5588A96-5243-015B-1D78-7F712C59DC76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7F07FB3-2D91-20E9-8B71-C1FDD81306EE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7371A10-B7F2-5D8E-FC35-CD43F7B0EAFF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532FDBF3-0DDD-4DB0-E8B7-0EDEFBE56DB2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D31C659-2FF5-DD67-BB7B-EBEB8CE702CC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045B6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E0F9D447-BD17-EC94-06D3-38C71B078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8B5242CD-74B4-C128-CA02-CD3FBD7DFD6E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E22A610-9881-1A66-5C3F-C7C08F9D8A5D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06799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568B12C6-E5C5-85E0-B79D-12C0805C1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03C85F21-2EF0-A91D-57CB-F12E570D990B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E564993-DE63-7BA7-458D-2CAE9B87B2B8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09A8C8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5C3B70E3-40E7-96C9-063F-96B45182D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78FB879C-F1B4-A0BB-0BE0-3538C7272642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536EE61-473E-64FC-FBAE-80195CA7E75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11E6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571E7974-C671-1BE0-4187-A304B0371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7DE3831F-37A3-48E4-F7B8-D3AEE70CB281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114F8B6-8AA9-3E1F-51FC-BB464F9B51D4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57E7F8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E01B0CE-6F92-71AB-D257-9C8B079B3F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CE92C512-9C1F-02F8-CE0A-8429A648963C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63CE9AE-CB5F-2068-78F1-FAAF906DCEB7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88F5F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363FADD5-761B-B879-7BC6-C15783E72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3DBCA4C3-9325-5F57-AA7A-1B981091E70B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D683E29-C712-41C7-F81B-837D08E4502C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B1F4F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1A1DAAD2-E52F-4E68-D013-AD52B2156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5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6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6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6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E1124D-28BD-3D77-8A47-52683B960E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629A911-4905-5F04-75C0-B07975E65E71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9F41495-E75B-6E3D-68BF-B367489EDB0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46EB9D2-74A5-996E-2193-4635C435ED4F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ABC304C-171F-39A1-A593-9B9569CA6E87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3CC2E0-3EC1-1818-175A-47CC4E3AF099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B34BDE3-5F40-4517-0389-499A46769C54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384DAC3-63E8-22E1-0CBD-9BE7FB34D0F4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785C748-DB7F-DEF4-2CD1-C73D51B5AF4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3A4C05E-2292-33C3-9EAE-819394087EF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4C3166A-AD5C-321C-DA58-0520240DB353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A19A0C2-0B87-185B-900E-B4C427EC12FB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238C65CA-BA30-94D3-6821-279F432B2AD8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5" name="Graphic 14" descr="Bar graph with upward trend with solid fill">
              <a:extLst>
                <a:ext uri="{FF2B5EF4-FFF2-40B4-BE49-F238E27FC236}">
                  <a16:creationId xmlns:a16="http://schemas.microsoft.com/office/drawing/2014/main" id="{B06FEF78-1729-527B-9E22-0D5A3846435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A939FC-B6D6-3CB1-472D-21E009942293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 useBgFill="1">
          <p:nvSpPr>
            <p:cNvPr id="17" name="Freeform: Shape 16">
              <a:extLst>
                <a:ext uri="{FF2B5EF4-FFF2-40B4-BE49-F238E27FC236}">
                  <a16:creationId xmlns:a16="http://schemas.microsoft.com/office/drawing/2014/main" id="{0D37A16E-37BA-26A8-8A8C-484610929447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8" name="Graphic 17" descr="Single gear with solid fill">
              <a:extLst>
                <a:ext uri="{FF2B5EF4-FFF2-40B4-BE49-F238E27FC236}">
                  <a16:creationId xmlns:a16="http://schemas.microsoft.com/office/drawing/2014/main" id="{256B76F8-B44B-A546-48E6-3575D63D3D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BB77DCD-7749-144B-A9C3-ACFCDA16895F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 useBgFill="1">
          <p:nvSpPr>
            <p:cNvPr id="20" name="Freeform: Shape 19">
              <a:extLst>
                <a:ext uri="{FF2B5EF4-FFF2-40B4-BE49-F238E27FC236}">
                  <a16:creationId xmlns:a16="http://schemas.microsoft.com/office/drawing/2014/main" id="{967B1D4A-45C9-AC60-A6A4-801E8DA90E43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1" name="Graphic 20" descr="Handshake with solid fill">
              <a:extLst>
                <a:ext uri="{FF2B5EF4-FFF2-40B4-BE49-F238E27FC236}">
                  <a16:creationId xmlns:a16="http://schemas.microsoft.com/office/drawing/2014/main" id="{997F25A7-66F9-4DA8-63C7-39A18F5A2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614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3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644CF-8C69-04A3-0BF4-E63B4A5F6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5ABEC0-799A-EEC4-C028-36E9FED3866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DB5A69-614B-076C-3CC8-6457C1BE7565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 useBgFill="1">
          <p:nvSpPr>
            <p:cNvPr id="4" name="Freeform: Shape 3">
              <a:extLst>
                <a:ext uri="{FF2B5EF4-FFF2-40B4-BE49-F238E27FC236}">
                  <a16:creationId xmlns:a16="http://schemas.microsoft.com/office/drawing/2014/main" id="{694000D8-C515-932A-9868-6A8398F774AE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" name="Graphic 4" descr="Bar graph with upward trend with solid fill">
              <a:extLst>
                <a:ext uri="{FF2B5EF4-FFF2-40B4-BE49-F238E27FC236}">
                  <a16:creationId xmlns:a16="http://schemas.microsoft.com/office/drawing/2014/main" id="{46134EB4-22E3-87BA-E282-62EB02CA7B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E164ED4-CF6A-8B39-C13B-55D7B5A16A48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 useBgFill="1">
          <p:nvSpPr>
            <p:cNvPr id="7" name="Freeform: Shape 6">
              <a:extLst>
                <a:ext uri="{FF2B5EF4-FFF2-40B4-BE49-F238E27FC236}">
                  <a16:creationId xmlns:a16="http://schemas.microsoft.com/office/drawing/2014/main" id="{1ABD452C-8011-D9DB-8F84-A49757A21FAE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" name="Graphic 7" descr="Single gear with solid fill">
              <a:extLst>
                <a:ext uri="{FF2B5EF4-FFF2-40B4-BE49-F238E27FC236}">
                  <a16:creationId xmlns:a16="http://schemas.microsoft.com/office/drawing/2014/main" id="{C13B4DD9-5130-52AD-02C6-231EA3E4B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803E762-5B96-60FA-B609-BFD3E3253218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 useBgFill="1">
          <p:nvSpPr>
            <p:cNvPr id="10" name="Freeform: Shape 9">
              <a:extLst>
                <a:ext uri="{FF2B5EF4-FFF2-40B4-BE49-F238E27FC236}">
                  <a16:creationId xmlns:a16="http://schemas.microsoft.com/office/drawing/2014/main" id="{FF88D8BB-952C-96E6-47BC-B4CFE48F1CAB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" name="Graphic 10" descr="Handshake with solid fill">
              <a:extLst>
                <a:ext uri="{FF2B5EF4-FFF2-40B4-BE49-F238E27FC236}">
                  <a16:creationId xmlns:a16="http://schemas.microsoft.com/office/drawing/2014/main" id="{DA13E80E-4DAD-31C9-39EC-9FE1E06CF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8F0E60-DCD1-17CD-A112-19AE0BC8F62C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D6C9AD-5B8E-49F1-F71A-A999CA5C5CB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Dollar with solid fill">
              <a:extLst>
                <a:ext uri="{FF2B5EF4-FFF2-40B4-BE49-F238E27FC236}">
                  <a16:creationId xmlns:a16="http://schemas.microsoft.com/office/drawing/2014/main" id="{15D30AE6-B4A1-6CFA-97A3-7B78FCDA4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E934CFA-2BA4-5FC5-3094-C60B0704EF62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CD2E08-87C2-59A9-4A41-BE83438AF306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1BAF62-149F-4B3C-2CD0-34BEFA42767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DC57A7-D5A9-6684-654E-198951C44E7B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72C52B4-978E-7D23-E85A-99EB75568F8B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A96F815-305A-7F80-4251-8732032E489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8F325A9-8F03-2EFF-4581-52EFDD32DAF4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1A4556C-E948-FD59-5840-39E7729932C9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074BCF-3564-4AA0-4520-89E0B1E2E85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7982DB-5566-B67D-393B-F8EB7E16B87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B824C3B-1EE7-40F1-5EEB-6499B63C27EF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914B05-0C71-2A7A-7B47-175A0F71A22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D1587D-1FD6-F503-7C6E-7918EE287BB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307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3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30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45519-E090-AF13-F854-DB21D3B6B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8D61F3-2D90-EF38-325E-E2C8687A7B0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8363AD-F862-0830-DA41-23B3D1C3C56F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 useBgFill="1">
          <p:nvSpPr>
            <p:cNvPr id="4" name="Freeform: Shape 3">
              <a:extLst>
                <a:ext uri="{FF2B5EF4-FFF2-40B4-BE49-F238E27FC236}">
                  <a16:creationId xmlns:a16="http://schemas.microsoft.com/office/drawing/2014/main" id="{42D0EE5F-C128-EF1B-5A88-9EB779C5F4AD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" name="Graphic 4" descr="Bar graph with upward trend with solid fill">
              <a:extLst>
                <a:ext uri="{FF2B5EF4-FFF2-40B4-BE49-F238E27FC236}">
                  <a16:creationId xmlns:a16="http://schemas.microsoft.com/office/drawing/2014/main" id="{E6624C5E-4755-145C-D33F-DE385E0540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C2E4638-3532-A0FD-E36E-D544D8BD4CEF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 useBgFill="1">
          <p:nvSpPr>
            <p:cNvPr id="7" name="Freeform: Shape 6">
              <a:extLst>
                <a:ext uri="{FF2B5EF4-FFF2-40B4-BE49-F238E27FC236}">
                  <a16:creationId xmlns:a16="http://schemas.microsoft.com/office/drawing/2014/main" id="{2D1F23C4-014C-CE39-295B-9963D5B76C14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" name="Graphic 7" descr="Single gear with solid fill">
              <a:extLst>
                <a:ext uri="{FF2B5EF4-FFF2-40B4-BE49-F238E27FC236}">
                  <a16:creationId xmlns:a16="http://schemas.microsoft.com/office/drawing/2014/main" id="{88AE7319-2E0E-8DA8-1DBD-7557582B1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E27D46-5FCD-77DD-6ACB-2E267E6A2C37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 useBgFill="1">
          <p:nvSpPr>
            <p:cNvPr id="10" name="Freeform: Shape 9">
              <a:extLst>
                <a:ext uri="{FF2B5EF4-FFF2-40B4-BE49-F238E27FC236}">
                  <a16:creationId xmlns:a16="http://schemas.microsoft.com/office/drawing/2014/main" id="{124B35FD-57F3-801C-5DFA-ED7C6A89F566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" name="Graphic 10" descr="Handshake with solid fill">
              <a:extLst>
                <a:ext uri="{FF2B5EF4-FFF2-40B4-BE49-F238E27FC236}">
                  <a16:creationId xmlns:a16="http://schemas.microsoft.com/office/drawing/2014/main" id="{A99FAAA5-2DA5-329E-BAFC-002B402B1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B094FC-EFCE-FDEA-819A-2E66262C24E4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EC86AD00-D8C3-5529-DC48-DF9514EF44F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Dollar with solid fill">
              <a:extLst>
                <a:ext uri="{FF2B5EF4-FFF2-40B4-BE49-F238E27FC236}">
                  <a16:creationId xmlns:a16="http://schemas.microsoft.com/office/drawing/2014/main" id="{E7BC6B74-E59C-0C35-902A-EFA9D4FEA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90D621D-9171-92C8-CF14-825921487C4D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AB6BB2E7-5D84-E36F-71EF-9B1C3D918119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Lightbulb and gear with solid fill">
              <a:extLst>
                <a:ext uri="{FF2B5EF4-FFF2-40B4-BE49-F238E27FC236}">
                  <a16:creationId xmlns:a16="http://schemas.microsoft.com/office/drawing/2014/main" id="{085D1886-4D47-97F1-C5EA-546B5C594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6E569C1-93FF-1141-C9F6-D6B365446C69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504DBC1-A6D4-16D4-DF4C-EB217D627B98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A4DAA7-554E-8E26-DD17-99834542F884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941496D-7C47-160F-CA6C-EEBB32FDAFE6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AA557B-4214-F9BD-2E19-D2963C24E84C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F5F2FA7-05A6-FDFC-BFD6-980934906B1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777DD4B-84ED-E49A-A3EB-2AEC702D3A67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26DC17-512C-5B16-8F96-AE375A63363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C91F10C-B8BE-E923-D88B-FF58ECA07D23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C719144-BA4E-1C70-8A02-C1CB3789CA45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262AAE1-3D43-2F11-61FB-C300CD3C397A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F0B266F-3E43-B0B7-E815-A10D8722EDD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973EF4B-092F-A65E-E329-EC8F70BE25F2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B5C323-5DA5-A5B5-9A63-386485813A07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0EEF839-5891-07B8-22CE-D8321A12589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358E61C8-C72E-6EAD-0DF8-4FF3482EF40D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672982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3E579-9692-8DD8-ECF3-665DF6AA4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B035A5-93A1-7A36-6950-041105969A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/>
              </a:gs>
              <a:gs pos="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EA13A6D-94E0-CCE4-108C-E190E3635944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 useBgFill="1">
          <p:nvSpPr>
            <p:cNvPr id="4" name="Freeform: Shape 3">
              <a:extLst>
                <a:ext uri="{FF2B5EF4-FFF2-40B4-BE49-F238E27FC236}">
                  <a16:creationId xmlns:a16="http://schemas.microsoft.com/office/drawing/2014/main" id="{FBCCAD26-034B-7E73-BB04-142BDECB9920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" name="Graphic 4" descr="Bar graph with upward trend with solid fill">
              <a:extLst>
                <a:ext uri="{FF2B5EF4-FFF2-40B4-BE49-F238E27FC236}">
                  <a16:creationId xmlns:a16="http://schemas.microsoft.com/office/drawing/2014/main" id="{2F53E6F9-A5C7-436F-72A2-186AC6B9C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BC8F24E-281E-9AB5-9F20-CE452B4342F9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 useBgFill="1">
          <p:nvSpPr>
            <p:cNvPr id="7" name="Freeform: Shape 6">
              <a:extLst>
                <a:ext uri="{FF2B5EF4-FFF2-40B4-BE49-F238E27FC236}">
                  <a16:creationId xmlns:a16="http://schemas.microsoft.com/office/drawing/2014/main" id="{3ADE8368-9B61-3740-6C5D-FE10F7726BE6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" name="Graphic 7" descr="Single gear with solid fill">
              <a:extLst>
                <a:ext uri="{FF2B5EF4-FFF2-40B4-BE49-F238E27FC236}">
                  <a16:creationId xmlns:a16="http://schemas.microsoft.com/office/drawing/2014/main" id="{1D38C136-F34E-1191-B6F2-FACC7A9417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AB6E70B-9A14-195E-A895-DEAD37D122F7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 useBgFill="1">
          <p:nvSpPr>
            <p:cNvPr id="10" name="Freeform: Shape 9">
              <a:extLst>
                <a:ext uri="{FF2B5EF4-FFF2-40B4-BE49-F238E27FC236}">
                  <a16:creationId xmlns:a16="http://schemas.microsoft.com/office/drawing/2014/main" id="{DDD540E4-AF61-8DCD-A0C1-312351F28864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" name="Graphic 10" descr="Handshake with solid fill">
              <a:extLst>
                <a:ext uri="{FF2B5EF4-FFF2-40B4-BE49-F238E27FC236}">
                  <a16:creationId xmlns:a16="http://schemas.microsoft.com/office/drawing/2014/main" id="{7A724E37-2BDE-2E76-E320-3330D34B2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2A2B28-D8C2-5B85-EF75-3EEEFD0FD2FC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 useBgFill="1">
          <p:nvSpPr>
            <p:cNvPr id="13" name="Freeform: Shape 12">
              <a:extLst>
                <a:ext uri="{FF2B5EF4-FFF2-40B4-BE49-F238E27FC236}">
                  <a16:creationId xmlns:a16="http://schemas.microsoft.com/office/drawing/2014/main" id="{C29F782B-F7AA-B587-4748-B026A6AFC3E9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Dollar with solid fill">
              <a:extLst>
                <a:ext uri="{FF2B5EF4-FFF2-40B4-BE49-F238E27FC236}">
                  <a16:creationId xmlns:a16="http://schemas.microsoft.com/office/drawing/2014/main" id="{D8926906-DF19-29B6-DD3A-9197A9DB0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CA03A46-CDC0-4F33-A974-5001F36C24CA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 useBgFill="1">
          <p:nvSpPr>
            <p:cNvPr id="16" name="Freeform: Shape 15">
              <a:extLst>
                <a:ext uri="{FF2B5EF4-FFF2-40B4-BE49-F238E27FC236}">
                  <a16:creationId xmlns:a16="http://schemas.microsoft.com/office/drawing/2014/main" id="{F12AFB02-E156-6B1E-56A0-5F21DF4E9A40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Books with solid fill">
              <a:extLst>
                <a:ext uri="{FF2B5EF4-FFF2-40B4-BE49-F238E27FC236}">
                  <a16:creationId xmlns:a16="http://schemas.microsoft.com/office/drawing/2014/main" id="{3FBEFF6A-C5B5-B136-2EAA-2F1B156DB0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81BD08-CFAA-193F-0F9C-B9C0AD38BBBD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 useBgFill="1">
          <p:nvSpPr>
            <p:cNvPr id="19" name="Freeform: Shape 18">
              <a:extLst>
                <a:ext uri="{FF2B5EF4-FFF2-40B4-BE49-F238E27FC236}">
                  <a16:creationId xmlns:a16="http://schemas.microsoft.com/office/drawing/2014/main" id="{9E858E9A-5EFD-11D8-3122-1120D9CAA896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rgbClr val="00CCFF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Lightbulb and gear with solid fill">
              <a:extLst>
                <a:ext uri="{FF2B5EF4-FFF2-40B4-BE49-F238E27FC236}">
                  <a16:creationId xmlns:a16="http://schemas.microsoft.com/office/drawing/2014/main" id="{3ACC4EAC-A8F9-5F67-DDBC-7E9273291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F500DD6-2941-F88A-AD23-5A84C3874E47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1FE80A1-A500-150C-DCCC-038288DDA65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417A012-3644-A17E-984F-9ACED95A03C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9ACEFE8-D7C0-09CC-68DC-E9D65873EB97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F80850E-6136-1E16-2869-46CD8605F2A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5C0B24-8A46-3C73-C44D-5C44B243194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55321B2-0F0F-4396-126C-9721F794A64A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CEA8FBD-9AC6-B5E0-FDBB-43F5D44BD4B3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26C7945-78E8-0CA6-DEBE-985E2D993380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72972FF-028E-2B30-AE46-378373586F16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096337C-3B1D-2C08-D9F8-C555F1B0DD15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2D1116-D232-FAF0-1EF3-FBB654A58F3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3B55C2C-2EB9-1C97-6F8D-E45E6EA9F47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8E6898B-9B0A-C597-7F83-3FCA502E0306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862F368-D4F6-A2CA-6050-892A73D2C58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5F57200-356A-492B-EFFC-E5C10DE07F96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C230B40-D351-F779-3C87-87DDE58527F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F4C7993-6880-03F5-2EB3-9A72FC17381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0747D884-686E-19B5-F457-EE4DA88D45D7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739793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3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3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3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9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D3E65D-C330-6EDB-C9C2-2AC8B7728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477F5B-A340-11AB-64CD-F37F5A0AC7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A478B90-C4F0-EA01-FF28-140BB31C179F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92D0EE5-C3B6-D20C-867D-DFE1175D0AE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FAACC7-3529-4FC2-B3CB-484ECD3B1E3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F3B28A-8BCD-5C81-E9F9-52F020D158FC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9DEA622-B380-E763-788A-FB8809971EA2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F109A61-5DC3-0A27-68C1-680985250B69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BA9DFD5-D7A9-1560-8A9C-7185AD60805F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554A8F-5FE3-0063-8E28-CDAD58F1EDC1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65D667A-3D81-CA2C-EC11-2379784717E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1C0502C-74D6-3449-C477-D365F59E4F3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585BA8F-D655-42E9-5BDE-E6D40E0731EE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 useBgFill="1">
          <p:nvSpPr>
            <p:cNvPr id="33" name="Freeform: Shape 32">
              <a:extLst>
                <a:ext uri="{FF2B5EF4-FFF2-40B4-BE49-F238E27FC236}">
                  <a16:creationId xmlns:a16="http://schemas.microsoft.com/office/drawing/2014/main" id="{351A3944-E681-E307-D403-ED4AA20BFA3A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28F2D678-D8B8-9E5C-F97C-6279EF54CE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4335F26-9F28-0D80-8FB0-FFAFBA088D9A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 useBgFill="1">
          <p:nvSpPr>
            <p:cNvPr id="36" name="Freeform: Shape 35">
              <a:extLst>
                <a:ext uri="{FF2B5EF4-FFF2-40B4-BE49-F238E27FC236}">
                  <a16:creationId xmlns:a16="http://schemas.microsoft.com/office/drawing/2014/main" id="{EE18750C-A06A-B0AE-5206-72BFE56206B9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1D9AB3CB-D1CA-FCC4-AB09-9B9EFDF8B4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5FD4062-9F1E-EFCD-F06A-B8A02BF0B354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 useBgFill="1"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AD9F82-8A35-30B0-0D9B-360CE5B0D3A2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018E4621-E559-FC1B-2280-397F33FE2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4735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3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3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86A6F1-47C6-00F5-A22C-855300AC1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876350-307A-8DA1-D3E3-949D8604FFA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14D99C3-F4BB-588A-CA4C-05CE92A44247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6DB3B1E-1F9E-B5BC-C674-094E66AFD1D8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AF141DD1-6743-CF5B-E575-AE32305BD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6AE8FA-166E-784E-C0C3-23F49C1FCF46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A4D5447-8802-9816-8C6E-37C935856ED6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8931770D-2934-A142-0E61-C638626077E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A8A0538-BC3A-879B-0517-83906409D72D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8B44937-5741-5132-C597-E519DE98FE0D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589A6701-C89F-F986-1D69-4C5CAD3A2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6770F7-984C-4960-3AD3-DE280EEC90EE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0018C2A-1B4F-E23C-2CEF-CA25438E887A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C6A907D2-26D9-079D-F5C3-9CBBD052D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9936207-8061-B586-8BEB-21E7645EE519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69B9045-40ED-DF58-0143-6E31F32042FB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1CCCA69-FF09-B6D3-0970-E23D907A6CA1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DE2BAD4-DCE8-A63B-CA4B-0544EDB9425C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5267A9B-72E8-231F-7189-EB8A02D3FB8B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9A1277E-E608-8DEB-E319-9A8C8E3BB03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65DC94E-C905-6A3E-B912-EEF047F3713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77EDCB0-6064-78CE-2F55-5ECF22C8B0C0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108EFC0-5CE3-FB43-7A38-12202F34383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F155044-D2FB-6A94-CB22-0E363FC7130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0B20CDD-034E-D43B-D5CE-C5D8C2EB93F7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711DC3D-6687-1D02-B274-48C69DAE16F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4C7EACE-1A65-C1F9-ED09-BBA99210198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0695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30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3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8EE967-0F7A-6B37-77F3-6DDF15E0E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0DDFB4-EE98-A9C9-5FC8-E0B1AF3AC82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43FBCEE-06E1-1912-E649-34D7EEB8D4AA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256C48FB-41A2-31CE-6A16-937696FAF2C5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C90A321F-375C-13EA-5D08-60A24539E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389B390-B6B2-3B2C-D151-E82209A7BF70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CC82042B-3629-714B-DBED-EA188ACC3753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382CE824-274A-606E-6387-573AC9A34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0090304-7203-083D-6417-DE99D5C88EC5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FB7475C-BC62-ABCB-C743-44B712C11F51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CAF25914-F38D-D55C-A5C7-21265C783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8709B55-0FD2-D290-44D6-420C563C19AC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3682E23F-BA50-7432-69DD-FE36F5EABB70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D75E8AFC-1773-56E4-A912-0A138D3F96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39AA5BD-BE56-7CAD-6D81-BBABF40437DE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81BE1826-E3FB-3486-C39D-26EE445ED9F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9DE554D1-F2BF-16F4-4FB9-A6B1B1C7D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E0A23FF-5083-4B61-4CD3-633437DBFFCC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084748D-B6F8-ACD9-8B88-A30233DE9BC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9DB52495-F654-88F7-1088-B7E5973DC553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192AA9C-0292-8FCE-0C7B-759CCD85821A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CF8A8C8C-A72B-11DE-56A3-8130D8E2EF3A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5CD1AE32-DE74-D3CE-EF67-5297BA08DB24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4355D8AE-5126-11B6-08C2-A3374553CDAF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39B006C-AF3C-4400-07E8-8B9591B1738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C8B4073-EEEF-2D0B-AD85-217D00F7E73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C157AA9-B6C5-01A4-753A-D091F4AE6F6C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3159361-2A52-F396-0BE5-8BAB64D1861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386F245-1606-8248-64A4-9F06DE62F5D3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9E78594C-0015-37AB-1947-5FD7733498F5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95B31214-FF97-0D51-414C-3001D018212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9936F06-341C-48CF-0D65-575CB94CF37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077782ED-034D-C8D5-6A47-D637E6DDB408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8965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F93FD5-8EE1-CF25-B986-1A2C69482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2BA922-0BBD-1AAC-EFBE-2C90823730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2DD62B0-F961-47BE-1E71-60873BD666B0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 useBgFill="1">
          <p:nvSpPr>
            <p:cNvPr id="94" name="Freeform: Shape 93">
              <a:extLst>
                <a:ext uri="{FF2B5EF4-FFF2-40B4-BE49-F238E27FC236}">
                  <a16:creationId xmlns:a16="http://schemas.microsoft.com/office/drawing/2014/main" id="{6974B869-26DA-300A-CF6F-ECF4E38FC3E6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4C0DAF4D-0103-B201-FDE3-809C0F9F7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72543E3F-46EC-9089-BF93-C30C85CB669A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 useBgFill="1">
          <p:nvSpPr>
            <p:cNvPr id="97" name="Freeform: Shape 96">
              <a:extLst>
                <a:ext uri="{FF2B5EF4-FFF2-40B4-BE49-F238E27FC236}">
                  <a16:creationId xmlns:a16="http://schemas.microsoft.com/office/drawing/2014/main" id="{27D2FFFB-C08D-3EDC-6729-4E38D7BA6FF4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0E8D408C-4603-5440-FB52-FAA6B7471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F77404BD-A711-8C2D-1768-AD9FF1A1827F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 useBgFill="1"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E47FD70-4977-E74B-E422-857CE9D5A2A7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243007DE-29F2-F780-705A-DFAF631BB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81ADC03-8506-64A1-27B4-596CADDC51DA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 useBgFill="1"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AB6CE87-9FE8-64A6-BEC6-72832350F14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0302F94B-57EC-F56D-A40A-F368D5F55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E603D901-A79E-33C4-6954-1F94C0D26C66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 useBgFill="1"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8EC5C6C6-1077-F216-4D44-527002BDDAA0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53299FB7-5EAD-5698-2585-4DDC8F59D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2714A816-6498-4782-B4E6-A3AF9985D53E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 useBgFill="1"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9F3745D-24E6-BF80-33D7-412A443085A2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3583FD05-9BD0-7632-9A30-48E15EC5F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D8DC316-7CDE-E97C-E75C-B782B096FE0C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AA1361D-7EF3-79D2-8512-A710CFC3601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A2AA35B-A34B-048A-4458-143FD3E40E43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ABFEF23-3B5A-4381-E50E-1D8ED562576F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7B100C-ED7E-D6F0-A49F-5404057D839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BC6B77F-DE98-2A48-8E80-897B635865A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E2B25FA-4F7C-F7DE-A045-1586FE24D342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1663DC-6303-FAF4-8CAB-E4845AD74C38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99FB89C-608D-9499-7945-50571AE97585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0BD46-A874-16A2-8EF5-6C3ECBF8721B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4ACB0E-B676-0D30-C69B-67208A89864F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64A4DD9-66FA-5FC6-29DA-60E2AF4F1B2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3138D2E-C970-7A73-D1D1-CDAF10CDA5B4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9909143-9323-0A8C-3331-1E7CE1166B31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346CD6-DE0F-A657-6848-75D50608410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7651C79-2D97-36CA-57D0-942AEA1E81E7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339B247-932D-4DC3-2F22-C293D156A6E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396848-E1C4-FE5E-D66E-4E4AB42CA48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accent3">
                      <a:lumMod val="50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DFDC56C7-2823-0282-066A-F273D1ED8882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20037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3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3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231AA9-AEF1-1147-E8E8-6363F4680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796EBB-39BD-98FD-D704-79886C75B54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26117F3-221E-C586-28C6-032380CCB7FC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7100207-A239-FBD3-354D-32EB44A84C6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E32FD38-C520-8791-5C18-77D9A8364022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8391C1E-8A4D-6B27-3AA0-C1DD8F61FCD5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6B9ADC-3BB8-69EA-C8AA-375F9B1E6563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1F1C971-F0DC-7B68-4334-CF38C2A2CE3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F436E9B-0892-A12B-E64E-9A24130A1855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B7CD35-57ED-15D2-4BA9-2643B63E0959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78A6C35-5D8D-50C8-C095-84263DB7E3F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0F0490AC-5621-F11B-E059-C3886812F4C2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0180F36-EE56-09F3-B03D-73BCC3854515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 useBgFill="1">
          <p:nvSpPr>
            <p:cNvPr id="33" name="Freeform: Shape 32">
              <a:extLst>
                <a:ext uri="{FF2B5EF4-FFF2-40B4-BE49-F238E27FC236}">
                  <a16:creationId xmlns:a16="http://schemas.microsoft.com/office/drawing/2014/main" id="{C7C1F182-D46F-8081-2A38-57F9445A29CA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E4B41D19-0A85-1CD1-5B8D-504E4F80A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1624DAE-8566-9850-C817-D6A8177F560A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 useBgFill="1">
          <p:nvSpPr>
            <p:cNvPr id="36" name="Freeform: Shape 35">
              <a:extLst>
                <a:ext uri="{FF2B5EF4-FFF2-40B4-BE49-F238E27FC236}">
                  <a16:creationId xmlns:a16="http://schemas.microsoft.com/office/drawing/2014/main" id="{47A2C5B3-EA37-8F9E-55C9-C2950B240C56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ln>
              <a:noFill/>
            </a:ln>
            <a:effectLst>
              <a:innerShdw blurRad="12700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B0681FF5-50C1-00EC-61D9-A96EE27FA0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AEB03D4-AD73-E7E0-6E59-58CA805859AE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 useBgFill="1">
          <p:nvSpPr>
            <p:cNvPr id="39" name="Freeform: Shape 38">
              <a:extLst>
                <a:ext uri="{FF2B5EF4-FFF2-40B4-BE49-F238E27FC236}">
                  <a16:creationId xmlns:a16="http://schemas.microsoft.com/office/drawing/2014/main" id="{034C4127-6021-9903-D09A-10A86BDE717C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8439EAB8-DBD5-D7AC-5DB1-2A0E8D55C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64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3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3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671901-F97C-F7E2-5E3B-FD942C5DE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84D7E0-A722-2009-9130-1DC286B8B28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4D5F35A-E1C5-6860-F70E-4EFA2E1C31F6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70C7D62-0866-3C54-12A9-37FFE44E9EA8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3FA0ABC5-1F5D-48F7-8B94-34811BF474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AF871C8-B42E-A1EE-0A13-A8CFAD1A2072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05C6081-A4FA-0D6C-C23D-FB9B8907131C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5F001566-F8CA-8A67-5A31-FE5011412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FA89A16-B725-079C-C1D8-26938E15C05A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79C9B04-1034-EF8E-3ECD-A408C831384D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388C0D56-57FA-8356-11AB-D16088B47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91BB9F-8AF0-AF37-805A-AB67FD55C387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EB89BE-B88D-6B8B-ED42-3740ADD987B1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9D576FBB-CFE3-E66F-C20D-21BACDB76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E18A73D0-A819-8BBA-DDBD-A8842689A261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07EF42D-172E-C43A-6AF0-8DFB7F1B3E91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E10E01C-1EE6-2009-BA43-0581F82D9F8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71004D3-60DB-5DA7-8B08-AA66F903BD9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FF7385-1082-0137-3AD9-C0F3E4FCBFB1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6AA381C-E350-C084-B7A0-1812CFE417F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7070125-6213-06E3-C2C0-38F07AB41D50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F880882-515D-2526-329C-7F48A998974B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CE667D8-A5C5-DEFE-5110-A671430AC78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D3C2E64-8503-4F91-BCFF-4C0C478C802F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13E21B5-4481-2F8C-34B6-732CFD142BEE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13A53D9-F1B6-4035-2BAE-72611B289CA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2B57129-1835-9D5A-35D7-DA8B4EC378D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598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30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3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DCCB54-E320-9758-0972-81090F925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396AA8-540D-6E03-17C7-B9FFB8527BE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888BD72-5D5D-1DB2-9A54-F271566EF062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568AF668-70E0-1155-0C47-5DE63865965B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8DA5CBC7-E82A-DA83-356E-0F61F08FB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44E0FD09-0CDF-33BE-4A9C-0C7040D75117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A4F8BF9-647F-DF0D-DCCB-BFABA983945E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B5F83ADE-7918-7F54-4129-F0DDBFE3A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565D10D-762F-1504-D461-984D070E325E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FFCA6AC9-CBF1-5874-9823-A59AA2E5932F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8C063981-5254-0B99-3DEF-68980DB78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619C2610-2E3A-9658-CE9D-BD8A9EB7EBF5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2AE0E68-CE05-22BB-76DB-1DBC368F0D93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7FC99D07-D0BF-70DE-1988-E6941AA76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434ADBF5-DF9E-F6CB-77B3-E39A64D24CED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9186B74-B2B7-FD1D-63F6-06C1B1E17F28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8BA68241-AE67-20EE-09D1-4B2EEF943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FDBE308-EAB1-E41B-3D18-33D71F6E1DF0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505F464-1910-EF0C-DCF9-B88F3B7DBAB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6EA5DE57-988F-5201-2E03-D8DC65FFF5D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027931F0-4DC9-838F-46B2-08F000CFF5D2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F0BB4D7-F91E-95B8-42D0-0E38C6D9D1B7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F004E6-8B94-6CEB-1BC9-6D11C3CDC657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FA2B856F-9108-58A0-F14D-72D6ED071462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4890CBC-8571-858B-2545-80F96F6D566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CEF74BF6-36F2-0044-E4D2-9DE97E7AF1E3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CF974FC1-DDD8-1E67-373C-012C8D5E9F9C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CE06E13-1F51-9307-30EC-A0BA8E3BEEC0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AC39477-C6F3-8EE8-4C6C-EAF57FE66D85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4FB09EF1-6AC6-0C40-1543-2F01434053BE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BD2EFD65-F5A6-B234-38AC-BA055467A23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5D60538-E22A-D5F5-2E93-338220F3320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0231C9A9-393C-F222-7368-50AB0050CB05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66679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B48690-2211-76D0-A68E-2EF9D78C7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A1B9E0-5D72-9F32-F4FE-D8B2914273D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33F7A26-E380-4EF7-C8D3-941C01457A59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 useBgFill="1">
          <p:nvSpPr>
            <p:cNvPr id="94" name="Freeform: Shape 93">
              <a:extLst>
                <a:ext uri="{FF2B5EF4-FFF2-40B4-BE49-F238E27FC236}">
                  <a16:creationId xmlns:a16="http://schemas.microsoft.com/office/drawing/2014/main" id="{528C797E-8B58-81CA-11A8-152299278D50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8AD9CBCE-9482-2176-9FC7-1EE1DD024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5EBC7E82-0BFB-5930-5FCE-C327B550B4C2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 useBgFill="1">
          <p:nvSpPr>
            <p:cNvPr id="97" name="Freeform: Shape 96">
              <a:extLst>
                <a:ext uri="{FF2B5EF4-FFF2-40B4-BE49-F238E27FC236}">
                  <a16:creationId xmlns:a16="http://schemas.microsoft.com/office/drawing/2014/main" id="{72CB6820-F465-B982-D7DD-6E341F2DF290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D6820778-43C9-BAB6-E06B-8390187F39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B7121F8-AA86-BD46-04BD-4018EC3358E3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 useBgFill="1">
          <p:nvSpPr>
            <p:cNvPr id="100" name="Freeform: Shape 99">
              <a:extLst>
                <a:ext uri="{FF2B5EF4-FFF2-40B4-BE49-F238E27FC236}">
                  <a16:creationId xmlns:a16="http://schemas.microsoft.com/office/drawing/2014/main" id="{2B102977-AD6E-AE57-541D-7507DA8E57D9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592EF9F3-5BEF-8A9F-14E0-7AD45F834D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5DD5733-5861-16A2-9B6A-827B7FD25199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 useBgFill="1"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740C37E-A1C6-2C75-8CD7-CD6526D8F398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5B83EF51-492F-A8F6-A630-A57DEDE67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D3DCFC1-6FF6-2869-9205-433E75439BC8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 useBgFill="1"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158EA7B-E583-5227-2609-B4E7764463A9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D7B37EEB-9A4B-B407-C753-E3C4690817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33C4012-7936-F00D-A3B5-5C0BB4494172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 useBgFill="1"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85281C42-CBDC-D5F7-752E-FF21B1FBB9C1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chemeClr val="accent3">
                  <a:lumMod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4F8FE93F-22DF-111E-103F-B21708ED9C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B651FE3-3CED-ED00-FA36-8A1FC6ACEEBB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196C9B-FA35-F1AA-306A-721CE207687B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4263D95-4575-2159-4E15-969CB39B2FC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ABA6169-787A-4D76-70DB-65D032C763F9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4F84CD-433C-2505-E105-B7B69DABDA9C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97AD78E-21F4-288C-0267-586A612CD1E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E261CD9-BD86-7985-845E-AB5081CC50D3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A422B1B-F714-C078-FE2A-C59074CE841E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A5EB563-FA8A-12CB-F351-5DDFF5D1A1B9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4AF310-4D5F-9FCE-9900-FD8F4AD5D1F7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8C14086-7522-F27A-738C-1812AFD9BBB6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457E41-8C1B-008A-A116-D71C45D6B755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B760665-9392-1A74-4A6C-742AEB1786D3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4C8B5A8-4BED-5448-08E3-568D5D0C796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67CB74A-27AB-9286-BC42-1D9B4AD25FB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9640E0E-04CB-0FA3-328A-A5189C308536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D370026-4FEB-C617-196B-C758D77715A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5138BA-5012-2A33-FD4E-2218CCCBE2A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267817D-D826-CC94-6869-777C61403C22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28746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3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3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0EC5B-FE6D-D682-A5AF-F8E0AB7A1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9B45EB3F-75CD-BC90-E96A-CD8F12C8CB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9734314-1D34-D9F4-FC6C-0916DE8AE159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F29AB14-0358-B5A1-B432-422A348F7D1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9FBFF57-8721-F59A-7F2B-C0F64E7EF134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21B0B10-E050-4FEC-DEC4-0583563E9CA7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035665-3491-4F8C-B14B-6C5930E797D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8F7A56C-7522-302F-F738-F42903462D1C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50DCB65-9D31-E7E7-352E-A350DAC4DC91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8D8D9E7-48C8-9887-712F-E860A2466A8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82200B0-12B6-E2D2-A8C8-0BCD0172D7C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4D562B1-614C-5CB4-F914-46C7B9825E00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21C25CE-8DF2-053C-9860-47609ACCCA0A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54DBCFB-66F0-7DCD-5AD0-26B688013DF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3228EC24-FCF8-D0B0-C9B9-6EA0E5407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DB93752-1BFA-073A-2CB6-5D34D98A077A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C5774CF-1C38-3EF4-8744-94F973FE0A35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4D1ADDFE-2B5D-D2D6-1F6B-68A09BF59C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37B1700-B4C0-167B-AA4B-479531F0F5CF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CE5F3A1-5E8C-C47F-CC4E-E25392F38521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E37D9DA8-1BBB-87D2-DC08-62068F342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  <p:sp>
        <p:nvSpPr>
          <p:cNvPr id="2" name="Frame 1">
            <a:extLst>
              <a:ext uri="{FF2B5EF4-FFF2-40B4-BE49-F238E27FC236}">
                <a16:creationId xmlns:a16="http://schemas.microsoft.com/office/drawing/2014/main" id="{D3D5F870-491D-F817-ABBE-6BCDDBFB11A1}"/>
              </a:ext>
            </a:extLst>
          </p:cNvPr>
          <p:cNvSpPr/>
          <p:nvPr/>
        </p:nvSpPr>
        <p:spPr>
          <a:xfrm>
            <a:off x="-1035050" y="-1104900"/>
            <a:ext cx="14344650" cy="90297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747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3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3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0CA10-0817-4A31-6FE9-EAAD7F6CA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09FE6FFB-8708-F510-8AC7-E3118DB85D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7C24F13-8A90-8E39-8CC5-AC37F4E94D51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D17FA04-3EB7-5E10-E413-59D298D9DFDC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78C93E1D-79C9-08D9-0591-85E988798F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3D70AF3-4FAA-011B-FA53-B1E05EC17C11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9F0F5B2-C465-FEB4-BD8D-0162A9F4F524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85768C75-49C2-5787-AB2A-5949E700B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B8BBCF2-7C65-3867-E7AD-D55DC3A00D57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35A24C2-9BC7-E76B-102C-4BC168EE957B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539433BA-74CB-2667-9555-BB2C6462D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33DDE4A-A6C4-3E9C-E643-9820E2DCA2BB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D446678-C633-0406-2CED-341CD017588B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FDF32D08-0402-F764-CBF3-FFB228266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7E7173B2-F9DA-BE90-1307-1028CBCF6EF8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47C5F0B-C191-5017-9178-F89A5E558AE8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85FD8DF-D582-F174-870E-75D1FC276FF7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BC5BA1F-B2B9-B041-1FA3-EA960722951D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E2A3443-5300-EDDE-89FF-DB9E85C95253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8CD1530-1C68-5340-1CE9-7E86D1873CC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548D8D40-16AC-EE75-0318-E4F034DD54B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A462DC3-706C-4A60-5EAF-AE348B62628F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C50F96D-C24E-8521-F89D-36C422C0997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10C8E6A-50CB-DF69-4EE4-58B9AD5CB1E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1A0F0CC-FD80-F2E4-2669-3D214D608F09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6AECEE9-A57A-617D-D106-D22AEB3E78C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33667D1-6FDF-0041-384E-0EBDAB57CBE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2" name="Frame 1">
            <a:extLst>
              <a:ext uri="{FF2B5EF4-FFF2-40B4-BE49-F238E27FC236}">
                <a16:creationId xmlns:a16="http://schemas.microsoft.com/office/drawing/2014/main" id="{6CDA2C48-A73C-8EDE-8DAE-1317E06B5BAF}"/>
              </a:ext>
            </a:extLst>
          </p:cNvPr>
          <p:cNvSpPr/>
          <p:nvPr/>
        </p:nvSpPr>
        <p:spPr>
          <a:xfrm>
            <a:off x="-1035050" y="-1104900"/>
            <a:ext cx="14344650" cy="90297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30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3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7BB38-8F72-DEC2-BF5B-1211DBC0C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DC7AFB-ACF4-4AF4-09EB-C7C5ABF432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106AF1-A9A2-B57A-66D5-17B876599B58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0A5B1EB-F748-7510-D8C3-8E87DD1D9CDD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7BC829D5-8BD0-4A48-0678-71D059626A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629FC645-6B55-96F5-99DE-AFC7CC32C05A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0BCCFE0-D59E-B099-4300-8F982007EA19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2132A95C-4F62-9892-3ED6-FD7384564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4459807-2455-856A-97EF-B0DE4EBA1861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21D4ED76-DFF0-3BAE-24BA-3C23BD84786D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40A24F4B-CAEA-8D28-C476-7F92DCBC29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0C34200-C70C-046B-8E04-5BAB5EC30809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4CBD425C-CAA5-5EA5-EC4B-3082BBE9E5C1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05DC27E9-A8C0-608A-42C1-300C0C2D7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E50B741-096C-705E-0374-7C71E49C25B2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FCA3FAB-6B69-7D8B-0742-9A479368123A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3D205284-B7D8-7D2A-0F88-522D13414F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876CE44-46C7-579C-F5AB-ACAC4905D533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7EEEF242-A2B0-632C-3328-2AE7AD2CA86E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D52B7C6-6CA5-38BC-455A-0DFBAEB755E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9C6EE467-BF55-E40C-8EAD-7C734EB3F7FF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0828AA4-529B-49B3-8316-71B5B0024E5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3BD59B2-B5DD-F961-078F-8510E7814D25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087A8EA-47B1-726B-0A46-C4CE517084DD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5159856B-818B-E81A-A24E-13BDE5960C6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8E56D914-DBB5-97C0-536C-59CC7A97FCD2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D35F9467-B394-CF95-9C7B-B13BDA96C43E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4DD1FD64-1128-3D1E-C491-1184D4C47CA4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284083B-E0C2-2B87-6893-410324A2A9D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F675B00-3239-768A-ADF0-4F708BDCD3B0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83A63C61-B823-5856-278E-090DB4E7072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FBFE2BA-3A25-27F2-2E96-D9E6AEDCA56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6E3BEE5B-5519-79F3-098C-F125223B9418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sp>
        <p:nvSpPr>
          <p:cNvPr id="3" name="Frame 2">
            <a:extLst>
              <a:ext uri="{FF2B5EF4-FFF2-40B4-BE49-F238E27FC236}">
                <a16:creationId xmlns:a16="http://schemas.microsoft.com/office/drawing/2014/main" id="{8908CA03-2D18-6F6A-1624-957BB51BD9C5}"/>
              </a:ext>
            </a:extLst>
          </p:cNvPr>
          <p:cNvSpPr/>
          <p:nvPr/>
        </p:nvSpPr>
        <p:spPr>
          <a:xfrm>
            <a:off x="-1035050" y="-1104900"/>
            <a:ext cx="14344650" cy="90297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495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75418A-5381-21B8-2313-C1F532C27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5A5CFB-250E-9149-7E3A-314F2380BC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2A922A-659D-D8D1-9C8D-B8481238950E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EF242E-B23B-9CF1-8B06-447DE59E886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DA363A5-8190-60FC-6752-6CC0DEFB27DD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8FA463E-CEC1-62F7-F738-57CCECC66572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3C5B6A1-85A8-E83C-5918-A66DAD31F83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6F7D858-1F93-C2A6-077A-7FD848BBB373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D67791-9537-1A41-7BE6-18F360BB39BF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4FB84DC-B5A9-A94F-9EFF-C44AAD915F2C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2BB969D-A677-D06E-0CF8-0883E615704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D84C1C85-F76F-77EB-26EE-2661E305979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D2B3A57-223B-5F99-09C3-C131329DC697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B26EB04-F7EB-F1CB-23E1-CDECD28B9937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59F194FC-ED51-2F97-D5AA-7C051B2DA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2F97402-58D3-32D6-26BC-A0B6B8535BC6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A17C7D28-A473-89E7-B1CD-88FE56D8400A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BD04F959-7FEE-DEF3-F4BC-33AA3A4B6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9D84F9D-3B96-5673-3769-4B580170CD0E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C31DC26-1EC2-A19B-36E9-4EDAFD9EDBC4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6A01A8E-E24F-F125-1625-7D241F9E3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3194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3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3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474ED-E6CD-E25B-A3FF-EA301754D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25196EA7-804E-11EB-A7CA-098283B9F07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BD570292-982B-B348-9B40-90BDA8BFFFF6}"/>
              </a:ext>
            </a:extLst>
          </p:cNvPr>
          <p:cNvGrpSpPr/>
          <p:nvPr/>
        </p:nvGrpSpPr>
        <p:grpSpPr>
          <a:xfrm>
            <a:off x="5717526" y="3474129"/>
            <a:ext cx="2764408" cy="1900306"/>
            <a:chOff x="5574475" y="3298960"/>
            <a:chExt cx="3089258" cy="212361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2C4B01E-0423-53C5-9FED-65D76E0A219A}"/>
                </a:ext>
              </a:extLst>
            </p:cNvPr>
            <p:cNvSpPr/>
            <p:nvPr/>
          </p:nvSpPr>
          <p:spPr>
            <a:xfrm>
              <a:off x="5574475" y="3298960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1" name="Graphic 70" descr="Bar graph with upward trend with solid fill">
              <a:extLst>
                <a:ext uri="{FF2B5EF4-FFF2-40B4-BE49-F238E27FC236}">
                  <a16:creationId xmlns:a16="http://schemas.microsoft.com/office/drawing/2014/main" id="{CD372C6D-B5EE-2A40-224D-997CC16D9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2ACB6DD-C8AA-803B-8C94-6E007F357F2E}"/>
              </a:ext>
            </a:extLst>
          </p:cNvPr>
          <p:cNvGrpSpPr/>
          <p:nvPr/>
        </p:nvGrpSpPr>
        <p:grpSpPr>
          <a:xfrm>
            <a:off x="4696567" y="3221084"/>
            <a:ext cx="2471917" cy="2749470"/>
            <a:chOff x="4551372" y="3059536"/>
            <a:chExt cx="2762396" cy="3072565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49B3BCA-E562-E51C-947D-1FD3DB5A8381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Single gear with solid fill">
              <a:extLst>
                <a:ext uri="{FF2B5EF4-FFF2-40B4-BE49-F238E27FC236}">
                  <a16:creationId xmlns:a16="http://schemas.microsoft.com/office/drawing/2014/main" id="{8E74F023-26F1-0AB4-5E8C-9EB639830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8C82AE1-8FD2-BC43-1C10-E4584C33D9EC}"/>
              </a:ext>
            </a:extLst>
          </p:cNvPr>
          <p:cNvGrpSpPr/>
          <p:nvPr/>
        </p:nvGrpSpPr>
        <p:grpSpPr>
          <a:xfrm>
            <a:off x="3693845" y="1466433"/>
            <a:ext cx="2764408" cy="1900305"/>
            <a:chOff x="3548650" y="1304886"/>
            <a:chExt cx="3089258" cy="212361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7061D34-859F-A058-B9FF-EBF02214BA65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7" name="Graphic 76" descr="Handshake with solid fill">
              <a:extLst>
                <a:ext uri="{FF2B5EF4-FFF2-40B4-BE49-F238E27FC236}">
                  <a16:creationId xmlns:a16="http://schemas.microsoft.com/office/drawing/2014/main" id="{0893061A-43BA-8DC7-0B5D-501F97A50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F0E37BE-F92B-C8AF-3CC4-B82DE62C0B7C}"/>
              </a:ext>
            </a:extLst>
          </p:cNvPr>
          <p:cNvGrpSpPr/>
          <p:nvPr/>
        </p:nvGrpSpPr>
        <p:grpSpPr>
          <a:xfrm>
            <a:off x="5024273" y="887447"/>
            <a:ext cx="2471160" cy="2749586"/>
            <a:chOff x="4879078" y="725900"/>
            <a:chExt cx="2761550" cy="307269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A0E22F38-B160-EEF5-D8DD-7074FBB83A7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Dollar with solid fill">
              <a:extLst>
                <a:ext uri="{FF2B5EF4-FFF2-40B4-BE49-F238E27FC236}">
                  <a16:creationId xmlns:a16="http://schemas.microsoft.com/office/drawing/2014/main" id="{11A0F59E-C63B-06F7-982C-F882A79A6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E58D7A18-5640-4597-0D3C-68D89C23F862}"/>
              </a:ext>
            </a:extLst>
          </p:cNvPr>
          <p:cNvGrpSpPr/>
          <p:nvPr/>
        </p:nvGrpSpPr>
        <p:grpSpPr>
          <a:xfrm>
            <a:off x="3693845" y="2624403"/>
            <a:ext cx="2471917" cy="2749469"/>
            <a:chOff x="3548650" y="2462856"/>
            <a:chExt cx="2762396" cy="307256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1D6E76FB-D90C-4B16-665A-845A5385BDC3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3" name="Graphic 82" descr="Books with solid fill">
              <a:extLst>
                <a:ext uri="{FF2B5EF4-FFF2-40B4-BE49-F238E27FC236}">
                  <a16:creationId xmlns:a16="http://schemas.microsoft.com/office/drawing/2014/main" id="{55388D6C-0BAA-F496-343D-41FC3F99C1D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0F65E950-4DED-6D2F-9FA9-257EDF44D3B7}"/>
              </a:ext>
            </a:extLst>
          </p:cNvPr>
          <p:cNvGrpSpPr/>
          <p:nvPr/>
        </p:nvGrpSpPr>
        <p:grpSpPr>
          <a:xfrm>
            <a:off x="6026995" y="1482995"/>
            <a:ext cx="2471160" cy="2749587"/>
            <a:chOff x="5881800" y="1321448"/>
            <a:chExt cx="2761550" cy="3072695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B85484C-3599-B603-974C-1AF057190C84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CA06B80-D036-5602-A194-29441EE04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E7F15BC-AC9E-C9AD-569B-273467DAA27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76115EB-F91C-D75F-8C96-682243C1757C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566F7183-0E60-4F11-9AB6-25EC1EF6446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95F5E70-EF85-0743-61BE-2C380E50A67B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422812B-F60B-5EE5-E3F9-1F9505B6F3DF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A42F0972-32CF-FFDE-39F4-0E52BC7A392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3A44C6A-B7FC-34C8-155E-8409D895EF9F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3338F6A-25E4-CC70-82CB-EC2BE4E0CC10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51A9448D-AC55-0E4F-BB95-D61189C9F969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FE378CC5-17E5-EA07-B080-CC96BEB8EC0D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B50A58BD-D42A-29F7-916D-DA3D6EE99A49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F2D9004F-A000-5277-049C-E14504182CE1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0570808-B4B5-C691-FA79-FC47EF927D87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92EFDF85-F479-74BD-DF08-E1B624CABC7E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2BFE3DF-822F-E66F-46A4-4C33D5ECA58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1C56D10-02CD-F31B-4C32-4CF632AFAF18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513BE0B1-1D31-3D29-5DA7-34BC40A14459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E7EE0210-BC4F-279A-D8CF-D8679568A90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5CE81338-497A-E495-5B91-0794FB0CBD18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sp>
        <p:nvSpPr>
          <p:cNvPr id="2" name="Frame 1">
            <a:extLst>
              <a:ext uri="{FF2B5EF4-FFF2-40B4-BE49-F238E27FC236}">
                <a16:creationId xmlns:a16="http://schemas.microsoft.com/office/drawing/2014/main" id="{AF4950C6-47A9-28AA-FFE7-F1052DA2DE7C}"/>
              </a:ext>
            </a:extLst>
          </p:cNvPr>
          <p:cNvSpPr/>
          <p:nvPr/>
        </p:nvSpPr>
        <p:spPr>
          <a:xfrm>
            <a:off x="-1035050" y="-1104900"/>
            <a:ext cx="14344650" cy="90297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31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85377 -0.0125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95" y="-62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6042 -1.32708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21" y="-6636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88776 -0.00185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88" y="-9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6042 1.3463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21" y="6731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51172 -1.31157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86" y="-6557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8919 1.32801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66" y="6638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30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30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30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2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FE480-C5D9-57CE-3A63-3421EB265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15678C-4536-9B70-F118-AFE770B72B7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814102-89EE-5444-7541-D3A0C22A4E46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B9F2313-DCE6-C8D6-F50D-3FF9F21D3AEF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E85C999-02F7-F11A-55F0-2F9612F18D4B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9790F9-A344-DCC7-0243-98DD5430B0F0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232728C-5886-3BB9-488B-D05875D3EB65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D731D33-0710-3FF6-EB58-9187C899CE0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37C341B-BAD8-F568-9A79-786C232B284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BD751C4-2F4B-7EB8-C70B-AE5DE7450E15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EE8A2F6-9C9E-8F9C-B252-DE7F38327CAC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499E942-A9CD-3EB6-D73C-E46BB58D8832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C4ACCC8-447A-7485-9534-AFED07E0FE08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C7C78FA-9382-B111-CC36-0BCD168BCC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66C0842-7FC7-F44F-6B31-538F4546C9AA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058AA6-FFDA-C6F5-BDEF-383A070688BF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1A35AE9-5626-519E-DB6C-2F2FF1B2CEF8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84B37F-40A4-8D0B-79C1-9C7A2992D6B3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3A2CE4D-55F0-1BA3-BB86-E6085AAEF83C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452981-E309-8673-40C5-2B112CA320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79DA6F2-2FFA-7344-5828-3B8B84081A66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3E9EE7A-EE62-2D9F-E29A-4B9E18B1FC3C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1CF1369-4835-EB5F-755F-8419C0EC4173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A1AB84-25E1-0694-254D-F345EFDA3C3C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579699C0-DC13-47C7-2D3C-B7ABCE40D503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1AF1C90-C700-B18F-7F70-9DF1E7BCA5E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D6596E09-8E19-2A7C-98A4-BB06E84E8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FC7CBBD2-2494-F884-1687-8A940A66F546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7594155-C060-E2CD-B53E-FA63799DDA1D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C60D72CE-12D6-2096-729E-3862F5AB3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24A495A9-AAED-0481-94FA-AA184DE1F63F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AB644D7-5AD9-21E4-C696-519CBC366128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80ED2512-580B-F616-E38C-DC7D5835E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73526C0-3C4E-290E-F841-6B5C9B9590D8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79C37F8-7675-D0FE-7EE9-4D286410CC5E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F21144EF-DB66-19E5-B5F2-3A40D077A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C675625C-59B0-B190-6EAB-FEC6BBA31874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677332A-AC96-9C3D-69DD-5F16C006A069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887A448D-2B66-25CF-8F2A-6F25666F7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7A704FA7-3B67-F0CB-7DAF-C53F407C6030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D200689-E4CF-D810-BA28-C5E5091F121F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3D01410A-FFD1-2BD5-9E9B-41F0010CF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D741C0D2-7FD1-F9C1-CED3-87F561774A6D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7966329-9803-9F62-D8D4-26C40FCC3590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gradFill>
              <a:gsLst>
                <a:gs pos="11000">
                  <a:srgbClr val="DC40B3"/>
                </a:gs>
                <a:gs pos="100000">
                  <a:srgbClr val="FE646E"/>
                </a:gs>
              </a:gsLst>
              <a:lin ang="5400000" scaled="1"/>
            </a:gra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2744FBD2-BD48-CD6F-1EFE-1BB7EE3BE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  <p:sp>
        <p:nvSpPr>
          <p:cNvPr id="6" name="Frame 5">
            <a:extLst>
              <a:ext uri="{FF2B5EF4-FFF2-40B4-BE49-F238E27FC236}">
                <a16:creationId xmlns:a16="http://schemas.microsoft.com/office/drawing/2014/main" id="{8367F033-7AE8-B873-4CF9-D6640396352B}"/>
              </a:ext>
            </a:extLst>
          </p:cNvPr>
          <p:cNvSpPr/>
          <p:nvPr/>
        </p:nvSpPr>
        <p:spPr>
          <a:xfrm>
            <a:off x="-1035050" y="-1104900"/>
            <a:ext cx="14344650" cy="90297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00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5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6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6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6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E637217-EAAC-9B19-262D-1AC8B25DA83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98331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E3392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ED776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287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DE706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E63A2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F29A9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98331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880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6EE463-0E84-D656-E362-F6EF864B16FB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F1999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EC776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F6C1B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B536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E73A2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22872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A053C3F6-4F61-C467-75B6-664722345E5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78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AEC3942-189C-7CDE-B222-A8F543AEDCB5}"/>
              </a:ext>
            </a:extLst>
          </p:cNvPr>
          <p:cNvGrpSpPr/>
          <p:nvPr/>
        </p:nvGrpSpPr>
        <p:grpSpPr>
          <a:xfrm>
            <a:off x="5717526" y="3474129"/>
            <a:ext cx="2764408" cy="1900306"/>
            <a:chOff x="5574475" y="3298960"/>
            <a:chExt cx="3089258" cy="212361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5999490-6E1C-4566-6983-50A289955A7B}"/>
                </a:ext>
              </a:extLst>
            </p:cNvPr>
            <p:cNvSpPr/>
            <p:nvPr/>
          </p:nvSpPr>
          <p:spPr>
            <a:xfrm>
              <a:off x="5574475" y="3298960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E73A2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1" name="Graphic 70" descr="Bar graph with upward trend with solid fill">
              <a:extLst>
                <a:ext uri="{FF2B5EF4-FFF2-40B4-BE49-F238E27FC236}">
                  <a16:creationId xmlns:a16="http://schemas.microsoft.com/office/drawing/2014/main" id="{A2FE4DD0-81E6-0A37-B1A9-3A33228F8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B999F63-9670-FDC2-7BAF-07091D60373D}"/>
              </a:ext>
            </a:extLst>
          </p:cNvPr>
          <p:cNvGrpSpPr/>
          <p:nvPr/>
        </p:nvGrpSpPr>
        <p:grpSpPr>
          <a:xfrm>
            <a:off x="4696567" y="3221084"/>
            <a:ext cx="2471917" cy="2749470"/>
            <a:chOff x="4551372" y="3059536"/>
            <a:chExt cx="2762396" cy="3072565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D06E712-F2FB-F3ED-FCBA-AFF9EF900921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ED776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Single gear with solid fill">
              <a:extLst>
                <a:ext uri="{FF2B5EF4-FFF2-40B4-BE49-F238E27FC236}">
                  <a16:creationId xmlns:a16="http://schemas.microsoft.com/office/drawing/2014/main" id="{1DC074C6-A9EF-ACC0-E813-F945AC87C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F18B6BD-66E2-85BC-1AA4-A6F4FBA60BE4}"/>
              </a:ext>
            </a:extLst>
          </p:cNvPr>
          <p:cNvGrpSpPr/>
          <p:nvPr/>
        </p:nvGrpSpPr>
        <p:grpSpPr>
          <a:xfrm>
            <a:off x="3693845" y="1466433"/>
            <a:ext cx="2764408" cy="1900305"/>
            <a:chOff x="3548650" y="1304886"/>
            <a:chExt cx="3089258" cy="212361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4239B6E-F9B9-7B7F-F485-8666B6A44202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F6C1B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77" name="Graphic 76" descr="Handshake with solid fill">
              <a:extLst>
                <a:ext uri="{FF2B5EF4-FFF2-40B4-BE49-F238E27FC236}">
                  <a16:creationId xmlns:a16="http://schemas.microsoft.com/office/drawing/2014/main" id="{0A7D26D7-A1C2-7F68-96D7-87FD664A0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53E10E1-464B-FE21-1D8B-B1383F84EE50}"/>
              </a:ext>
            </a:extLst>
          </p:cNvPr>
          <p:cNvGrpSpPr/>
          <p:nvPr/>
        </p:nvGrpSpPr>
        <p:grpSpPr>
          <a:xfrm>
            <a:off x="5024273" y="887447"/>
            <a:ext cx="2471160" cy="2749586"/>
            <a:chOff x="4879078" y="725900"/>
            <a:chExt cx="2761550" cy="307269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D5FBDC1-5CA9-3E15-ADA0-26EFBB93EFC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98331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Dollar with solid fill">
              <a:extLst>
                <a:ext uri="{FF2B5EF4-FFF2-40B4-BE49-F238E27FC236}">
                  <a16:creationId xmlns:a16="http://schemas.microsoft.com/office/drawing/2014/main" id="{D9C605D0-4235-4B15-03DB-BB51EEF51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2C5493F-54AF-E387-CE90-AF7CD3A4C76C}"/>
              </a:ext>
            </a:extLst>
          </p:cNvPr>
          <p:cNvGrpSpPr/>
          <p:nvPr/>
        </p:nvGrpSpPr>
        <p:grpSpPr>
          <a:xfrm>
            <a:off x="3693845" y="2624403"/>
            <a:ext cx="2471917" cy="2749469"/>
            <a:chOff x="3548650" y="2462856"/>
            <a:chExt cx="2762396" cy="307256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6F1794A-0D66-80A8-F251-761278FAA82D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F29A9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Books with solid fill">
              <a:extLst>
                <a:ext uri="{FF2B5EF4-FFF2-40B4-BE49-F238E27FC236}">
                  <a16:creationId xmlns:a16="http://schemas.microsoft.com/office/drawing/2014/main" id="{AEEECD49-94BE-0228-4F9E-DB3ACD876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F5466F1-22E7-63E7-1AF0-012983CC62A9}"/>
              </a:ext>
            </a:extLst>
          </p:cNvPr>
          <p:cNvGrpSpPr/>
          <p:nvPr/>
        </p:nvGrpSpPr>
        <p:grpSpPr>
          <a:xfrm>
            <a:off x="6026995" y="1482995"/>
            <a:ext cx="2471160" cy="2749587"/>
            <a:chOff x="5881800" y="1321448"/>
            <a:chExt cx="2761550" cy="3072695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A5D70D7-7655-8A6F-3485-34BA54C7A6CC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B536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3184CB29-20C5-A27E-2D2E-A4C502AA5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999D5F3-C899-BE58-AF9E-6C531F71DEE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2ED391-3001-E70D-7787-7DC4ECB69C3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5A5DABE-114E-159F-D448-D69A16B0275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666B66-22B2-F2B6-13A1-017B0E57877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3B922E-548E-95D5-FDA5-4149DCA2CE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93B9DF-744E-7A51-39C7-D29396A03F5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6462D54-6451-7A54-C765-144F9873375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21511C1-685C-FEC3-A6E7-2DCA5F0824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EF9A263-967D-B418-E7AE-73097B3AC61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5D6B1C1-2D29-169D-C883-E73E8FDAB83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5CB5DA5-AFF8-5313-5DA7-1EB119BA7A7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224A2BF-4047-E22B-03AF-41804DB00C1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DB271F0-ACD3-7033-C736-65385EB5698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B9293F4-427B-EEB9-D935-F1538D7FD9F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B947CF-880B-E5A1-CECA-C5AE3147A1A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426F862-C643-D253-D11F-2AF29CE5C30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DF76E1-994F-1883-7E27-6A3D1B94F4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F9FB471-2AF7-7235-FA67-B54FB713CBB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696D6BB3-5D8E-EA32-83FF-7B7C9F0E7AD5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15014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85377 -0.0125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95" y="-625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6042 -1.32708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21" y="-66366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88776 -0.0018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88" y="-9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6042 1.3463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21" y="6731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51172 -1.31157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86" y="-6557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8919 1.32801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66" y="6638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2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101177-BECC-C86A-71FA-DCF724068A3D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77280F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98331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B536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E73A2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DE706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F1999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F6C1B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44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5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6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6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6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E637217-EAAC-9B19-262D-1AC8B25DA83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B6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E8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EFBC9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308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E9A36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E8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F6D7B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B6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84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6EE463-0E84-D656-E362-F6EF864B16FB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F2BE9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E7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F5D6B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99661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B5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92194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AA4B78-5D3D-364A-9951-D6F3AE1B0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F82AAE-513D-853B-C6DE-1820511E994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0B9E72D-2675-C708-01DC-C63BD10553AF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4489429-513A-0952-132A-1DB0A13E268D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E1651F50-F102-8326-F357-CF6699EB0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4291223-41A2-EB1D-B7D9-6C42459EC627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631043D-BF2B-F55E-5B64-CF091E39F867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8710088A-0F7B-EC4A-B769-C36C94E18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E9FDAF-BCA4-EC31-437E-05EAE73223FB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FA7DA94-98EC-E2FB-1CE3-44415168E943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DA3D8582-47F0-FAAA-7021-5E05721AB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BE31481-7280-D0E9-F1B9-12D8AB079C85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724CEF-08AA-6158-4765-CCCA6E979850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E877C840-242D-4395-959C-A83F41A65D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5224D0F-717E-FD0D-3F32-283D417B6080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947104D-723E-738E-66C6-678F39C3F61D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B07432B-ECBB-2ABE-B5FF-2C96B58AE78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CE6E2F2-F634-3C2D-2EDA-346A4FB3CE22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8CE6122-A19F-01C1-1406-BE96FC7B004D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771DBCB-1CB8-1DEA-1564-02BEF09AF662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19501C0-A7C3-5D70-2CCA-8F92EE8668DC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AC7D5E0-A665-7689-0BDD-5A51803ED9A9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E64F4E5-81B6-6774-1785-1D69233A2DCA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06ABED0-DEFA-DD66-F2BC-BB29B33736F6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D804F63-DBC7-5AA1-1085-C2AC550B7E3C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2A72B2F-DF33-07B6-DC62-87CAECE4C5C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F765C84-19CE-2841-8875-07F16AE5CB8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3449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30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3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A053C3F6-4F61-C467-75B6-664722345E5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AEC3942-189C-7CDE-B222-A8F543AEDCB5}"/>
              </a:ext>
            </a:extLst>
          </p:cNvPr>
          <p:cNvGrpSpPr/>
          <p:nvPr/>
        </p:nvGrpSpPr>
        <p:grpSpPr>
          <a:xfrm>
            <a:off x="5717526" y="3474129"/>
            <a:ext cx="2764408" cy="1900306"/>
            <a:chOff x="5574475" y="3298960"/>
            <a:chExt cx="3089258" cy="212361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5999490-6E1C-4566-6983-50A289955A7B}"/>
                </a:ext>
              </a:extLst>
            </p:cNvPr>
            <p:cNvSpPr/>
            <p:nvPr/>
          </p:nvSpPr>
          <p:spPr>
            <a:xfrm>
              <a:off x="5574475" y="3298960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E8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1" name="Graphic 70" descr="Bar graph with upward trend with solid fill">
              <a:extLst>
                <a:ext uri="{FF2B5EF4-FFF2-40B4-BE49-F238E27FC236}">
                  <a16:creationId xmlns:a16="http://schemas.microsoft.com/office/drawing/2014/main" id="{A2FE4DD0-81E6-0A37-B1A9-3A33228F8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B999F63-9670-FDC2-7BAF-07091D60373D}"/>
              </a:ext>
            </a:extLst>
          </p:cNvPr>
          <p:cNvGrpSpPr/>
          <p:nvPr/>
        </p:nvGrpSpPr>
        <p:grpSpPr>
          <a:xfrm>
            <a:off x="4696567" y="3221084"/>
            <a:ext cx="2471917" cy="2749470"/>
            <a:chOff x="4551372" y="3059536"/>
            <a:chExt cx="2762396" cy="3072565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7D06E712-F2FB-F3ED-FCBA-AFF9EF900921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EEA66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Single gear with solid fill">
              <a:extLst>
                <a:ext uri="{FF2B5EF4-FFF2-40B4-BE49-F238E27FC236}">
                  <a16:creationId xmlns:a16="http://schemas.microsoft.com/office/drawing/2014/main" id="{1DC074C6-A9EF-ACC0-E813-F945AC87C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F18B6BD-66E2-85BC-1AA4-A6F4FBA60BE4}"/>
              </a:ext>
            </a:extLst>
          </p:cNvPr>
          <p:cNvGrpSpPr/>
          <p:nvPr/>
        </p:nvGrpSpPr>
        <p:grpSpPr>
          <a:xfrm>
            <a:off x="3693845" y="1466433"/>
            <a:ext cx="2764408" cy="1900305"/>
            <a:chOff x="3548650" y="1304886"/>
            <a:chExt cx="3089258" cy="212361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4239B6E-F9B9-7B7F-F485-8666B6A44202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F6D7B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77" name="Graphic 76" descr="Handshake with solid fill">
              <a:extLst>
                <a:ext uri="{FF2B5EF4-FFF2-40B4-BE49-F238E27FC236}">
                  <a16:creationId xmlns:a16="http://schemas.microsoft.com/office/drawing/2014/main" id="{0A7D26D7-A1C2-7F68-96D7-87FD664A0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E53E10E1-464B-FE21-1D8B-B1383F84EE50}"/>
              </a:ext>
            </a:extLst>
          </p:cNvPr>
          <p:cNvGrpSpPr/>
          <p:nvPr/>
        </p:nvGrpSpPr>
        <p:grpSpPr>
          <a:xfrm>
            <a:off x="5024273" y="887447"/>
            <a:ext cx="2471160" cy="2749586"/>
            <a:chOff x="4879078" y="725900"/>
            <a:chExt cx="2761550" cy="307269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D5FBDC1-5CA9-3E15-ADA0-26EFBB93EFC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99661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Dollar with solid fill">
              <a:extLst>
                <a:ext uri="{FF2B5EF4-FFF2-40B4-BE49-F238E27FC236}">
                  <a16:creationId xmlns:a16="http://schemas.microsoft.com/office/drawing/2014/main" id="{D9C605D0-4235-4B15-03DB-BB51EEF51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2C5493F-54AF-E387-CE90-AF7CD3A4C76C}"/>
              </a:ext>
            </a:extLst>
          </p:cNvPr>
          <p:cNvGrpSpPr/>
          <p:nvPr/>
        </p:nvGrpSpPr>
        <p:grpSpPr>
          <a:xfrm>
            <a:off x="3693845" y="2624403"/>
            <a:ext cx="2471917" cy="2749469"/>
            <a:chOff x="3548650" y="2462856"/>
            <a:chExt cx="2762396" cy="307256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B6F1794A-0D66-80A8-F251-761278FAA82D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F2BE9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Books with solid fill">
              <a:extLst>
                <a:ext uri="{FF2B5EF4-FFF2-40B4-BE49-F238E27FC236}">
                  <a16:creationId xmlns:a16="http://schemas.microsoft.com/office/drawing/2014/main" id="{AEEECD49-94BE-0228-4F9E-DB3ACD876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F5466F1-22E7-63E7-1AF0-012983CC62A9}"/>
              </a:ext>
            </a:extLst>
          </p:cNvPr>
          <p:cNvGrpSpPr/>
          <p:nvPr/>
        </p:nvGrpSpPr>
        <p:grpSpPr>
          <a:xfrm>
            <a:off x="6026995" y="1482995"/>
            <a:ext cx="2471160" cy="2749587"/>
            <a:chOff x="5881800" y="1321448"/>
            <a:chExt cx="2761550" cy="3072695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A5D70D7-7655-8A6F-3485-34BA54C7A6CC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B6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3184CB29-20C5-A27E-2D2E-A4C502AA5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999D5F3-C899-BE58-AF9E-6C531F71DEE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2ED391-3001-E70D-7787-7DC4ECB69C3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5A5DABE-114E-159F-D448-D69A16B0275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666B66-22B2-F2B6-13A1-017B0E57877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3B922E-548E-95D5-FDA5-4149DCA2CE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93B9DF-744E-7A51-39C7-D29396A03F5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6462D54-6451-7A54-C765-144F9873375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21511C1-685C-FEC3-A6E7-2DCA5F0824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EF9A263-967D-B418-E7AE-73097B3AC61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5D6B1C1-2D29-169D-C883-E73E8FDAB83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5CB5DA5-AFF8-5313-5DA7-1EB119BA7A7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224A2BF-4047-E22B-03AF-41804DB00C1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DB271F0-ACD3-7033-C736-65385EB5698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B9293F4-427B-EEB9-D935-F1538D7FD9F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B947CF-880B-E5A1-CECA-C5AE3147A1A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426F862-C643-D253-D11F-2AF29CE5C30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DF76E1-994F-1883-7E27-6A3D1B94F4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F9FB471-2AF7-7235-FA67-B54FB713CBB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696D6BB3-5D8E-EA32-83FF-7B7C9F0E7AD5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7724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59259E-6 L -0.85377 -0.0125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695" y="-62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6042 -1.32708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21" y="-6636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88776 -0.00185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88" y="-9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6042 1.3463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21" y="6731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51172 -1.31157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86" y="-65579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8919 1.32801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66" y="6638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2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E7F58A0-BE91-8C4F-DE98-189CCE30B223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724D1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99661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B56F1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E87F2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EDA56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F0BD9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F6D7BA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167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5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6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6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6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5AB0A6-F52F-5B91-BEA2-F392EF515E63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4978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CE7AE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3EFD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2299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A86E73-26AC-40DE-E7C4-361C566003E5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2CE5AD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1EB49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93F0D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4978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597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FBA36F5-2470-A116-7B37-C0546DC824FE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92EED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6BEEC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B8F5E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1EB49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2CE7AE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3611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A053C3F6-4F61-C467-75B6-664722345E5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999D5F3-C899-BE58-AF9E-6C531F71DEE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2ED391-3001-E70D-7787-7DC4ECB69C3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5A5DABE-114E-159F-D448-D69A16B0275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666B66-22B2-F2B6-13A1-017B0E57877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3B922E-548E-95D5-FDA5-4149DCA2CE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93B9DF-744E-7A51-39C7-D29396A03F5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6462D54-6451-7A54-C765-144F9873375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21511C1-685C-FEC3-A6E7-2DCA5F0824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EF9A263-967D-B418-E7AE-73097B3AC61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5D6B1C1-2D29-169D-C883-E73E8FDAB83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5CB5DA5-AFF8-5313-5DA7-1EB119BA7A7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224A2BF-4047-E22B-03AF-41804DB00C1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DB271F0-ACD3-7033-C736-65385EB5698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B9293F4-427B-EEB9-D935-F1538D7FD9F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B947CF-880B-E5A1-CECA-C5AE3147A1A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426F862-C643-D253-D11F-2AF29CE5C30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DF76E1-994F-1883-7E27-6A3D1B94F4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F9FB471-2AF7-7235-FA67-B54FB713CBB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696D6BB3-5D8E-EA32-83FF-7B7C9F0E7AD5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110A50-79AE-1612-5058-88E387093EF4}"/>
              </a:ext>
            </a:extLst>
          </p:cNvPr>
          <p:cNvGrpSpPr/>
          <p:nvPr/>
        </p:nvGrpSpPr>
        <p:grpSpPr>
          <a:xfrm>
            <a:off x="5737126" y="3528919"/>
            <a:ext cx="2723190" cy="1871972"/>
            <a:chOff x="5554092" y="3428498"/>
            <a:chExt cx="3089258" cy="212361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2169B52-A3CC-57FD-77B9-497C0BAAC2A1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CE7AE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" name="Graphic 3" descr="Bar graph with upward trend with solid fill">
              <a:extLst>
                <a:ext uri="{FF2B5EF4-FFF2-40B4-BE49-F238E27FC236}">
                  <a16:creationId xmlns:a16="http://schemas.microsoft.com/office/drawing/2014/main" id="{E75F8344-5507-37D5-2340-3748E6FE6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31CFDD6-DE56-63D4-C7B0-6E96996F3E76}"/>
              </a:ext>
            </a:extLst>
          </p:cNvPr>
          <p:cNvGrpSpPr/>
          <p:nvPr/>
        </p:nvGrpSpPr>
        <p:grpSpPr>
          <a:xfrm>
            <a:off x="4715040" y="3241581"/>
            <a:ext cx="2435060" cy="2708476"/>
            <a:chOff x="4551372" y="3059536"/>
            <a:chExt cx="2762396" cy="307256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9ABA11E-B6B6-81F9-3AD1-0922748B899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BEEC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CD2A84C7-8510-3892-277D-547C1589B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90C74F5-FB2B-131B-6612-FCE21F63ED1B}"/>
              </a:ext>
            </a:extLst>
          </p:cNvPr>
          <p:cNvGrpSpPr/>
          <p:nvPr/>
        </p:nvGrpSpPr>
        <p:grpSpPr>
          <a:xfrm>
            <a:off x="3731684" y="1456107"/>
            <a:ext cx="2723190" cy="1871972"/>
            <a:chOff x="3548650" y="1304886"/>
            <a:chExt cx="3089258" cy="212361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6FEBD3-7D8F-A8D8-A61A-1672D424DEC0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9F6E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 dirty="0"/>
            </a:p>
          </p:txBody>
        </p:sp>
        <p:pic>
          <p:nvPicPr>
            <p:cNvPr id="10" name="Graphic 9" descr="Handshake with solid fill">
              <a:extLst>
                <a:ext uri="{FF2B5EF4-FFF2-40B4-BE49-F238E27FC236}">
                  <a16:creationId xmlns:a16="http://schemas.microsoft.com/office/drawing/2014/main" id="{01700358-4769-31BC-FE21-051EF90A2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D406F7-C3E3-7A4D-3651-F67C17C46F30}"/>
              </a:ext>
            </a:extLst>
          </p:cNvPr>
          <p:cNvGrpSpPr/>
          <p:nvPr/>
        </p:nvGrpSpPr>
        <p:grpSpPr>
          <a:xfrm>
            <a:off x="5042696" y="907953"/>
            <a:ext cx="2434314" cy="2708588"/>
            <a:chOff x="4879078" y="725900"/>
            <a:chExt cx="2761550" cy="307269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14AC4E1-D689-7C5B-D0AD-01FAC05BE3C5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14978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3" name="Graphic 12" descr="Dollar with solid fill">
              <a:extLst>
                <a:ext uri="{FF2B5EF4-FFF2-40B4-BE49-F238E27FC236}">
                  <a16:creationId xmlns:a16="http://schemas.microsoft.com/office/drawing/2014/main" id="{BDD884DD-67A6-6128-7EFF-72D41947A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7FD2E2-0C49-30D3-4B40-382636D7AE9B}"/>
              </a:ext>
            </a:extLst>
          </p:cNvPr>
          <p:cNvGrpSpPr/>
          <p:nvPr/>
        </p:nvGrpSpPr>
        <p:grpSpPr>
          <a:xfrm>
            <a:off x="3712318" y="2644901"/>
            <a:ext cx="2435060" cy="2708474"/>
            <a:chOff x="3548650" y="2462856"/>
            <a:chExt cx="2762396" cy="307256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104DD54-2EBA-9190-57EC-2131120837D9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4F1D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6" name="Graphic 15" descr="Books with solid fill">
              <a:extLst>
                <a:ext uri="{FF2B5EF4-FFF2-40B4-BE49-F238E27FC236}">
                  <a16:creationId xmlns:a16="http://schemas.microsoft.com/office/drawing/2014/main" id="{06204BC0-3FFB-671B-582F-E36E7F68A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4970A8-FB59-884F-41EF-453E96ECCDB4}"/>
              </a:ext>
            </a:extLst>
          </p:cNvPr>
          <p:cNvGrpSpPr/>
          <p:nvPr/>
        </p:nvGrpSpPr>
        <p:grpSpPr>
          <a:xfrm>
            <a:off x="6045418" y="1503501"/>
            <a:ext cx="2434314" cy="2708590"/>
            <a:chOff x="5881800" y="1321448"/>
            <a:chExt cx="2761550" cy="307269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07EC2E-F687-0408-2934-7B12E2A02C10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EB594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9" name="Graphic 18" descr="Lightbulb and gear with solid fill">
              <a:extLst>
                <a:ext uri="{FF2B5EF4-FFF2-40B4-BE49-F238E27FC236}">
                  <a16:creationId xmlns:a16="http://schemas.microsoft.com/office/drawing/2014/main" id="{63C4896F-1AFA-4685-7A1C-CB91D614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7466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88476 0.00509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L 0.87174 -0.00116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2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6FAB9AD-CA3A-351A-7829-1503CC88EE69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6000">
                <a:schemeClr val="tx1"/>
              </a:gs>
              <a:gs pos="13000">
                <a:srgbClr val="53343A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107A6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14978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1EB49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2CE7AE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6BEDC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93EFD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B9F6E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269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5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6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6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6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E637217-EAAC-9B19-262D-1AC8B25DA83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7262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91161" y="3423887"/>
            <a:ext cx="2418114" cy="241811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90888" y="2215727"/>
            <a:ext cx="2418114" cy="241811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82998" y="2224161"/>
            <a:ext cx="2418116" cy="241811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82727" y="1016000"/>
            <a:ext cx="2418116" cy="241811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792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6EE463-0E84-D656-E362-F6EF864B16FB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20957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DA6931-F650-7E59-74F4-6566EEF3C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A1D554-9523-D5CC-47B0-80189375F1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B587DF2-DF57-5A2C-7C44-8BC4BB07D0C4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A62DAA1-FD75-C62B-FD2C-5C03956C4976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F4028DFC-CF23-A214-F20B-9E5170139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334C42B4-1572-8050-1D46-3307D4A6E202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AC942F0B-E31B-4408-7B3F-98BA44620E6C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A992A9E6-CDBF-F6EB-5D17-A73EC2C46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B17030A-5C5F-D313-1248-D7B92C51B2A1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8A75E4B6-6FBB-AF38-1B7F-610253C60B3F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EE49127D-8E7B-2929-C216-FAE2E7AFFC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C492D60-53BC-E0D4-6A54-A781A3FCE7E4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7BAB8F82-89DD-E97B-A07F-791E52A9EB26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860CD346-CE54-918E-F514-E1C880C0FF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96C81914-57A5-1A52-2EB6-859E83181DD8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2BAA57B-CB6E-B029-0E25-4E8B9CFCA9E7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7931A61A-8640-A396-45A2-4096571EA48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2C251BE-0315-D79C-6B18-7828387E9D56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BE4CCE7C-979E-9978-FB17-5F577517B837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31C61872-4956-EDD1-2457-6A816C6468A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6D61FB58-2147-4851-E9A2-7205471F61AC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3AA0D8E-1724-6A69-1BE6-0ED08FB0E00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72C543B-ABF9-F4BF-3DB5-8643243CECA2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17914C27-E044-4B04-F87E-2A75F3D17743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2D841E7-F2F5-B8F5-05FC-1B7B62AA03B0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C1E366DE-5079-4909-085E-C112729CD759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80B85B8-7C77-396D-2F19-6583D10D8C98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06C3AEE5-33A6-DE45-04A4-3E77B520FAD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63B9A152-17CF-BADE-E2F5-26A2EAF44A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95A8631D-FB81-777B-5565-D7A15DA85245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6E003887-A7AE-CAF0-334E-A0E6F199B13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6C1C9A77-01AA-795F-187D-8C4DC77E68B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C4AF8198-B13B-2F74-62CE-4665FD58EF3D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49067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30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>
            <a:extLst>
              <a:ext uri="{FF2B5EF4-FFF2-40B4-BE49-F238E27FC236}">
                <a16:creationId xmlns:a16="http://schemas.microsoft.com/office/drawing/2014/main" id="{A053C3F6-4F61-C467-75B6-664722345E5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77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999D5F3-C899-BE58-AF9E-6C531F71DEE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52ED391-3001-E70D-7787-7DC4ECB69C36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85A5DABE-114E-159F-D448-D69A16B0275E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9666B66-22B2-F2B6-13A1-017B0E57877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083B922E-548E-95D5-FDA5-4149DCA2CE8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993B9DF-744E-7A51-39C7-D29396A03F51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6462D54-6451-7A54-C765-144F9873375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21511C1-685C-FEC3-A6E7-2DCA5F0824FD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7EF9A263-967D-B418-E7AE-73097B3AC616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25D6B1C1-2D29-169D-C883-E73E8FDAB83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D5CB5DA5-AFF8-5313-5DA7-1EB119BA7A7B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224A2BF-4047-E22B-03AF-41804DB00C10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DB271F0-ACD3-7033-C736-65385EB56985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B9293F4-427B-EEB9-D935-F1538D7FD9F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AFB947CF-880B-E5A1-CECA-C5AE3147A1AC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0426F862-C643-D253-D11F-2AF29CE5C30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F6DF76E1-994F-1883-7E27-6A3D1B94F422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BF9FB471-2AF7-7235-FA67-B54FB713CBB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696D6BB3-5D8E-EA32-83FF-7B7C9F0E7AD5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1110A50-79AE-1612-5058-88E387093EF4}"/>
              </a:ext>
            </a:extLst>
          </p:cNvPr>
          <p:cNvGrpSpPr/>
          <p:nvPr/>
        </p:nvGrpSpPr>
        <p:grpSpPr>
          <a:xfrm>
            <a:off x="5737126" y="3554319"/>
            <a:ext cx="2723190" cy="1871972"/>
            <a:chOff x="5554092" y="3428498"/>
            <a:chExt cx="3089258" cy="212361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2169B52-A3CC-57FD-77B9-497C0BAAC2A1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" name="Graphic 3" descr="Bar graph with upward trend with solid fill">
              <a:extLst>
                <a:ext uri="{FF2B5EF4-FFF2-40B4-BE49-F238E27FC236}">
                  <a16:creationId xmlns:a16="http://schemas.microsoft.com/office/drawing/2014/main" id="{E75F8344-5507-37D5-2340-3748E6FE6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31CFDD6-DE56-63D4-C7B0-6E96996F3E76}"/>
              </a:ext>
            </a:extLst>
          </p:cNvPr>
          <p:cNvGrpSpPr/>
          <p:nvPr/>
        </p:nvGrpSpPr>
        <p:grpSpPr>
          <a:xfrm>
            <a:off x="4715040" y="3241581"/>
            <a:ext cx="2435060" cy="2708476"/>
            <a:chOff x="4551372" y="3059536"/>
            <a:chExt cx="2762396" cy="3072565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9ABA11E-B6B6-81F9-3AD1-0922748B899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CD2A84C7-8510-3892-277D-547C1589BF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90C74F5-FB2B-131B-6612-FCE21F63ED1B}"/>
              </a:ext>
            </a:extLst>
          </p:cNvPr>
          <p:cNvGrpSpPr/>
          <p:nvPr/>
        </p:nvGrpSpPr>
        <p:grpSpPr>
          <a:xfrm>
            <a:off x="3731684" y="1430707"/>
            <a:ext cx="2723190" cy="1871972"/>
            <a:chOff x="3548650" y="1304886"/>
            <a:chExt cx="3089258" cy="2123613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6FEBD3-7D8F-A8D8-A61A-1672D424DEC0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" name="Graphic 9" descr="Handshake with solid fill">
              <a:extLst>
                <a:ext uri="{FF2B5EF4-FFF2-40B4-BE49-F238E27FC236}">
                  <a16:creationId xmlns:a16="http://schemas.microsoft.com/office/drawing/2014/main" id="{01700358-4769-31BC-FE21-051EF90A2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BD406F7-C3E3-7A4D-3651-F67C17C46F30}"/>
              </a:ext>
            </a:extLst>
          </p:cNvPr>
          <p:cNvGrpSpPr/>
          <p:nvPr/>
        </p:nvGrpSpPr>
        <p:grpSpPr>
          <a:xfrm>
            <a:off x="5042696" y="907953"/>
            <a:ext cx="2434314" cy="2708588"/>
            <a:chOff x="4879078" y="725900"/>
            <a:chExt cx="2761550" cy="307269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14AC4E1-D689-7C5B-D0AD-01FAC05BE3C5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3" name="Graphic 12" descr="Dollar with solid fill">
              <a:extLst>
                <a:ext uri="{FF2B5EF4-FFF2-40B4-BE49-F238E27FC236}">
                  <a16:creationId xmlns:a16="http://schemas.microsoft.com/office/drawing/2014/main" id="{BDD884DD-67A6-6128-7EFF-72D41947A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37FD2E2-0C49-30D3-4B40-382636D7AE9B}"/>
              </a:ext>
            </a:extLst>
          </p:cNvPr>
          <p:cNvGrpSpPr/>
          <p:nvPr/>
        </p:nvGrpSpPr>
        <p:grpSpPr>
          <a:xfrm>
            <a:off x="3712318" y="2644901"/>
            <a:ext cx="2435060" cy="2708474"/>
            <a:chOff x="3548650" y="2462856"/>
            <a:chExt cx="2762396" cy="307256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104DD54-2EBA-9190-57EC-2131120837D9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6" name="Graphic 15" descr="Books with solid fill">
              <a:extLst>
                <a:ext uri="{FF2B5EF4-FFF2-40B4-BE49-F238E27FC236}">
                  <a16:creationId xmlns:a16="http://schemas.microsoft.com/office/drawing/2014/main" id="{06204BC0-3FFB-671B-582F-E36E7F68AD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4970A8-FB59-884F-41EF-453E96ECCDB4}"/>
              </a:ext>
            </a:extLst>
          </p:cNvPr>
          <p:cNvGrpSpPr/>
          <p:nvPr/>
        </p:nvGrpSpPr>
        <p:grpSpPr>
          <a:xfrm>
            <a:off x="6045418" y="1503501"/>
            <a:ext cx="2434314" cy="2708590"/>
            <a:chOff x="5881800" y="1321448"/>
            <a:chExt cx="2761550" cy="3072695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E07EC2E-F687-0408-2934-7B12E2A02C10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9" name="Graphic 18" descr="Lightbulb and gear with solid fill">
              <a:extLst>
                <a:ext uri="{FF2B5EF4-FFF2-40B4-BE49-F238E27FC236}">
                  <a16:creationId xmlns:a16="http://schemas.microsoft.com/office/drawing/2014/main" id="{63C4896F-1AFA-4685-7A1C-CB91D614C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461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7 L -0.88476 0.00509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87174 -0.00116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" grpId="0"/>
      <p:bldP spid="142" grpId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FAA9456-76B5-CAE4-2D1C-2EBB076C4F8A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82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SUCCESS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0A357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0D47A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2195F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64B4F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8EC8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09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5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6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6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6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35B94F-494A-15BA-7F9C-EC7E28B38678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5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D4C8E2E-5E1C-17B8-C3A4-FE439663714B}"/>
              </a:ext>
            </a:extLst>
          </p:cNvPr>
          <p:cNvGrpSpPr/>
          <p:nvPr/>
        </p:nvGrpSpPr>
        <p:grpSpPr>
          <a:xfrm>
            <a:off x="4840502" y="1296315"/>
            <a:ext cx="2510990" cy="2473736"/>
            <a:chOff x="4695925" y="1153883"/>
            <a:chExt cx="2800144" cy="2758599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B67011C-59CE-F730-2CD3-175019B9D7AD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5" name="Graphic 4" descr="Bar graph with upward trend with solid fill">
              <a:extLst>
                <a:ext uri="{FF2B5EF4-FFF2-40B4-BE49-F238E27FC236}">
                  <a16:creationId xmlns:a16="http://schemas.microsoft.com/office/drawing/2014/main" id="{8E228621-D8FE-0DBB-36F8-D8AAE09F04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41C9B33-D5BE-1F85-87E7-0B04AC86D7C7}"/>
              </a:ext>
            </a:extLst>
          </p:cNvPr>
          <p:cNvGrpSpPr/>
          <p:nvPr/>
        </p:nvGrpSpPr>
        <p:grpSpPr>
          <a:xfrm>
            <a:off x="6220457" y="3048550"/>
            <a:ext cx="2161544" cy="2510990"/>
            <a:chOff x="6096000" y="2903973"/>
            <a:chExt cx="2410457" cy="280014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A719AFC-6913-9B5A-5716-F800D87173B5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3" name="Graphic 12" descr="Single gear with solid fill">
              <a:extLst>
                <a:ext uri="{FF2B5EF4-FFF2-40B4-BE49-F238E27FC236}">
                  <a16:creationId xmlns:a16="http://schemas.microsoft.com/office/drawing/2014/main" id="{E4CA7949-CEA1-164B-5388-22A6F99F3A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228F989-7BDC-E6C7-6EC8-EA108E552F55}"/>
              </a:ext>
            </a:extLst>
          </p:cNvPr>
          <p:cNvGrpSpPr/>
          <p:nvPr/>
        </p:nvGrpSpPr>
        <p:grpSpPr>
          <a:xfrm>
            <a:off x="3830120" y="3087948"/>
            <a:ext cx="2510990" cy="2473736"/>
            <a:chOff x="3685543" y="2945516"/>
            <a:chExt cx="2800144" cy="275859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12EF095-3174-FDB6-EAEA-FB4978806609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6" name="Graphic 15" descr="Handshake with solid fill">
              <a:extLst>
                <a:ext uri="{FF2B5EF4-FFF2-40B4-BE49-F238E27FC236}">
                  <a16:creationId xmlns:a16="http://schemas.microsoft.com/office/drawing/2014/main" id="{5A1307DC-4CF6-DF04-8AF1-AF21C7BE9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266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885236" y="3417962"/>
            <a:ext cx="2429964" cy="2429964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6084963" y="2209802"/>
            <a:ext cx="2429964" cy="2429964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677073" y="2218236"/>
            <a:ext cx="2429966" cy="2429964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876802" y="1010075"/>
            <a:ext cx="2429966" cy="2429964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170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3970CE0-C4D5-F3C6-4ECB-48E05CE66F94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B77A4BC-862D-FCF4-7EF6-650AC2DFF7EF}"/>
              </a:ext>
            </a:extLst>
          </p:cNvPr>
          <p:cNvGrpSpPr/>
          <p:nvPr/>
        </p:nvGrpSpPr>
        <p:grpSpPr>
          <a:xfrm>
            <a:off x="3842900" y="3122202"/>
            <a:ext cx="2153676" cy="2929374"/>
            <a:chOff x="3743473" y="2986964"/>
            <a:chExt cx="2352529" cy="319984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87BD3066-4214-DECD-6D29-C0E9D5AD96A3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" name="Graphic 3" descr="Bar graph with upward trend with solid fill">
              <a:extLst>
                <a:ext uri="{FF2B5EF4-FFF2-40B4-BE49-F238E27FC236}">
                  <a16:creationId xmlns:a16="http://schemas.microsoft.com/office/drawing/2014/main" id="{0E67C07E-B5F7-EAF5-FA79-8D2D30126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EF89F12-7607-DCCB-412B-465E087FEB24}"/>
              </a:ext>
            </a:extLst>
          </p:cNvPr>
          <p:cNvGrpSpPr/>
          <p:nvPr/>
        </p:nvGrpSpPr>
        <p:grpSpPr>
          <a:xfrm>
            <a:off x="5383917" y="3553352"/>
            <a:ext cx="2929376" cy="2517248"/>
            <a:chOff x="5248679" y="3437140"/>
            <a:chExt cx="3199852" cy="2749672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83C592C-D811-3F1C-B7FC-4CB1D5E2C683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" name="Graphic 6" descr="Single gear with solid fill">
              <a:extLst>
                <a:ext uri="{FF2B5EF4-FFF2-40B4-BE49-F238E27FC236}">
                  <a16:creationId xmlns:a16="http://schemas.microsoft.com/office/drawing/2014/main" id="{2852D62F-93B6-13D8-B582-EC09CC3E5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75E2112-0265-DAF6-A5ED-661F39581731}"/>
              </a:ext>
            </a:extLst>
          </p:cNvPr>
          <p:cNvGrpSpPr/>
          <p:nvPr/>
        </p:nvGrpSpPr>
        <p:grpSpPr>
          <a:xfrm>
            <a:off x="3414090" y="1671473"/>
            <a:ext cx="2929374" cy="2517252"/>
            <a:chOff x="3278852" y="1555261"/>
            <a:chExt cx="3199850" cy="2749675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A611BF1-5AB4-2FC0-DD82-0F626C6EBFB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Graphic 9" descr="Handshake with solid fill">
              <a:extLst>
                <a:ext uri="{FF2B5EF4-FFF2-40B4-BE49-F238E27FC236}">
                  <a16:creationId xmlns:a16="http://schemas.microsoft.com/office/drawing/2014/main" id="{67C5A748-6986-F6FA-6F48-05A9527075C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2A03185-5035-2E5D-4038-ED0F22D5E350}"/>
              </a:ext>
            </a:extLst>
          </p:cNvPr>
          <p:cNvGrpSpPr/>
          <p:nvPr/>
        </p:nvGrpSpPr>
        <p:grpSpPr>
          <a:xfrm>
            <a:off x="4786876" y="805710"/>
            <a:ext cx="2780676" cy="2913892"/>
            <a:chOff x="4658503" y="671187"/>
            <a:chExt cx="3037422" cy="3182937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F22324-8A37-5A7F-412D-E180FEAA875D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3" name="Graphic 12" descr="Dollar with solid fill">
              <a:extLst>
                <a:ext uri="{FF2B5EF4-FFF2-40B4-BE49-F238E27FC236}">
                  <a16:creationId xmlns:a16="http://schemas.microsoft.com/office/drawing/2014/main" id="{E3378B4C-2AF5-C088-F9C9-048DACD52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C2FDD1A-75C0-FB48-5731-761A28BB571E}"/>
              </a:ext>
            </a:extLst>
          </p:cNvPr>
          <p:cNvGrpSpPr/>
          <p:nvPr/>
        </p:nvGrpSpPr>
        <p:grpSpPr>
          <a:xfrm>
            <a:off x="6004097" y="1706697"/>
            <a:ext cx="2780678" cy="2913892"/>
            <a:chOff x="5875724" y="1572174"/>
            <a:chExt cx="3037424" cy="318293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A7BE785-9DC7-D37F-5EAE-62FEF61F97F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6" name="Graphic 15" descr="Lightbulb and gear with solid fill">
              <a:extLst>
                <a:ext uri="{FF2B5EF4-FFF2-40B4-BE49-F238E27FC236}">
                  <a16:creationId xmlns:a16="http://schemas.microsoft.com/office/drawing/2014/main" id="{8A4CAF18-22A9-FF99-6452-67A717D805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302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59259E-6 L -0.56315 1.49491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30032A-9B21-50FD-0B91-F88B40B0D034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3C6DBEB-4844-4E85-6D28-CBE2D5DD25D6}"/>
              </a:ext>
            </a:extLst>
          </p:cNvPr>
          <p:cNvGrpSpPr/>
          <p:nvPr/>
        </p:nvGrpSpPr>
        <p:grpSpPr>
          <a:xfrm>
            <a:off x="5737126" y="3554319"/>
            <a:ext cx="2723190" cy="1871972"/>
            <a:chOff x="5554092" y="3428498"/>
            <a:chExt cx="3089258" cy="212361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5016F42-2341-E041-B340-783BAD66D65D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DB356FC9-75F9-8931-1741-A15C3F3E6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DDA0B90-33C1-8312-FA07-BE31DA921C7E}"/>
              </a:ext>
            </a:extLst>
          </p:cNvPr>
          <p:cNvGrpSpPr/>
          <p:nvPr/>
        </p:nvGrpSpPr>
        <p:grpSpPr>
          <a:xfrm>
            <a:off x="4715040" y="3241581"/>
            <a:ext cx="2435060" cy="2708476"/>
            <a:chOff x="4551372" y="3059536"/>
            <a:chExt cx="2762396" cy="30725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BFDA1A9-6E87-2963-4577-9BE00D69204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3CF2F4D1-7508-3E11-4BF0-378F14769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D8EA6E4-C238-4DA5-9662-2BA15AF5F9FD}"/>
              </a:ext>
            </a:extLst>
          </p:cNvPr>
          <p:cNvGrpSpPr/>
          <p:nvPr/>
        </p:nvGrpSpPr>
        <p:grpSpPr>
          <a:xfrm>
            <a:off x="3731684" y="1430707"/>
            <a:ext cx="2723190" cy="1871972"/>
            <a:chOff x="3548650" y="1304886"/>
            <a:chExt cx="3089258" cy="212361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E916E89-7E93-66E4-217A-0A6B945E1DF1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85B300B9-FE98-9AFE-BC12-0F24A8367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85A6D76-E986-42DA-0FBC-232BFE454A04}"/>
              </a:ext>
            </a:extLst>
          </p:cNvPr>
          <p:cNvGrpSpPr/>
          <p:nvPr/>
        </p:nvGrpSpPr>
        <p:grpSpPr>
          <a:xfrm>
            <a:off x="5042696" y="907953"/>
            <a:ext cx="2434314" cy="2708588"/>
            <a:chOff x="4879078" y="725900"/>
            <a:chExt cx="2761550" cy="307269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C9C9D60-1011-0D06-4EBE-C66EF760EA1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4481325E-011B-E8D8-9C73-5D4DB6D4B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A4F15D7-635E-6546-1F61-8C0D99294A06}"/>
              </a:ext>
            </a:extLst>
          </p:cNvPr>
          <p:cNvGrpSpPr/>
          <p:nvPr/>
        </p:nvGrpSpPr>
        <p:grpSpPr>
          <a:xfrm>
            <a:off x="3712318" y="2644901"/>
            <a:ext cx="2435060" cy="2708474"/>
            <a:chOff x="3548650" y="2462856"/>
            <a:chExt cx="2762396" cy="3072564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4042613-56A7-A544-22CE-1EE328A0A408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FFE202EB-34D7-D8C3-33AC-6B3CF5BA8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2B8FF153-CDD7-B170-0A2C-83DD52C51C48}"/>
              </a:ext>
            </a:extLst>
          </p:cNvPr>
          <p:cNvGrpSpPr/>
          <p:nvPr/>
        </p:nvGrpSpPr>
        <p:grpSpPr>
          <a:xfrm>
            <a:off x="6045418" y="1503501"/>
            <a:ext cx="2434314" cy="2708590"/>
            <a:chOff x="5881800" y="1321448"/>
            <a:chExt cx="2761550" cy="3072695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2CB24F-A1F8-5B6C-0D99-75741E92222A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1BE21C89-F5BC-A9CD-4541-0A15563C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DE8FE9A-49D5-FE57-12A3-51A15D4E7ED0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086DE9-7661-1E5A-659E-7F8BE7C2F4A4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3A7EE0-8A7B-CC30-CC31-9E767B01A1D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004CD9F-DA36-4EB5-F8A7-1F44E49B5628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E407119-9EE2-8A6C-19D2-F5F21635B1EB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CF3BFC2-9F89-8071-2994-A9F6E01F73B9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6737775-6150-F224-8C82-2C3470705A1C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DE2CD7-F018-67DA-6967-B664B6E362C2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20D4F2-9742-D4C5-10FC-816051B2C2BC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08D34C-598C-6139-EF9C-7B04EADB166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4477CFA-A3C6-70EB-C4DC-C03B51B9C9CC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40DA8A6-8214-653D-D5C8-6C0E814ED8E5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AAD73FE-9B42-03D7-74F6-AD5D6FB6467C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01C514-41EC-9BA7-1849-B44FC648B8D3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6BDF4AF-0D7A-C41E-6C62-7549EC9E174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53F24A4-D5D0-8EA4-D5EE-8855BD9D9558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605977E-1236-F851-6C3A-ACB17C84554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6649EE-B7C6-0BE8-35DD-8041761EB91A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1862587-A491-FA31-777A-2F627D079352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025129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FAA9456-76B5-CAE4-2D1C-2EBB076C4F8A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accent1">
                  <a:lumMod val="20000"/>
                  <a:lumOff val="80000"/>
                </a:schemeClr>
              </a:gs>
              <a:gs pos="31000">
                <a:schemeClr val="bg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0B6D2A-164A-AB85-4670-D18CF94B41C3}"/>
              </a:ext>
            </a:extLst>
          </p:cNvPr>
          <p:cNvSpPr txBox="1"/>
          <p:nvPr/>
        </p:nvSpPr>
        <p:spPr>
          <a:xfrm>
            <a:off x="637176" y="685711"/>
            <a:ext cx="40739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ABDCA95-63B2-F08E-49DB-94262CA36BD3}"/>
              </a:ext>
            </a:extLst>
          </p:cNvPr>
          <p:cNvGrpSpPr/>
          <p:nvPr/>
        </p:nvGrpSpPr>
        <p:grpSpPr>
          <a:xfrm>
            <a:off x="873130" y="1647303"/>
            <a:ext cx="2146304" cy="1200329"/>
            <a:chOff x="600350" y="1652633"/>
            <a:chExt cx="2146304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F38D2F5-8CAB-E47C-6798-2EE05E5D24C8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84A78F7-34AE-C383-6668-1890E915923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276CE29-59A7-E878-500B-89EBCE2F0A70}"/>
              </a:ext>
            </a:extLst>
          </p:cNvPr>
          <p:cNvGrpSpPr/>
          <p:nvPr/>
        </p:nvGrpSpPr>
        <p:grpSpPr>
          <a:xfrm>
            <a:off x="873130" y="3171528"/>
            <a:ext cx="2314169" cy="1278068"/>
            <a:chOff x="600350" y="3430005"/>
            <a:chExt cx="2314169" cy="12780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26F0B3D-FC47-2E5C-20E9-BF55E5053E71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8B3A594-A8B2-63C1-43E5-4EC2269876D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76BCC80-4C2D-9629-A958-A42731B7996E}"/>
              </a:ext>
            </a:extLst>
          </p:cNvPr>
          <p:cNvGrpSpPr/>
          <p:nvPr/>
        </p:nvGrpSpPr>
        <p:grpSpPr>
          <a:xfrm>
            <a:off x="873130" y="4773493"/>
            <a:ext cx="2327262" cy="1200329"/>
            <a:chOff x="600350" y="5283353"/>
            <a:chExt cx="2327262" cy="120032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46DB93-4521-C9DC-A470-4CA3793F6747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D4F72-213F-AF3B-A7DA-F6EA3DE386DE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715F73D-B8C7-8948-3CB5-E6B8B439DB05}"/>
              </a:ext>
            </a:extLst>
          </p:cNvPr>
          <p:cNvGrpSpPr/>
          <p:nvPr/>
        </p:nvGrpSpPr>
        <p:grpSpPr>
          <a:xfrm>
            <a:off x="8593463" y="4863747"/>
            <a:ext cx="2875466" cy="1200329"/>
            <a:chOff x="8726422" y="5283353"/>
            <a:chExt cx="2875466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5D87E2C-3440-3446-1ADF-BF94919B0C4E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FB97406-ACFB-B233-78AC-BC7816DFF40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FE05F64-DEA3-7150-2FF2-28DFBC9FBC84}"/>
              </a:ext>
            </a:extLst>
          </p:cNvPr>
          <p:cNvGrpSpPr/>
          <p:nvPr/>
        </p:nvGrpSpPr>
        <p:grpSpPr>
          <a:xfrm>
            <a:off x="8593463" y="3434334"/>
            <a:ext cx="2875466" cy="1200329"/>
            <a:chOff x="8726422" y="3222396"/>
            <a:chExt cx="2875466" cy="120032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A03E73E-C182-B00A-4E06-9E1EA5FAD02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5C5CDBA-5284-C8DA-CEDA-05AA48D0196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7E0BA40-BF22-517D-F1C5-F2F5C9443FB6}"/>
              </a:ext>
            </a:extLst>
          </p:cNvPr>
          <p:cNvGrpSpPr/>
          <p:nvPr/>
        </p:nvGrpSpPr>
        <p:grpSpPr>
          <a:xfrm>
            <a:off x="8593463" y="2004922"/>
            <a:ext cx="2875466" cy="1200329"/>
            <a:chOff x="8726422" y="1433340"/>
            <a:chExt cx="2875466" cy="120032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C746EFF-6337-7C6B-B23A-0B4F5B529B0E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4BA8015-85A6-05C7-2D22-6F60580DB3A2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3F54DCD-04F9-7E88-DCB6-96B38DB6ADE7}"/>
              </a:ext>
            </a:extLst>
          </p:cNvPr>
          <p:cNvGrpSpPr/>
          <p:nvPr/>
        </p:nvGrpSpPr>
        <p:grpSpPr>
          <a:xfrm>
            <a:off x="8593463" y="575510"/>
            <a:ext cx="2875466" cy="1200329"/>
            <a:chOff x="8726422" y="233011"/>
            <a:chExt cx="2875466" cy="120032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DFA35D-DDFF-6EFB-E028-94FB48F14B2F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7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EF13B318-C424-1E47-44E4-47075E4A83F2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SUCCESS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!!7">
            <a:extLst>
              <a:ext uri="{FF2B5EF4-FFF2-40B4-BE49-F238E27FC236}">
                <a16:creationId xmlns:a16="http://schemas.microsoft.com/office/drawing/2014/main" id="{C4D5B63A-8146-6F20-F991-02167F34B6E6}"/>
              </a:ext>
            </a:extLst>
          </p:cNvPr>
          <p:cNvGrpSpPr/>
          <p:nvPr/>
        </p:nvGrpSpPr>
        <p:grpSpPr>
          <a:xfrm>
            <a:off x="4672131" y="936969"/>
            <a:ext cx="2404192" cy="2797868"/>
            <a:chOff x="4575637" y="824675"/>
            <a:chExt cx="2597179" cy="30224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83D173-0283-093F-19B9-6869C474033E}"/>
                </a:ext>
              </a:extLst>
            </p:cNvPr>
            <p:cNvSpPr/>
            <p:nvPr/>
          </p:nvSpPr>
          <p:spPr>
            <a:xfrm rot="10800000" flipV="1">
              <a:off x="4575637" y="824675"/>
              <a:ext cx="2597179" cy="3022456"/>
            </a:xfrm>
            <a:custGeom>
              <a:avLst/>
              <a:gdLst>
                <a:gd name="connsiteX0" fmla="*/ 615555 w 1087591"/>
                <a:gd name="connsiteY0" fmla="*/ 1153531 h 1265682"/>
                <a:gd name="connsiteX1" fmla="*/ 622294 w 1087591"/>
                <a:gd name="connsiteY1" fmla="*/ 1220393 h 1265682"/>
                <a:gd name="connsiteX2" fmla="*/ 619507 w 1087591"/>
                <a:gd name="connsiteY2" fmla="*/ 1248049 h 1265682"/>
                <a:gd name="connsiteX3" fmla="*/ 579235 w 1087591"/>
                <a:gd name="connsiteY3" fmla="*/ 1260551 h 1265682"/>
                <a:gd name="connsiteX4" fmla="*/ 528340 w 1087591"/>
                <a:gd name="connsiteY4" fmla="*/ 1265682 h 1265682"/>
                <a:gd name="connsiteX5" fmla="*/ 605348 w 1087591"/>
                <a:gd name="connsiteY5" fmla="*/ 1172337 h 1265682"/>
                <a:gd name="connsiteX6" fmla="*/ 662129 w 1087591"/>
                <a:gd name="connsiteY6" fmla="*/ 1067716 h 1265682"/>
                <a:gd name="connsiteX7" fmla="*/ 694200 w 1087591"/>
                <a:gd name="connsiteY7" fmla="*/ 1094180 h 1265682"/>
                <a:gd name="connsiteX8" fmla="*/ 769263 w 1087591"/>
                <a:gd name="connsiteY8" fmla="*/ 1185168 h 1265682"/>
                <a:gd name="connsiteX9" fmla="*/ 698745 w 1087591"/>
                <a:gd name="connsiteY9" fmla="*/ 1223449 h 1265682"/>
                <a:gd name="connsiteX10" fmla="*/ 619508 w 1087591"/>
                <a:gd name="connsiteY10" fmla="*/ 1248049 h 1265682"/>
                <a:gd name="connsiteX11" fmla="*/ 622295 w 1087591"/>
                <a:gd name="connsiteY11" fmla="*/ 1220393 h 1265682"/>
                <a:gd name="connsiteX12" fmla="*/ 615556 w 1087591"/>
                <a:gd name="connsiteY12" fmla="*/ 1153531 h 1265682"/>
                <a:gd name="connsiteX13" fmla="*/ 824437 w 1087591"/>
                <a:gd name="connsiteY13" fmla="*/ 179585 h 1265682"/>
                <a:gd name="connsiteX14" fmla="*/ 901851 w 1087591"/>
                <a:gd name="connsiteY14" fmla="*/ 187390 h 1265682"/>
                <a:gd name="connsiteX15" fmla="*/ 978859 w 1087591"/>
                <a:gd name="connsiteY15" fmla="*/ 280735 h 1265682"/>
                <a:gd name="connsiteX16" fmla="*/ 1074656 w 1087591"/>
                <a:gd name="connsiteY16" fmla="*/ 508418 h 1265682"/>
                <a:gd name="connsiteX17" fmla="*/ 1084804 w 1087591"/>
                <a:gd name="connsiteY17" fmla="*/ 609089 h 1265682"/>
                <a:gd name="connsiteX18" fmla="*/ 1087591 w 1087591"/>
                <a:gd name="connsiteY18" fmla="*/ 636744 h 1265682"/>
                <a:gd name="connsiteX19" fmla="*/ 978859 w 1087591"/>
                <a:gd name="connsiteY19" fmla="*/ 992753 h 1265682"/>
                <a:gd name="connsiteX20" fmla="*/ 976180 w 1087591"/>
                <a:gd name="connsiteY20" fmla="*/ 996001 h 1265682"/>
                <a:gd name="connsiteX21" fmla="*/ 976180 w 1087591"/>
                <a:gd name="connsiteY21" fmla="*/ 996001 h 1265682"/>
                <a:gd name="connsiteX22" fmla="*/ 901116 w 1087591"/>
                <a:gd name="connsiteY22" fmla="*/ 1086988 h 1265682"/>
                <a:gd name="connsiteX23" fmla="*/ 806891 w 1087591"/>
                <a:gd name="connsiteY23" fmla="*/ 1164740 h 1265682"/>
                <a:gd name="connsiteX24" fmla="*/ 769263 w 1087591"/>
                <a:gd name="connsiteY24" fmla="*/ 1185167 h 1265682"/>
                <a:gd name="connsiteX25" fmla="*/ 694200 w 1087591"/>
                <a:gd name="connsiteY25" fmla="*/ 1094179 h 1265682"/>
                <a:gd name="connsiteX26" fmla="*/ 662129 w 1087591"/>
                <a:gd name="connsiteY26" fmla="*/ 1067715 h 1265682"/>
                <a:gd name="connsiteX27" fmla="*/ 664049 w 1087591"/>
                <a:gd name="connsiteY27" fmla="*/ 1064176 h 1265682"/>
                <a:gd name="connsiteX28" fmla="*/ 701146 w 1087591"/>
                <a:gd name="connsiteY28" fmla="*/ 944653 h 1265682"/>
                <a:gd name="connsiteX29" fmla="*/ 704400 w 1087591"/>
                <a:gd name="connsiteY29" fmla="*/ 912375 h 1265682"/>
                <a:gd name="connsiteX30" fmla="*/ 714081 w 1087591"/>
                <a:gd name="connsiteY30" fmla="*/ 816328 h 1265682"/>
                <a:gd name="connsiteX31" fmla="*/ 701146 w 1087591"/>
                <a:gd name="connsiteY31" fmla="*/ 688002 h 1265682"/>
                <a:gd name="connsiteX32" fmla="*/ 682892 w 1087591"/>
                <a:gd name="connsiteY32" fmla="*/ 629190 h 1265682"/>
                <a:gd name="connsiteX33" fmla="*/ 664049 w 1087591"/>
                <a:gd name="connsiteY33" fmla="*/ 568479 h 1265682"/>
                <a:gd name="connsiteX34" fmla="*/ 527606 w 1087591"/>
                <a:gd name="connsiteY34" fmla="*/ 366083 h 1265682"/>
                <a:gd name="connsiteX35" fmla="*/ 450927 w 1087591"/>
                <a:gd name="connsiteY35" fmla="*/ 302809 h 1265682"/>
                <a:gd name="connsiteX36" fmla="*/ 468472 w 1087591"/>
                <a:gd name="connsiteY36" fmla="*/ 288331 h 1265682"/>
                <a:gd name="connsiteX37" fmla="*/ 824437 w 1087591"/>
                <a:gd name="connsiteY37" fmla="*/ 179585 h 1265682"/>
                <a:gd name="connsiteX38" fmla="*/ 450925 w 1087591"/>
                <a:gd name="connsiteY38" fmla="*/ 0 h 1265682"/>
                <a:gd name="connsiteX39" fmla="*/ 901115 w 1087591"/>
                <a:gd name="connsiteY39" fmla="*/ 186498 h 1265682"/>
                <a:gd name="connsiteX40" fmla="*/ 901850 w 1087591"/>
                <a:gd name="connsiteY40" fmla="*/ 187389 h 1265682"/>
                <a:gd name="connsiteX41" fmla="*/ 824436 w 1087591"/>
                <a:gd name="connsiteY41" fmla="*/ 179584 h 1265682"/>
                <a:gd name="connsiteX42" fmla="*/ 468471 w 1087591"/>
                <a:gd name="connsiteY42" fmla="*/ 288330 h 1265682"/>
                <a:gd name="connsiteX43" fmla="*/ 450926 w 1087591"/>
                <a:gd name="connsiteY43" fmla="*/ 302808 h 1265682"/>
                <a:gd name="connsiteX44" fmla="*/ 433380 w 1087591"/>
                <a:gd name="connsiteY44" fmla="*/ 288330 h 1265682"/>
                <a:gd name="connsiteX45" fmla="*/ 77415 w 1087591"/>
                <a:gd name="connsiteY45" fmla="*/ 179584 h 1265682"/>
                <a:gd name="connsiteX46" fmla="*/ 0 w 1087591"/>
                <a:gd name="connsiteY46" fmla="*/ 187389 h 1265682"/>
                <a:gd name="connsiteX47" fmla="*/ 735 w 1087591"/>
                <a:gd name="connsiteY47" fmla="*/ 186498 h 1265682"/>
                <a:gd name="connsiteX48" fmla="*/ 450925 w 1087591"/>
                <a:gd name="connsiteY48" fmla="*/ 0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087591" h="1265682">
                  <a:moveTo>
                    <a:pt x="615555" y="1153531"/>
                  </a:moveTo>
                  <a:lnTo>
                    <a:pt x="622294" y="1220393"/>
                  </a:lnTo>
                  <a:lnTo>
                    <a:pt x="619507" y="1248049"/>
                  </a:lnTo>
                  <a:lnTo>
                    <a:pt x="579235" y="1260551"/>
                  </a:lnTo>
                  <a:lnTo>
                    <a:pt x="528340" y="1265682"/>
                  </a:lnTo>
                  <a:lnTo>
                    <a:pt x="605348" y="1172337"/>
                  </a:lnTo>
                  <a:close/>
                  <a:moveTo>
                    <a:pt x="662129" y="1067716"/>
                  </a:moveTo>
                  <a:lnTo>
                    <a:pt x="694200" y="1094180"/>
                  </a:lnTo>
                  <a:lnTo>
                    <a:pt x="769263" y="1185168"/>
                  </a:lnTo>
                  <a:lnTo>
                    <a:pt x="698745" y="1223449"/>
                  </a:lnTo>
                  <a:lnTo>
                    <a:pt x="619508" y="1248049"/>
                  </a:lnTo>
                  <a:lnTo>
                    <a:pt x="622295" y="1220393"/>
                  </a:lnTo>
                  <a:lnTo>
                    <a:pt x="615556" y="1153531"/>
                  </a:lnTo>
                  <a:close/>
                  <a:moveTo>
                    <a:pt x="824437" y="179585"/>
                  </a:moveTo>
                  <a:lnTo>
                    <a:pt x="901851" y="187390"/>
                  </a:lnTo>
                  <a:lnTo>
                    <a:pt x="978859" y="280735"/>
                  </a:lnTo>
                  <a:cubicBezTo>
                    <a:pt x="1024624" y="348485"/>
                    <a:pt x="1057695" y="425518"/>
                    <a:pt x="1074656" y="508418"/>
                  </a:cubicBezTo>
                  <a:lnTo>
                    <a:pt x="1084804" y="609089"/>
                  </a:lnTo>
                  <a:lnTo>
                    <a:pt x="1087591" y="636744"/>
                  </a:lnTo>
                  <a:cubicBezTo>
                    <a:pt x="1087591" y="768618"/>
                    <a:pt x="1047507" y="891128"/>
                    <a:pt x="978859" y="992753"/>
                  </a:cubicBezTo>
                  <a:lnTo>
                    <a:pt x="976180" y="996001"/>
                  </a:lnTo>
                  <a:lnTo>
                    <a:pt x="976180" y="996001"/>
                  </a:lnTo>
                  <a:lnTo>
                    <a:pt x="901116" y="1086988"/>
                  </a:lnTo>
                  <a:cubicBezTo>
                    <a:pt x="872313" y="1115795"/>
                    <a:pt x="840762" y="1141855"/>
                    <a:pt x="806891" y="1164740"/>
                  </a:cubicBezTo>
                  <a:lnTo>
                    <a:pt x="769263" y="1185167"/>
                  </a:lnTo>
                  <a:lnTo>
                    <a:pt x="694200" y="1094179"/>
                  </a:lnTo>
                  <a:lnTo>
                    <a:pt x="662129" y="1067715"/>
                  </a:lnTo>
                  <a:lnTo>
                    <a:pt x="664049" y="1064176"/>
                  </a:lnTo>
                  <a:cubicBezTo>
                    <a:pt x="680157" y="1026087"/>
                    <a:pt x="692666" y="986103"/>
                    <a:pt x="701146" y="944653"/>
                  </a:cubicBezTo>
                  <a:lnTo>
                    <a:pt x="704400" y="912375"/>
                  </a:lnTo>
                  <a:lnTo>
                    <a:pt x="714081" y="816328"/>
                  </a:lnTo>
                  <a:cubicBezTo>
                    <a:pt x="714081" y="772370"/>
                    <a:pt x="709627" y="729453"/>
                    <a:pt x="701146" y="688002"/>
                  </a:cubicBezTo>
                  <a:lnTo>
                    <a:pt x="682892" y="629190"/>
                  </a:lnTo>
                  <a:lnTo>
                    <a:pt x="664049" y="568479"/>
                  </a:lnTo>
                  <a:cubicBezTo>
                    <a:pt x="631832" y="492300"/>
                    <a:pt x="585213" y="423697"/>
                    <a:pt x="527606" y="366083"/>
                  </a:cubicBezTo>
                  <a:lnTo>
                    <a:pt x="450927" y="302809"/>
                  </a:lnTo>
                  <a:lnTo>
                    <a:pt x="468472" y="288331"/>
                  </a:lnTo>
                  <a:cubicBezTo>
                    <a:pt x="570084" y="219674"/>
                    <a:pt x="692580" y="179585"/>
                    <a:pt x="824437" y="179585"/>
                  </a:cubicBezTo>
                  <a:close/>
                  <a:moveTo>
                    <a:pt x="450925" y="0"/>
                  </a:moveTo>
                  <a:cubicBezTo>
                    <a:pt x="626735" y="0"/>
                    <a:pt x="785901" y="71270"/>
                    <a:pt x="901115" y="186498"/>
                  </a:cubicBezTo>
                  <a:lnTo>
                    <a:pt x="901850" y="187389"/>
                  </a:lnTo>
                  <a:lnTo>
                    <a:pt x="824436" y="179584"/>
                  </a:lnTo>
                  <a:cubicBezTo>
                    <a:pt x="692579" y="179584"/>
                    <a:pt x="570083" y="219673"/>
                    <a:pt x="468471" y="288330"/>
                  </a:cubicBezTo>
                  <a:lnTo>
                    <a:pt x="450926" y="302808"/>
                  </a:lnTo>
                  <a:lnTo>
                    <a:pt x="433380" y="288330"/>
                  </a:lnTo>
                  <a:cubicBezTo>
                    <a:pt x="331768" y="219673"/>
                    <a:pt x="209273" y="179584"/>
                    <a:pt x="77415" y="179584"/>
                  </a:cubicBezTo>
                  <a:lnTo>
                    <a:pt x="0" y="187389"/>
                  </a:lnTo>
                  <a:lnTo>
                    <a:pt x="735" y="186498"/>
                  </a:lnTo>
                  <a:cubicBezTo>
                    <a:pt x="115949" y="71270"/>
                    <a:pt x="275115" y="0"/>
                    <a:pt x="450925" y="0"/>
                  </a:cubicBezTo>
                  <a:close/>
                </a:path>
              </a:pathLst>
            </a:custGeom>
            <a:solidFill>
              <a:srgbClr val="0A357C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2" name="Graphic 51" descr="Bar graph with upward trend with solid fill">
              <a:extLst>
                <a:ext uri="{FF2B5EF4-FFF2-40B4-BE49-F238E27FC236}">
                  <a16:creationId xmlns:a16="http://schemas.microsoft.com/office/drawing/2014/main" id="{43FEA440-7DD2-8D94-6117-DDD4E974D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66242" y="903227"/>
              <a:ext cx="457200" cy="457200"/>
            </a:xfrm>
            <a:prstGeom prst="rect">
              <a:avLst/>
            </a:prstGeom>
          </p:spPr>
        </p:pic>
      </p:grpSp>
      <p:grpSp>
        <p:nvGrpSpPr>
          <p:cNvPr id="54" name="!!6">
            <a:extLst>
              <a:ext uri="{FF2B5EF4-FFF2-40B4-BE49-F238E27FC236}">
                <a16:creationId xmlns:a16="http://schemas.microsoft.com/office/drawing/2014/main" id="{EFD8F17F-67F5-035B-4F7D-06652D41E435}"/>
              </a:ext>
            </a:extLst>
          </p:cNvPr>
          <p:cNvGrpSpPr/>
          <p:nvPr/>
        </p:nvGrpSpPr>
        <p:grpSpPr>
          <a:xfrm>
            <a:off x="5580556" y="1339939"/>
            <a:ext cx="2814780" cy="2152968"/>
            <a:chOff x="5467582" y="1253528"/>
            <a:chExt cx="3040728" cy="2325789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00D2B43-7757-770C-C496-577F372F499A}"/>
                </a:ext>
              </a:extLst>
            </p:cNvPr>
            <p:cNvSpPr/>
            <p:nvPr/>
          </p:nvSpPr>
          <p:spPr>
            <a:xfrm rot="10800000" flipV="1">
              <a:off x="5467582" y="1253528"/>
              <a:ext cx="3040728" cy="2325789"/>
            </a:xfrm>
            <a:custGeom>
              <a:avLst/>
              <a:gdLst>
                <a:gd name="connsiteX0" fmla="*/ 2727772 w 3040728"/>
                <a:gd name="connsiteY0" fmla="*/ 1976416 h 2325789"/>
                <a:gd name="connsiteX1" fmla="*/ 2790653 w 3040728"/>
                <a:gd name="connsiteY1" fmla="*/ 2179013 h 2325789"/>
                <a:gd name="connsiteX2" fmla="*/ 2805449 w 3040728"/>
                <a:gd name="connsiteY2" fmla="*/ 2325789 h 2325789"/>
                <a:gd name="connsiteX3" fmla="*/ 2916666 w 3040728"/>
                <a:gd name="connsiteY3" fmla="*/ 2120862 h 2325789"/>
                <a:gd name="connsiteX4" fmla="*/ 2768242 w 3040728"/>
                <a:gd name="connsiteY4" fmla="*/ 1998386 h 2325789"/>
                <a:gd name="connsiteX5" fmla="*/ 2966248 w 3040728"/>
                <a:gd name="connsiteY5" fmla="*/ 1073659 h 2325789"/>
                <a:gd name="connsiteX6" fmla="*/ 2931649 w 3040728"/>
                <a:gd name="connsiteY6" fmla="*/ 1084401 h 2325789"/>
                <a:gd name="connsiteX7" fmla="*/ 2448384 w 3040728"/>
                <a:gd name="connsiteY7" fmla="*/ 1410268 h 2325789"/>
                <a:gd name="connsiteX8" fmla="*/ 2412311 w 3040728"/>
                <a:gd name="connsiteY8" fmla="*/ 1453995 h 2325789"/>
                <a:gd name="connsiteX9" fmla="*/ 2561889 w 3040728"/>
                <a:gd name="connsiteY9" fmla="*/ 1635304 h 2325789"/>
                <a:gd name="connsiteX10" fmla="*/ 2632966 w 3040728"/>
                <a:gd name="connsiteY10" fmla="*/ 1766270 h 2325789"/>
                <a:gd name="connsiteX11" fmla="*/ 2702065 w 3040728"/>
                <a:gd name="connsiteY11" fmla="*/ 1893589 h 2325789"/>
                <a:gd name="connsiteX12" fmla="*/ 2727772 w 3040728"/>
                <a:gd name="connsiteY12" fmla="*/ 1976414 h 2325789"/>
                <a:gd name="connsiteX13" fmla="*/ 2768242 w 3040728"/>
                <a:gd name="connsiteY13" fmla="*/ 1998384 h 2325789"/>
                <a:gd name="connsiteX14" fmla="*/ 2916666 w 3040728"/>
                <a:gd name="connsiteY14" fmla="*/ 2120860 h 2325789"/>
                <a:gd name="connsiteX15" fmla="*/ 2921251 w 3040728"/>
                <a:gd name="connsiteY15" fmla="*/ 2112409 h 2325789"/>
                <a:gd name="connsiteX16" fmla="*/ 3009839 w 3040728"/>
                <a:gd name="connsiteY16" fmla="*/ 1826987 h 2325789"/>
                <a:gd name="connsiteX17" fmla="*/ 3017610 w 3040728"/>
                <a:gd name="connsiteY17" fmla="*/ 1749909 h 2325789"/>
                <a:gd name="connsiteX18" fmla="*/ 3040728 w 3040728"/>
                <a:gd name="connsiteY18" fmla="*/ 1520546 h 2325789"/>
                <a:gd name="connsiteX19" fmla="*/ 3009839 w 3040728"/>
                <a:gd name="connsiteY19" fmla="*/ 1214103 h 2325789"/>
                <a:gd name="connsiteX20" fmla="*/ 1335495 w 3040728"/>
                <a:gd name="connsiteY20" fmla="*/ 18636 h 2325789"/>
                <a:gd name="connsiteX21" fmla="*/ 1213957 w 3040728"/>
                <a:gd name="connsiteY21" fmla="*/ 30889 h 2325789"/>
                <a:gd name="connsiteX22" fmla="*/ 0 w 3040728"/>
                <a:gd name="connsiteY22" fmla="*/ 1520544 h 2325789"/>
                <a:gd name="connsiteX23" fmla="*/ 16095 w 3040728"/>
                <a:gd name="connsiteY23" fmla="*/ 1680211 h 2325789"/>
                <a:gd name="connsiteX24" fmla="*/ 40467 w 3040728"/>
                <a:gd name="connsiteY24" fmla="*/ 1635302 h 2325789"/>
                <a:gd name="connsiteX25" fmla="*/ 709383 w 3040728"/>
                <a:gd name="connsiteY25" fmla="*/ 1084399 h 2325789"/>
                <a:gd name="connsiteX26" fmla="*/ 898604 w 3040728"/>
                <a:gd name="connsiteY26" fmla="*/ 1025656 h 2325789"/>
                <a:gd name="connsiteX27" fmla="*/ 922835 w 3040728"/>
                <a:gd name="connsiteY27" fmla="*/ 785253 h 2325789"/>
                <a:gd name="connsiteX28" fmla="*/ 1151599 w 3040728"/>
                <a:gd name="connsiteY28" fmla="*/ 241545 h 2325789"/>
                <a:gd name="connsiteX29" fmla="*/ 1520363 w 3040728"/>
                <a:gd name="connsiteY29" fmla="*/ 0 h 2325789"/>
                <a:gd name="connsiteX30" fmla="*/ 1335495 w 3040728"/>
                <a:gd name="connsiteY30" fmla="*/ 18638 h 2325789"/>
                <a:gd name="connsiteX31" fmla="*/ 1151599 w 3040728"/>
                <a:gd name="connsiteY31" fmla="*/ 241547 h 2325789"/>
                <a:gd name="connsiteX32" fmla="*/ 922835 w 3040728"/>
                <a:gd name="connsiteY32" fmla="*/ 785255 h 2325789"/>
                <a:gd name="connsiteX33" fmla="*/ 898604 w 3040728"/>
                <a:gd name="connsiteY33" fmla="*/ 1025658 h 2325789"/>
                <a:gd name="connsiteX34" fmla="*/ 994771 w 3040728"/>
                <a:gd name="connsiteY34" fmla="*/ 995801 h 2325789"/>
                <a:gd name="connsiteX35" fmla="*/ 1301177 w 3040728"/>
                <a:gd name="connsiteY35" fmla="*/ 964910 h 2325789"/>
                <a:gd name="connsiteX36" fmla="*/ 1607583 w 3040728"/>
                <a:gd name="connsiteY36" fmla="*/ 995801 h 2325789"/>
                <a:gd name="connsiteX37" fmla="*/ 1858374 w 3040728"/>
                <a:gd name="connsiteY37" fmla="*/ 1073660 h 2325789"/>
                <a:gd name="connsiteX38" fmla="*/ 1903371 w 3040728"/>
                <a:gd name="connsiteY38" fmla="*/ 928681 h 2325789"/>
                <a:gd name="connsiteX39" fmla="*/ 1967394 w 3040728"/>
                <a:gd name="connsiteY39" fmla="*/ 795764 h 2325789"/>
                <a:gd name="connsiteX40" fmla="*/ 1994639 w 3040728"/>
                <a:gd name="connsiteY40" fmla="*/ 750912 h 2325789"/>
                <a:gd name="connsiteX41" fmla="*/ 2043550 w 3040728"/>
                <a:gd name="connsiteY41" fmla="*/ 670392 h 2325789"/>
                <a:gd name="connsiteX42" fmla="*/ 2043562 w 3040728"/>
                <a:gd name="connsiteY42" fmla="*/ 670377 h 2325789"/>
                <a:gd name="connsiteX43" fmla="*/ 2051617 w 3040728"/>
                <a:gd name="connsiteY43" fmla="*/ 659605 h 2325789"/>
                <a:gd name="connsiteX44" fmla="*/ 2052009 w 3040728"/>
                <a:gd name="connsiteY44" fmla="*/ 660139 h 2325789"/>
                <a:gd name="connsiteX45" fmla="*/ 2043562 w 3040728"/>
                <a:gd name="connsiteY45" fmla="*/ 670377 h 2325789"/>
                <a:gd name="connsiteX46" fmla="*/ 2043549 w 3040728"/>
                <a:gd name="connsiteY46" fmla="*/ 670395 h 2325789"/>
                <a:gd name="connsiteX47" fmla="*/ 1994639 w 3040728"/>
                <a:gd name="connsiteY47" fmla="*/ 750912 h 2325789"/>
                <a:gd name="connsiteX48" fmla="*/ 1967396 w 3040728"/>
                <a:gd name="connsiteY48" fmla="*/ 795761 h 2325789"/>
                <a:gd name="connsiteX49" fmla="*/ 1903374 w 3040728"/>
                <a:gd name="connsiteY49" fmla="*/ 928679 h 2325789"/>
                <a:gd name="connsiteX50" fmla="*/ 1858376 w 3040728"/>
                <a:gd name="connsiteY50" fmla="*/ 1073657 h 2325789"/>
                <a:gd name="connsiteX51" fmla="*/ 1892974 w 3040728"/>
                <a:gd name="connsiteY51" fmla="*/ 1084399 h 2325789"/>
                <a:gd name="connsiteX52" fmla="*/ 2376238 w 3040728"/>
                <a:gd name="connsiteY52" fmla="*/ 1410266 h 2325789"/>
                <a:gd name="connsiteX53" fmla="*/ 2412311 w 3040728"/>
                <a:gd name="connsiteY53" fmla="*/ 1453993 h 2325789"/>
                <a:gd name="connsiteX54" fmla="*/ 2448384 w 3040728"/>
                <a:gd name="connsiteY54" fmla="*/ 1410266 h 2325789"/>
                <a:gd name="connsiteX55" fmla="*/ 2931649 w 3040728"/>
                <a:gd name="connsiteY55" fmla="*/ 1084398 h 2325789"/>
                <a:gd name="connsiteX56" fmla="*/ 2966248 w 3040728"/>
                <a:gd name="connsiteY56" fmla="*/ 1073657 h 2325789"/>
                <a:gd name="connsiteX57" fmla="*/ 2921251 w 3040728"/>
                <a:gd name="connsiteY57" fmla="*/ 928679 h 2325789"/>
                <a:gd name="connsiteX58" fmla="*/ 2595424 w 3040728"/>
                <a:gd name="connsiteY58" fmla="*/ 445356 h 2325789"/>
                <a:gd name="connsiteX59" fmla="*/ 2412314 w 3040728"/>
                <a:gd name="connsiteY59" fmla="*/ 294257 h 2325789"/>
                <a:gd name="connsiteX60" fmla="*/ 2412311 w 3040728"/>
                <a:gd name="connsiteY60" fmla="*/ 294260 h 2325789"/>
                <a:gd name="connsiteX61" fmla="*/ 2370411 w 3040728"/>
                <a:gd name="connsiteY61" fmla="*/ 259686 h 2325789"/>
                <a:gd name="connsiteX62" fmla="*/ 1520363 w 3040728"/>
                <a:gd name="connsiteY62" fmla="*/ 0 h 232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040728" h="2325789">
                  <a:moveTo>
                    <a:pt x="2727772" y="1976416"/>
                  </a:moveTo>
                  <a:lnTo>
                    <a:pt x="2790653" y="2179013"/>
                  </a:lnTo>
                  <a:lnTo>
                    <a:pt x="2805449" y="2325789"/>
                  </a:lnTo>
                  <a:lnTo>
                    <a:pt x="2916666" y="2120862"/>
                  </a:lnTo>
                  <a:lnTo>
                    <a:pt x="2768242" y="1998386"/>
                  </a:lnTo>
                  <a:close/>
                  <a:moveTo>
                    <a:pt x="2966248" y="1073659"/>
                  </a:moveTo>
                  <a:lnTo>
                    <a:pt x="2931649" y="1084401"/>
                  </a:lnTo>
                  <a:cubicBezTo>
                    <a:pt x="2749756" y="1161347"/>
                    <a:pt x="2585951" y="1272686"/>
                    <a:pt x="2448384" y="1410268"/>
                  </a:cubicBezTo>
                  <a:lnTo>
                    <a:pt x="2412311" y="1453995"/>
                  </a:lnTo>
                  <a:lnTo>
                    <a:pt x="2561889" y="1635304"/>
                  </a:lnTo>
                  <a:lnTo>
                    <a:pt x="2632966" y="1766270"/>
                  </a:lnTo>
                  <a:lnTo>
                    <a:pt x="2702065" y="1893589"/>
                  </a:lnTo>
                  <a:lnTo>
                    <a:pt x="2727772" y="1976414"/>
                  </a:lnTo>
                  <a:lnTo>
                    <a:pt x="2768242" y="1998384"/>
                  </a:lnTo>
                  <a:lnTo>
                    <a:pt x="2916666" y="2120860"/>
                  </a:lnTo>
                  <a:lnTo>
                    <a:pt x="2921251" y="2112409"/>
                  </a:lnTo>
                  <a:cubicBezTo>
                    <a:pt x="2959717" y="2021452"/>
                    <a:pt x="2989589" y="1925970"/>
                    <a:pt x="3009839" y="1826987"/>
                  </a:cubicBezTo>
                  <a:lnTo>
                    <a:pt x="3017610" y="1749909"/>
                  </a:lnTo>
                  <a:lnTo>
                    <a:pt x="3040728" y="1520546"/>
                  </a:lnTo>
                  <a:cubicBezTo>
                    <a:pt x="3040728" y="1415574"/>
                    <a:pt x="3030092" y="1313088"/>
                    <a:pt x="3009839" y="1214103"/>
                  </a:cubicBezTo>
                  <a:close/>
                  <a:moveTo>
                    <a:pt x="1335495" y="18636"/>
                  </a:moveTo>
                  <a:lnTo>
                    <a:pt x="1213957" y="30889"/>
                  </a:lnTo>
                  <a:cubicBezTo>
                    <a:pt x="521155" y="172674"/>
                    <a:pt x="0" y="785742"/>
                    <a:pt x="0" y="1520544"/>
                  </a:cubicBezTo>
                  <a:lnTo>
                    <a:pt x="16095" y="1680211"/>
                  </a:lnTo>
                  <a:lnTo>
                    <a:pt x="40467" y="1635302"/>
                  </a:lnTo>
                  <a:cubicBezTo>
                    <a:pt x="204402" y="1392621"/>
                    <a:pt x="436543" y="1199816"/>
                    <a:pt x="709383" y="1084399"/>
                  </a:cubicBezTo>
                  <a:lnTo>
                    <a:pt x="898604" y="1025656"/>
                  </a:lnTo>
                  <a:lnTo>
                    <a:pt x="922835" y="785253"/>
                  </a:lnTo>
                  <a:cubicBezTo>
                    <a:pt x="963340" y="587287"/>
                    <a:pt x="1042312" y="403332"/>
                    <a:pt x="1151599" y="241545"/>
                  </a:cubicBezTo>
                  <a:close/>
                  <a:moveTo>
                    <a:pt x="1520363" y="0"/>
                  </a:moveTo>
                  <a:lnTo>
                    <a:pt x="1335495" y="18638"/>
                  </a:lnTo>
                  <a:lnTo>
                    <a:pt x="1151599" y="241547"/>
                  </a:lnTo>
                  <a:cubicBezTo>
                    <a:pt x="1042312" y="403334"/>
                    <a:pt x="963340" y="587290"/>
                    <a:pt x="922835" y="785255"/>
                  </a:cubicBezTo>
                  <a:lnTo>
                    <a:pt x="898604" y="1025658"/>
                  </a:lnTo>
                  <a:lnTo>
                    <a:pt x="994771" y="995801"/>
                  </a:lnTo>
                  <a:cubicBezTo>
                    <a:pt x="1093743" y="975548"/>
                    <a:pt x="1196219" y="964910"/>
                    <a:pt x="1301177" y="964910"/>
                  </a:cubicBezTo>
                  <a:cubicBezTo>
                    <a:pt x="1406137" y="964910"/>
                    <a:pt x="1508612" y="975548"/>
                    <a:pt x="1607583" y="995801"/>
                  </a:cubicBezTo>
                  <a:lnTo>
                    <a:pt x="1858374" y="1073660"/>
                  </a:lnTo>
                  <a:lnTo>
                    <a:pt x="1903371" y="928681"/>
                  </a:lnTo>
                  <a:cubicBezTo>
                    <a:pt x="1922605" y="883202"/>
                    <a:pt x="1943989" y="838854"/>
                    <a:pt x="1967394" y="795764"/>
                  </a:cubicBezTo>
                  <a:lnTo>
                    <a:pt x="1994639" y="750912"/>
                  </a:lnTo>
                  <a:lnTo>
                    <a:pt x="2043550" y="670392"/>
                  </a:lnTo>
                  <a:lnTo>
                    <a:pt x="2043562" y="670377"/>
                  </a:lnTo>
                  <a:lnTo>
                    <a:pt x="2051617" y="659605"/>
                  </a:lnTo>
                  <a:lnTo>
                    <a:pt x="2052009" y="660139"/>
                  </a:lnTo>
                  <a:lnTo>
                    <a:pt x="2043562" y="670377"/>
                  </a:lnTo>
                  <a:lnTo>
                    <a:pt x="2043549" y="670395"/>
                  </a:lnTo>
                  <a:lnTo>
                    <a:pt x="1994639" y="750912"/>
                  </a:lnTo>
                  <a:lnTo>
                    <a:pt x="1967396" y="795761"/>
                  </a:lnTo>
                  <a:cubicBezTo>
                    <a:pt x="1943991" y="838851"/>
                    <a:pt x="1922608" y="883200"/>
                    <a:pt x="1903374" y="928679"/>
                  </a:cubicBezTo>
                  <a:lnTo>
                    <a:pt x="1858376" y="1073657"/>
                  </a:lnTo>
                  <a:lnTo>
                    <a:pt x="1892974" y="1084399"/>
                  </a:lnTo>
                  <a:cubicBezTo>
                    <a:pt x="2074866" y="1161345"/>
                    <a:pt x="2238672" y="1272683"/>
                    <a:pt x="2376238" y="1410266"/>
                  </a:cubicBezTo>
                  <a:lnTo>
                    <a:pt x="2412311" y="1453993"/>
                  </a:lnTo>
                  <a:lnTo>
                    <a:pt x="2448384" y="1410266"/>
                  </a:lnTo>
                  <a:cubicBezTo>
                    <a:pt x="2585951" y="1272683"/>
                    <a:pt x="2749756" y="1161344"/>
                    <a:pt x="2931649" y="1084398"/>
                  </a:cubicBezTo>
                  <a:lnTo>
                    <a:pt x="2966248" y="1073657"/>
                  </a:lnTo>
                  <a:lnTo>
                    <a:pt x="2921251" y="928679"/>
                  </a:lnTo>
                  <a:cubicBezTo>
                    <a:pt x="2844317" y="746763"/>
                    <a:pt x="2732990" y="582939"/>
                    <a:pt x="2595424" y="445356"/>
                  </a:cubicBezTo>
                  <a:lnTo>
                    <a:pt x="2412314" y="294257"/>
                  </a:lnTo>
                  <a:lnTo>
                    <a:pt x="2412311" y="294260"/>
                  </a:lnTo>
                  <a:lnTo>
                    <a:pt x="2370411" y="259686"/>
                  </a:lnTo>
                  <a:cubicBezTo>
                    <a:pt x="2127761" y="95733"/>
                    <a:pt x="1835241" y="0"/>
                    <a:pt x="1520363" y="0"/>
                  </a:cubicBezTo>
                  <a:close/>
                </a:path>
              </a:pathLst>
            </a:custGeom>
            <a:solidFill>
              <a:srgbClr val="0D47A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1" name="Graphic 50" descr="Briefcase with solid fill">
              <a:extLst>
                <a:ext uri="{FF2B5EF4-FFF2-40B4-BE49-F238E27FC236}">
                  <a16:creationId xmlns:a16="http://schemas.microsoft.com/office/drawing/2014/main" id="{A05DAD3C-A6E9-6D66-F2F0-AE944C682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586166" y="1701028"/>
              <a:ext cx="457200" cy="457200"/>
            </a:xfrm>
            <a:prstGeom prst="rect">
              <a:avLst/>
            </a:prstGeom>
          </p:spPr>
        </p:pic>
      </p:grpSp>
      <p:grpSp>
        <p:nvGrpSpPr>
          <p:cNvPr id="55" name="!!5">
            <a:extLst>
              <a:ext uri="{FF2B5EF4-FFF2-40B4-BE49-F238E27FC236}">
                <a16:creationId xmlns:a16="http://schemas.microsoft.com/office/drawing/2014/main" id="{C074398D-E0F7-D532-169D-A54BB7E2CDE7}"/>
              </a:ext>
            </a:extLst>
          </p:cNvPr>
          <p:cNvGrpSpPr/>
          <p:nvPr/>
        </p:nvGrpSpPr>
        <p:grpSpPr>
          <a:xfrm>
            <a:off x="5890027" y="2322590"/>
            <a:ext cx="2727978" cy="2595066"/>
            <a:chOff x="5780537" y="2218435"/>
            <a:chExt cx="2946957" cy="280337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7E17FA9-7511-6DCA-5DDD-218D9CE8CCE3}"/>
                </a:ext>
              </a:extLst>
            </p:cNvPr>
            <p:cNvSpPr/>
            <p:nvPr/>
          </p:nvSpPr>
          <p:spPr>
            <a:xfrm rot="10800000" flipV="1">
              <a:off x="5780537" y="2218435"/>
              <a:ext cx="2946957" cy="2803376"/>
            </a:xfrm>
            <a:custGeom>
              <a:avLst/>
              <a:gdLst>
                <a:gd name="connsiteX0" fmla="*/ 2852151 w 2946957"/>
                <a:gd name="connsiteY0" fmla="*/ 801363 h 2803376"/>
                <a:gd name="connsiteX1" fmla="*/ 2819210 w 2946957"/>
                <a:gd name="connsiteY1" fmla="*/ 804684 h 2803376"/>
                <a:gd name="connsiteX2" fmla="*/ 2631498 w 2946957"/>
                <a:gd name="connsiteY2" fmla="*/ 862961 h 2803376"/>
                <a:gd name="connsiteX3" fmla="*/ 2729173 w 2946957"/>
                <a:gd name="connsiteY3" fmla="*/ 893284 h 2803376"/>
                <a:gd name="connsiteX4" fmla="*/ 2946957 w 2946957"/>
                <a:gd name="connsiteY4" fmla="*/ 1011509 h 2803376"/>
                <a:gd name="connsiteX5" fmla="*/ 2921250 w 2946957"/>
                <a:gd name="connsiteY5" fmla="*/ 928684 h 2803376"/>
                <a:gd name="connsiteX6" fmla="*/ 1520361 w 2946957"/>
                <a:gd name="connsiteY6" fmla="*/ 0 h 2803376"/>
                <a:gd name="connsiteX7" fmla="*/ 1213956 w 2946957"/>
                <a:gd name="connsiteY7" fmla="*/ 30891 h 2803376"/>
                <a:gd name="connsiteX8" fmla="*/ 1117788 w 2946957"/>
                <a:gd name="connsiteY8" fmla="*/ 60749 h 2803376"/>
                <a:gd name="connsiteX9" fmla="*/ 1117788 w 2946957"/>
                <a:gd name="connsiteY9" fmla="*/ 60751 h 2803376"/>
                <a:gd name="connsiteX10" fmla="*/ 928567 w 2946957"/>
                <a:gd name="connsiteY10" fmla="*/ 119494 h 2803376"/>
                <a:gd name="connsiteX11" fmla="*/ 259651 w 2946957"/>
                <a:gd name="connsiteY11" fmla="*/ 670397 h 2803376"/>
                <a:gd name="connsiteX12" fmla="*/ 235279 w 2946957"/>
                <a:gd name="connsiteY12" fmla="*/ 715306 h 2803376"/>
                <a:gd name="connsiteX13" fmla="*/ 235279 w 2946957"/>
                <a:gd name="connsiteY13" fmla="*/ 715308 h 2803376"/>
                <a:gd name="connsiteX14" fmla="*/ 119477 w 2946957"/>
                <a:gd name="connsiteY14" fmla="*/ 928681 h 2803376"/>
                <a:gd name="connsiteX15" fmla="*/ 0 w 2946957"/>
                <a:gd name="connsiteY15" fmla="*/ 1520546 h 2803376"/>
                <a:gd name="connsiteX16" fmla="*/ 670315 w 2946957"/>
                <a:gd name="connsiteY16" fmla="*/ 2781406 h 2803376"/>
                <a:gd name="connsiteX17" fmla="*/ 710785 w 2946957"/>
                <a:gd name="connsiteY17" fmla="*/ 2803376 h 2803376"/>
                <a:gd name="connsiteX18" fmla="*/ 647904 w 2946957"/>
                <a:gd name="connsiteY18" fmla="*/ 2600780 h 2803376"/>
                <a:gd name="connsiteX19" fmla="*/ 617015 w 2946957"/>
                <a:gd name="connsiteY19" fmla="*/ 2294337 h 2803376"/>
                <a:gd name="connsiteX20" fmla="*/ 736492 w 2946957"/>
                <a:gd name="connsiteY20" fmla="*/ 1702472 h 2803376"/>
                <a:gd name="connsiteX21" fmla="*/ 741079 w 2946957"/>
                <a:gd name="connsiteY21" fmla="*/ 1694023 h 2803376"/>
                <a:gd name="connsiteX22" fmla="*/ 741077 w 2946957"/>
                <a:gd name="connsiteY22" fmla="*/ 1694023 h 2803376"/>
                <a:gd name="connsiteX23" fmla="*/ 876666 w 2946957"/>
                <a:gd name="connsiteY23" fmla="*/ 1444188 h 2803376"/>
                <a:gd name="connsiteX24" fmla="*/ 1287327 w 2946957"/>
                <a:gd name="connsiteY24" fmla="*/ 1033479 h 2803376"/>
                <a:gd name="connsiteX25" fmla="*/ 1377183 w 2946957"/>
                <a:gd name="connsiteY25" fmla="*/ 984702 h 2803376"/>
                <a:gd name="connsiteX26" fmla="*/ 1370783 w 2946957"/>
                <a:gd name="connsiteY26" fmla="*/ 976943 h 2803376"/>
                <a:gd name="connsiteX27" fmla="*/ 1362794 w 2946957"/>
                <a:gd name="connsiteY27" fmla="*/ 963041 h 2803376"/>
                <a:gd name="connsiteX28" fmla="*/ 1363178 w 2946957"/>
                <a:gd name="connsiteY28" fmla="*/ 962509 h 2803376"/>
                <a:gd name="connsiteX29" fmla="*/ 1370783 w 2946957"/>
                <a:gd name="connsiteY29" fmla="*/ 976941 h 2803376"/>
                <a:gd name="connsiteX30" fmla="*/ 1377183 w 2946957"/>
                <a:gd name="connsiteY30" fmla="*/ 984699 h 2803376"/>
                <a:gd name="connsiteX31" fmla="*/ 1545581 w 2946957"/>
                <a:gd name="connsiteY31" fmla="*/ 893282 h 2803376"/>
                <a:gd name="connsiteX32" fmla="*/ 1830970 w 2946957"/>
                <a:gd name="connsiteY32" fmla="*/ 804682 h 2803376"/>
                <a:gd name="connsiteX33" fmla="*/ 2026200 w 2946957"/>
                <a:gd name="connsiteY33" fmla="*/ 785000 h 2803376"/>
                <a:gd name="connsiteX34" fmla="*/ 2026200 w 2946957"/>
                <a:gd name="connsiteY34" fmla="*/ 785002 h 2803376"/>
                <a:gd name="connsiteX35" fmla="*/ 2137376 w 2946957"/>
                <a:gd name="connsiteY35" fmla="*/ 773793 h 2803376"/>
                <a:gd name="connsiteX36" fmla="*/ 2410839 w 2946957"/>
                <a:gd name="connsiteY36" fmla="*/ 801363 h 2803376"/>
                <a:gd name="connsiteX37" fmla="*/ 2443782 w 2946957"/>
                <a:gd name="connsiteY37" fmla="*/ 804684 h 2803376"/>
                <a:gd name="connsiteX38" fmla="*/ 2631496 w 2946957"/>
                <a:gd name="connsiteY38" fmla="*/ 862961 h 2803376"/>
                <a:gd name="connsiteX39" fmla="*/ 2819208 w 2946957"/>
                <a:gd name="connsiteY39" fmla="*/ 804684 h 2803376"/>
                <a:gd name="connsiteX40" fmla="*/ 2852148 w 2946957"/>
                <a:gd name="connsiteY40" fmla="*/ 801363 h 2803376"/>
                <a:gd name="connsiteX41" fmla="*/ 2781071 w 2946957"/>
                <a:gd name="connsiteY41" fmla="*/ 670397 h 2803376"/>
                <a:gd name="connsiteX42" fmla="*/ 2631494 w 2946957"/>
                <a:gd name="connsiteY42" fmla="*/ 489088 h 2803376"/>
                <a:gd name="connsiteX43" fmla="*/ 2595420 w 2946957"/>
                <a:gd name="connsiteY43" fmla="*/ 445361 h 2803376"/>
                <a:gd name="connsiteX44" fmla="*/ 2112156 w 2946957"/>
                <a:gd name="connsiteY44" fmla="*/ 119494 h 2803376"/>
                <a:gd name="connsiteX45" fmla="*/ 2077559 w 2946957"/>
                <a:gd name="connsiteY45" fmla="*/ 108752 h 2803376"/>
                <a:gd name="connsiteX46" fmla="*/ 2045190 w 2946957"/>
                <a:gd name="connsiteY46" fmla="*/ 213038 h 2803376"/>
                <a:gd name="connsiteX47" fmla="*/ 2077559 w 2946957"/>
                <a:gd name="connsiteY47" fmla="*/ 108750 h 2803376"/>
                <a:gd name="connsiteX48" fmla="*/ 1826767 w 2946957"/>
                <a:gd name="connsiteY48" fmla="*/ 30891 h 2803376"/>
                <a:gd name="connsiteX49" fmla="*/ 1520361 w 2946957"/>
                <a:gd name="connsiteY49" fmla="*/ 0 h 2803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2946957" h="2803376">
                  <a:moveTo>
                    <a:pt x="2852151" y="801363"/>
                  </a:moveTo>
                  <a:lnTo>
                    <a:pt x="2819210" y="804684"/>
                  </a:lnTo>
                  <a:lnTo>
                    <a:pt x="2631498" y="862961"/>
                  </a:lnTo>
                  <a:lnTo>
                    <a:pt x="2729173" y="893284"/>
                  </a:lnTo>
                  <a:lnTo>
                    <a:pt x="2946957" y="1011509"/>
                  </a:lnTo>
                  <a:lnTo>
                    <a:pt x="2921250" y="928684"/>
                  </a:lnTo>
                  <a:close/>
                  <a:moveTo>
                    <a:pt x="1520361" y="0"/>
                  </a:moveTo>
                  <a:cubicBezTo>
                    <a:pt x="1415403" y="0"/>
                    <a:pt x="1312927" y="10639"/>
                    <a:pt x="1213956" y="30891"/>
                  </a:cubicBezTo>
                  <a:lnTo>
                    <a:pt x="1117788" y="60749"/>
                  </a:lnTo>
                  <a:lnTo>
                    <a:pt x="1117788" y="60751"/>
                  </a:lnTo>
                  <a:lnTo>
                    <a:pt x="928567" y="119494"/>
                  </a:lnTo>
                  <a:cubicBezTo>
                    <a:pt x="655727" y="234911"/>
                    <a:pt x="423586" y="427716"/>
                    <a:pt x="259651" y="670397"/>
                  </a:cubicBezTo>
                  <a:lnTo>
                    <a:pt x="235279" y="715306"/>
                  </a:lnTo>
                  <a:lnTo>
                    <a:pt x="235279" y="715308"/>
                  </a:lnTo>
                  <a:lnTo>
                    <a:pt x="119477" y="928681"/>
                  </a:lnTo>
                  <a:cubicBezTo>
                    <a:pt x="42542" y="1110597"/>
                    <a:pt x="0" y="1310602"/>
                    <a:pt x="0" y="1520546"/>
                  </a:cubicBezTo>
                  <a:cubicBezTo>
                    <a:pt x="0" y="2045406"/>
                    <a:pt x="265896" y="2508154"/>
                    <a:pt x="670315" y="2781406"/>
                  </a:cubicBezTo>
                  <a:lnTo>
                    <a:pt x="710785" y="2803376"/>
                  </a:lnTo>
                  <a:lnTo>
                    <a:pt x="647904" y="2600780"/>
                  </a:lnTo>
                  <a:cubicBezTo>
                    <a:pt x="627651" y="2501797"/>
                    <a:pt x="617015" y="2399309"/>
                    <a:pt x="617015" y="2294337"/>
                  </a:cubicBezTo>
                  <a:cubicBezTo>
                    <a:pt x="617015" y="2084393"/>
                    <a:pt x="659560" y="1884388"/>
                    <a:pt x="736492" y="1702472"/>
                  </a:cubicBezTo>
                  <a:lnTo>
                    <a:pt x="741079" y="1694023"/>
                  </a:lnTo>
                  <a:lnTo>
                    <a:pt x="741077" y="1694023"/>
                  </a:lnTo>
                  <a:lnTo>
                    <a:pt x="876666" y="1444188"/>
                  </a:lnTo>
                  <a:cubicBezTo>
                    <a:pt x="985955" y="1282400"/>
                    <a:pt x="1125559" y="1142781"/>
                    <a:pt x="1287327" y="1033479"/>
                  </a:cubicBezTo>
                  <a:lnTo>
                    <a:pt x="1377183" y="984702"/>
                  </a:lnTo>
                  <a:lnTo>
                    <a:pt x="1370783" y="976943"/>
                  </a:lnTo>
                  <a:lnTo>
                    <a:pt x="1362794" y="963041"/>
                  </a:lnTo>
                  <a:lnTo>
                    <a:pt x="1363178" y="962509"/>
                  </a:lnTo>
                  <a:lnTo>
                    <a:pt x="1370783" y="976941"/>
                  </a:lnTo>
                  <a:lnTo>
                    <a:pt x="1377183" y="984699"/>
                  </a:lnTo>
                  <a:lnTo>
                    <a:pt x="1545581" y="893282"/>
                  </a:lnTo>
                  <a:cubicBezTo>
                    <a:pt x="1636529" y="854811"/>
                    <a:pt x="1731999" y="824937"/>
                    <a:pt x="1830970" y="804682"/>
                  </a:cubicBezTo>
                  <a:lnTo>
                    <a:pt x="2026200" y="785000"/>
                  </a:lnTo>
                  <a:lnTo>
                    <a:pt x="2026200" y="785002"/>
                  </a:lnTo>
                  <a:lnTo>
                    <a:pt x="2137376" y="773793"/>
                  </a:lnTo>
                  <a:lnTo>
                    <a:pt x="2410839" y="801363"/>
                  </a:lnTo>
                  <a:lnTo>
                    <a:pt x="2443782" y="804684"/>
                  </a:lnTo>
                  <a:lnTo>
                    <a:pt x="2631496" y="862961"/>
                  </a:lnTo>
                  <a:lnTo>
                    <a:pt x="2819208" y="804684"/>
                  </a:lnTo>
                  <a:lnTo>
                    <a:pt x="2852148" y="801363"/>
                  </a:lnTo>
                  <a:lnTo>
                    <a:pt x="2781071" y="670397"/>
                  </a:lnTo>
                  <a:lnTo>
                    <a:pt x="2631494" y="489088"/>
                  </a:lnTo>
                  <a:lnTo>
                    <a:pt x="2595420" y="445361"/>
                  </a:lnTo>
                  <a:cubicBezTo>
                    <a:pt x="2457854" y="307778"/>
                    <a:pt x="2294048" y="196440"/>
                    <a:pt x="2112156" y="119494"/>
                  </a:cubicBezTo>
                  <a:lnTo>
                    <a:pt x="2077559" y="108752"/>
                  </a:lnTo>
                  <a:lnTo>
                    <a:pt x="2045190" y="213038"/>
                  </a:lnTo>
                  <a:lnTo>
                    <a:pt x="2077559" y="108750"/>
                  </a:lnTo>
                  <a:lnTo>
                    <a:pt x="1826767" y="30891"/>
                  </a:lnTo>
                  <a:cubicBezTo>
                    <a:pt x="1727796" y="10639"/>
                    <a:pt x="1625322" y="0"/>
                    <a:pt x="152036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50" name="Graphic 49" descr="Single gear with solid fill">
              <a:extLst>
                <a:ext uri="{FF2B5EF4-FFF2-40B4-BE49-F238E27FC236}">
                  <a16:creationId xmlns:a16="http://schemas.microsoft.com/office/drawing/2014/main" id="{A4545AE8-ADEB-50E6-1925-473F211E4C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8145512" y="3991854"/>
              <a:ext cx="457200" cy="457200"/>
            </a:xfrm>
            <a:prstGeom prst="rect">
              <a:avLst/>
            </a:prstGeom>
          </p:spPr>
        </p:pic>
      </p:grpSp>
      <p:grpSp>
        <p:nvGrpSpPr>
          <p:cNvPr id="56" name="!!4">
            <a:extLst>
              <a:ext uri="{FF2B5EF4-FFF2-40B4-BE49-F238E27FC236}">
                <a16:creationId xmlns:a16="http://schemas.microsoft.com/office/drawing/2014/main" id="{A9FB4F09-A5C8-BDBA-A1B1-F98113385DB3}"/>
              </a:ext>
            </a:extLst>
          </p:cNvPr>
          <p:cNvGrpSpPr/>
          <p:nvPr/>
        </p:nvGrpSpPr>
        <p:grpSpPr>
          <a:xfrm>
            <a:off x="6170843" y="3105217"/>
            <a:ext cx="1864794" cy="2815120"/>
            <a:chOff x="6095998" y="2992230"/>
            <a:chExt cx="2014483" cy="3041093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0239C6A-2D2A-49A9-370F-CD87C9AE2BDA}"/>
                </a:ext>
              </a:extLst>
            </p:cNvPr>
            <p:cNvSpPr/>
            <p:nvPr/>
          </p:nvSpPr>
          <p:spPr>
            <a:xfrm rot="10800000" flipV="1">
              <a:off x="6095998" y="2992230"/>
              <a:ext cx="2014483" cy="3041093"/>
            </a:xfrm>
            <a:custGeom>
              <a:avLst/>
              <a:gdLst>
                <a:gd name="connsiteX0" fmla="*/ 318327 w 843582"/>
                <a:gd name="connsiteY0" fmla="*/ 88321 h 1273486"/>
                <a:gd name="connsiteX1" fmla="*/ 393390 w 843582"/>
                <a:gd name="connsiteY1" fmla="*/ 179308 h 1273486"/>
                <a:gd name="connsiteX2" fmla="*/ 487615 w 843582"/>
                <a:gd name="connsiteY2" fmla="*/ 257060 h 1273486"/>
                <a:gd name="connsiteX3" fmla="*/ 525244 w 843582"/>
                <a:gd name="connsiteY3" fmla="*/ 277487 h 1273486"/>
                <a:gd name="connsiteX4" fmla="*/ 522564 w 843582"/>
                <a:gd name="connsiteY4" fmla="*/ 280735 h 1273486"/>
                <a:gd name="connsiteX5" fmla="*/ 426767 w 843582"/>
                <a:gd name="connsiteY5" fmla="*/ 508418 h 1273486"/>
                <a:gd name="connsiteX6" fmla="*/ 423514 w 843582"/>
                <a:gd name="connsiteY6" fmla="*/ 540695 h 1273486"/>
                <a:gd name="connsiteX7" fmla="*/ 423515 w 843582"/>
                <a:gd name="connsiteY7" fmla="*/ 540695 h 1273486"/>
                <a:gd name="connsiteX8" fmla="*/ 413833 w 843582"/>
                <a:gd name="connsiteY8" fmla="*/ 636743 h 1273486"/>
                <a:gd name="connsiteX9" fmla="*/ 463865 w 843582"/>
                <a:gd name="connsiteY9" fmla="*/ 884592 h 1273486"/>
                <a:gd name="connsiteX10" fmla="*/ 492801 w 843582"/>
                <a:gd name="connsiteY10" fmla="*/ 937909 h 1273486"/>
                <a:gd name="connsiteX11" fmla="*/ 522565 w 843582"/>
                <a:gd name="connsiteY11" fmla="*/ 992752 h 1273486"/>
                <a:gd name="connsiteX12" fmla="*/ 802679 w 843582"/>
                <a:gd name="connsiteY12" fmla="*/ 1223448 h 1273486"/>
                <a:gd name="connsiteX13" fmla="*/ 843582 w 843582"/>
                <a:gd name="connsiteY13" fmla="*/ 1236146 h 1273486"/>
                <a:gd name="connsiteX14" fmla="*/ 764975 w 843582"/>
                <a:gd name="connsiteY14" fmla="*/ 1260550 h 1273486"/>
                <a:gd name="connsiteX15" fmla="*/ 636665 w 843582"/>
                <a:gd name="connsiteY15" fmla="*/ 1273486 h 1273486"/>
                <a:gd name="connsiteX16" fmla="*/ 50032 w 843582"/>
                <a:gd name="connsiteY16" fmla="*/ 884592 h 1273486"/>
                <a:gd name="connsiteX17" fmla="*/ 39267 w 843582"/>
                <a:gd name="connsiteY17" fmla="*/ 849908 h 1273486"/>
                <a:gd name="connsiteX18" fmla="*/ 12935 w 843582"/>
                <a:gd name="connsiteY18" fmla="*/ 765069 h 1273486"/>
                <a:gd name="connsiteX19" fmla="*/ 0 w 843582"/>
                <a:gd name="connsiteY19" fmla="*/ 636743 h 1273486"/>
                <a:gd name="connsiteX20" fmla="*/ 50032 w 843582"/>
                <a:gd name="connsiteY20" fmla="*/ 388894 h 1273486"/>
                <a:gd name="connsiteX21" fmla="*/ 51952 w 843582"/>
                <a:gd name="connsiteY21" fmla="*/ 385357 h 1273486"/>
                <a:gd name="connsiteX22" fmla="*/ 51952 w 843582"/>
                <a:gd name="connsiteY22" fmla="*/ 385357 h 1273486"/>
                <a:gd name="connsiteX23" fmla="*/ 108731 w 843582"/>
                <a:gd name="connsiteY23" fmla="*/ 280735 h 1273486"/>
                <a:gd name="connsiteX24" fmla="*/ 280699 w 843582"/>
                <a:gd name="connsiteY24" fmla="*/ 108747 h 1273486"/>
                <a:gd name="connsiteX25" fmla="*/ 590108 w 843582"/>
                <a:gd name="connsiteY25" fmla="*/ 4694 h 1273486"/>
                <a:gd name="connsiteX26" fmla="*/ 593361 w 843582"/>
                <a:gd name="connsiteY26" fmla="*/ 36972 h 1273486"/>
                <a:gd name="connsiteX27" fmla="*/ 630458 w 843582"/>
                <a:gd name="connsiteY27" fmla="*/ 156495 h 1273486"/>
                <a:gd name="connsiteX28" fmla="*/ 632379 w 843582"/>
                <a:gd name="connsiteY28" fmla="*/ 160034 h 1273486"/>
                <a:gd name="connsiteX29" fmla="*/ 600307 w 843582"/>
                <a:gd name="connsiteY29" fmla="*/ 186498 h 1273486"/>
                <a:gd name="connsiteX30" fmla="*/ 525244 w 843582"/>
                <a:gd name="connsiteY30" fmla="*/ 277486 h 1273486"/>
                <a:gd name="connsiteX31" fmla="*/ 487615 w 843582"/>
                <a:gd name="connsiteY31" fmla="*/ 257059 h 1273486"/>
                <a:gd name="connsiteX32" fmla="*/ 393390 w 843582"/>
                <a:gd name="connsiteY32" fmla="*/ 179307 h 1273486"/>
                <a:gd name="connsiteX33" fmla="*/ 318327 w 843582"/>
                <a:gd name="connsiteY33" fmla="*/ 88320 h 1273486"/>
                <a:gd name="connsiteX34" fmla="*/ 388845 w 843582"/>
                <a:gd name="connsiteY34" fmla="*/ 50038 h 1273486"/>
                <a:gd name="connsiteX35" fmla="*/ 508354 w 843582"/>
                <a:gd name="connsiteY35" fmla="*/ 12936 h 1273486"/>
                <a:gd name="connsiteX36" fmla="*/ 636665 w 843582"/>
                <a:gd name="connsiteY36" fmla="*/ 0 h 1273486"/>
                <a:gd name="connsiteX37" fmla="*/ 751180 w 843582"/>
                <a:gd name="connsiteY37" fmla="*/ 11545 h 1273486"/>
                <a:gd name="connsiteX38" fmla="*/ 764975 w 843582"/>
                <a:gd name="connsiteY38" fmla="*/ 12936 h 1273486"/>
                <a:gd name="connsiteX39" fmla="*/ 843582 w 843582"/>
                <a:gd name="connsiteY39" fmla="*/ 37340 h 1273486"/>
                <a:gd name="connsiteX40" fmla="*/ 802679 w 843582"/>
                <a:gd name="connsiteY40" fmla="*/ 50038 h 1273486"/>
                <a:gd name="connsiteX41" fmla="*/ 711479 w 843582"/>
                <a:gd name="connsiteY41" fmla="*/ 99547 h 1273486"/>
                <a:gd name="connsiteX42" fmla="*/ 694533 w 843582"/>
                <a:gd name="connsiteY42" fmla="*/ 108746 h 1273486"/>
                <a:gd name="connsiteX43" fmla="*/ 632380 w 843582"/>
                <a:gd name="connsiteY43" fmla="*/ 160034 h 1273486"/>
                <a:gd name="connsiteX44" fmla="*/ 630459 w 843582"/>
                <a:gd name="connsiteY44" fmla="*/ 156495 h 1273486"/>
                <a:gd name="connsiteX45" fmla="*/ 593362 w 843582"/>
                <a:gd name="connsiteY45" fmla="*/ 36972 h 1273486"/>
                <a:gd name="connsiteX46" fmla="*/ 590109 w 843582"/>
                <a:gd name="connsiteY46" fmla="*/ 4694 h 1273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843582" h="1273486">
                  <a:moveTo>
                    <a:pt x="318327" y="88321"/>
                  </a:moveTo>
                  <a:lnTo>
                    <a:pt x="393390" y="179308"/>
                  </a:lnTo>
                  <a:cubicBezTo>
                    <a:pt x="422194" y="208115"/>
                    <a:pt x="453744" y="234175"/>
                    <a:pt x="487615" y="257060"/>
                  </a:cubicBezTo>
                  <a:lnTo>
                    <a:pt x="525244" y="277487"/>
                  </a:lnTo>
                  <a:lnTo>
                    <a:pt x="522564" y="280735"/>
                  </a:lnTo>
                  <a:cubicBezTo>
                    <a:pt x="476799" y="348485"/>
                    <a:pt x="443729" y="425518"/>
                    <a:pt x="426767" y="508418"/>
                  </a:cubicBezTo>
                  <a:lnTo>
                    <a:pt x="423514" y="540695"/>
                  </a:lnTo>
                  <a:lnTo>
                    <a:pt x="423515" y="540695"/>
                  </a:lnTo>
                  <a:lnTo>
                    <a:pt x="413833" y="636743"/>
                  </a:lnTo>
                  <a:cubicBezTo>
                    <a:pt x="413833" y="724659"/>
                    <a:pt x="431649" y="808413"/>
                    <a:pt x="463865" y="884592"/>
                  </a:cubicBezTo>
                  <a:lnTo>
                    <a:pt x="492801" y="937909"/>
                  </a:lnTo>
                  <a:lnTo>
                    <a:pt x="522565" y="992752"/>
                  </a:lnTo>
                  <a:cubicBezTo>
                    <a:pt x="591214" y="1094377"/>
                    <a:pt x="688425" y="1175116"/>
                    <a:pt x="802679" y="1223448"/>
                  </a:cubicBezTo>
                  <a:lnTo>
                    <a:pt x="843582" y="1236146"/>
                  </a:lnTo>
                  <a:lnTo>
                    <a:pt x="764975" y="1260550"/>
                  </a:lnTo>
                  <a:cubicBezTo>
                    <a:pt x="723530" y="1269032"/>
                    <a:pt x="680618" y="1273486"/>
                    <a:pt x="636665" y="1273486"/>
                  </a:cubicBezTo>
                  <a:cubicBezTo>
                    <a:pt x="372950" y="1273486"/>
                    <a:pt x="146684" y="1113129"/>
                    <a:pt x="50032" y="884592"/>
                  </a:cubicBezTo>
                  <a:lnTo>
                    <a:pt x="39267" y="849908"/>
                  </a:lnTo>
                  <a:lnTo>
                    <a:pt x="12935" y="765069"/>
                  </a:lnTo>
                  <a:cubicBezTo>
                    <a:pt x="4454" y="723619"/>
                    <a:pt x="0" y="680701"/>
                    <a:pt x="0" y="636743"/>
                  </a:cubicBezTo>
                  <a:cubicBezTo>
                    <a:pt x="0" y="548827"/>
                    <a:pt x="17816" y="465073"/>
                    <a:pt x="50032" y="388894"/>
                  </a:cubicBezTo>
                  <a:lnTo>
                    <a:pt x="51952" y="385357"/>
                  </a:lnTo>
                  <a:lnTo>
                    <a:pt x="51952" y="385357"/>
                  </a:lnTo>
                  <a:lnTo>
                    <a:pt x="108731" y="280735"/>
                  </a:lnTo>
                  <a:cubicBezTo>
                    <a:pt x="154497" y="212985"/>
                    <a:pt x="212957" y="154518"/>
                    <a:pt x="280699" y="108747"/>
                  </a:cubicBezTo>
                  <a:close/>
                  <a:moveTo>
                    <a:pt x="590108" y="4694"/>
                  </a:moveTo>
                  <a:lnTo>
                    <a:pt x="593361" y="36972"/>
                  </a:lnTo>
                  <a:cubicBezTo>
                    <a:pt x="601842" y="78422"/>
                    <a:pt x="614350" y="118406"/>
                    <a:pt x="630458" y="156495"/>
                  </a:cubicBezTo>
                  <a:lnTo>
                    <a:pt x="632379" y="160034"/>
                  </a:lnTo>
                  <a:lnTo>
                    <a:pt x="600307" y="186498"/>
                  </a:lnTo>
                  <a:lnTo>
                    <a:pt x="525244" y="277486"/>
                  </a:lnTo>
                  <a:lnTo>
                    <a:pt x="487615" y="257059"/>
                  </a:lnTo>
                  <a:cubicBezTo>
                    <a:pt x="453744" y="234174"/>
                    <a:pt x="422194" y="208114"/>
                    <a:pt x="393390" y="179307"/>
                  </a:cubicBezTo>
                  <a:lnTo>
                    <a:pt x="318327" y="88320"/>
                  </a:lnTo>
                  <a:lnTo>
                    <a:pt x="388845" y="50038"/>
                  </a:lnTo>
                  <a:cubicBezTo>
                    <a:pt x="426930" y="33928"/>
                    <a:pt x="466909" y="21418"/>
                    <a:pt x="508354" y="12936"/>
                  </a:cubicBezTo>
                  <a:close/>
                  <a:moveTo>
                    <a:pt x="636665" y="0"/>
                  </a:moveTo>
                  <a:lnTo>
                    <a:pt x="751180" y="11545"/>
                  </a:lnTo>
                  <a:lnTo>
                    <a:pt x="764975" y="12936"/>
                  </a:lnTo>
                  <a:lnTo>
                    <a:pt x="843582" y="37340"/>
                  </a:lnTo>
                  <a:lnTo>
                    <a:pt x="802679" y="50038"/>
                  </a:lnTo>
                  <a:lnTo>
                    <a:pt x="711479" y="99547"/>
                  </a:lnTo>
                  <a:lnTo>
                    <a:pt x="694533" y="108746"/>
                  </a:lnTo>
                  <a:lnTo>
                    <a:pt x="632380" y="160034"/>
                  </a:lnTo>
                  <a:lnTo>
                    <a:pt x="630459" y="156495"/>
                  </a:lnTo>
                  <a:cubicBezTo>
                    <a:pt x="614351" y="118406"/>
                    <a:pt x="601843" y="78422"/>
                    <a:pt x="593362" y="36972"/>
                  </a:cubicBezTo>
                  <a:lnTo>
                    <a:pt x="590109" y="4694"/>
                  </a:lnTo>
                  <a:close/>
                </a:path>
              </a:pathLst>
            </a:custGeom>
            <a:solidFill>
              <a:srgbClr val="2195F2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9" name="Graphic 48" descr="Handshake with solid fill">
              <a:extLst>
                <a:ext uri="{FF2B5EF4-FFF2-40B4-BE49-F238E27FC236}">
                  <a16:creationId xmlns:a16="http://schemas.microsoft.com/office/drawing/2014/main" id="{4AE44F10-463C-D7CB-3BB3-D6456654C3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943308" y="5380422"/>
              <a:ext cx="457200" cy="457200"/>
            </a:xfrm>
            <a:prstGeom prst="rect">
              <a:avLst/>
            </a:prstGeom>
          </p:spPr>
        </p:pic>
      </p:grpSp>
      <p:grpSp>
        <p:nvGrpSpPr>
          <p:cNvPr id="3" name="!!3">
            <a:extLst>
              <a:ext uri="{FF2B5EF4-FFF2-40B4-BE49-F238E27FC236}">
                <a16:creationId xmlns:a16="http://schemas.microsoft.com/office/drawing/2014/main" id="{943DF04D-7CB5-0814-E374-85C5A143B409}"/>
              </a:ext>
            </a:extLst>
          </p:cNvPr>
          <p:cNvGrpSpPr/>
          <p:nvPr/>
        </p:nvGrpSpPr>
        <p:grpSpPr>
          <a:xfrm>
            <a:off x="4284773" y="3334104"/>
            <a:ext cx="2727982" cy="2595066"/>
            <a:chOff x="4175283" y="3229949"/>
            <a:chExt cx="2946961" cy="2803376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56BC2DB-5145-5ABC-36FA-3B8DC2980D5E}"/>
                </a:ext>
              </a:extLst>
            </p:cNvPr>
            <p:cNvSpPr/>
            <p:nvPr/>
          </p:nvSpPr>
          <p:spPr>
            <a:xfrm rot="10800000" flipV="1">
              <a:off x="4175283" y="3229949"/>
              <a:ext cx="2946961" cy="2803376"/>
            </a:xfrm>
            <a:custGeom>
              <a:avLst/>
              <a:gdLst>
                <a:gd name="connsiteX0" fmla="*/ 429749 w 1234065"/>
                <a:gd name="connsiteY0" fmla="*/ 645099 h 1173940"/>
                <a:gd name="connsiteX1" fmla="*/ 444855 w 1234065"/>
                <a:gd name="connsiteY1" fmla="*/ 663410 h 1173940"/>
                <a:gd name="connsiteX2" fmla="*/ 766735 w 1234065"/>
                <a:gd name="connsiteY2" fmla="*/ 836972 h 1173940"/>
                <a:gd name="connsiteX3" fmla="*/ 780530 w 1234065"/>
                <a:gd name="connsiteY3" fmla="*/ 838363 h 1173940"/>
                <a:gd name="connsiteX4" fmla="*/ 895045 w 1234065"/>
                <a:gd name="connsiteY4" fmla="*/ 849908 h 1173940"/>
                <a:gd name="connsiteX5" fmla="*/ 1142864 w 1234065"/>
                <a:gd name="connsiteY5" fmla="*/ 799870 h 1173940"/>
                <a:gd name="connsiteX6" fmla="*/ 1234065 w 1234065"/>
                <a:gd name="connsiteY6" fmla="*/ 750361 h 1173940"/>
                <a:gd name="connsiteX7" fmla="*/ 1223299 w 1234065"/>
                <a:gd name="connsiteY7" fmla="*/ 785046 h 1173940"/>
                <a:gd name="connsiteX8" fmla="*/ 636666 w 1234065"/>
                <a:gd name="connsiteY8" fmla="*/ 1173940 h 1173940"/>
                <a:gd name="connsiteX9" fmla="*/ 508356 w 1234065"/>
                <a:gd name="connsiteY9" fmla="*/ 1161004 h 1173940"/>
                <a:gd name="connsiteX10" fmla="*/ 429750 w 1234065"/>
                <a:gd name="connsiteY10" fmla="*/ 1136600 h 1173940"/>
                <a:gd name="connsiteX11" fmla="*/ 388847 w 1234065"/>
                <a:gd name="connsiteY11" fmla="*/ 1123902 h 1173940"/>
                <a:gd name="connsiteX12" fmla="*/ 108733 w 1234065"/>
                <a:gd name="connsiteY12" fmla="*/ 893206 h 1173940"/>
                <a:gd name="connsiteX13" fmla="*/ 78969 w 1234065"/>
                <a:gd name="connsiteY13" fmla="*/ 838363 h 1173940"/>
                <a:gd name="connsiteX14" fmla="*/ 92763 w 1234065"/>
                <a:gd name="connsiteY14" fmla="*/ 836972 h 1173940"/>
                <a:gd name="connsiteX15" fmla="*/ 414643 w 1234065"/>
                <a:gd name="connsiteY15" fmla="*/ 663410 h 1173940"/>
                <a:gd name="connsiteX16" fmla="*/ 111412 w 1234065"/>
                <a:gd name="connsiteY16" fmla="*/ 177940 h 1173940"/>
                <a:gd name="connsiteX17" fmla="*/ 181929 w 1234065"/>
                <a:gd name="connsiteY17" fmla="*/ 216221 h 1173940"/>
                <a:gd name="connsiteX18" fmla="*/ 261167 w 1234065"/>
                <a:gd name="connsiteY18" fmla="*/ 240821 h 1173940"/>
                <a:gd name="connsiteX19" fmla="*/ 271314 w 1234065"/>
                <a:gd name="connsiteY19" fmla="*/ 341491 h 1173940"/>
                <a:gd name="connsiteX20" fmla="*/ 289568 w 1234065"/>
                <a:gd name="connsiteY20" fmla="*/ 400302 h 1173940"/>
                <a:gd name="connsiteX21" fmla="*/ 289568 w 1234065"/>
                <a:gd name="connsiteY21" fmla="*/ 400302 h 1173940"/>
                <a:gd name="connsiteX22" fmla="*/ 308411 w 1234065"/>
                <a:gd name="connsiteY22" fmla="*/ 461013 h 1173940"/>
                <a:gd name="connsiteX23" fmla="*/ 367111 w 1234065"/>
                <a:gd name="connsiteY23" fmla="*/ 569173 h 1173940"/>
                <a:gd name="connsiteX24" fmla="*/ 429748 w 1234065"/>
                <a:gd name="connsiteY24" fmla="*/ 645098 h 1173940"/>
                <a:gd name="connsiteX25" fmla="*/ 414642 w 1234065"/>
                <a:gd name="connsiteY25" fmla="*/ 663409 h 1173940"/>
                <a:gd name="connsiteX26" fmla="*/ 92762 w 1234065"/>
                <a:gd name="connsiteY26" fmla="*/ 836971 h 1173940"/>
                <a:gd name="connsiteX27" fmla="*/ 78968 w 1234065"/>
                <a:gd name="connsiteY27" fmla="*/ 838362 h 1173940"/>
                <a:gd name="connsiteX28" fmla="*/ 50032 w 1234065"/>
                <a:gd name="connsiteY28" fmla="*/ 785045 h 1173940"/>
                <a:gd name="connsiteX29" fmla="*/ 0 w 1234065"/>
                <a:gd name="connsiteY29" fmla="*/ 537196 h 1173940"/>
                <a:gd name="connsiteX30" fmla="*/ 9682 w 1234065"/>
                <a:gd name="connsiteY30" fmla="*/ 441148 h 1173940"/>
                <a:gd name="connsiteX31" fmla="*/ 12935 w 1234065"/>
                <a:gd name="connsiteY31" fmla="*/ 408871 h 1173940"/>
                <a:gd name="connsiteX32" fmla="*/ 108732 w 1234065"/>
                <a:gd name="connsiteY32" fmla="*/ 181188 h 1173940"/>
                <a:gd name="connsiteX33" fmla="*/ 218548 w 1234065"/>
                <a:gd name="connsiteY33" fmla="*/ 60488 h 1173940"/>
                <a:gd name="connsiteX34" fmla="*/ 265120 w 1234065"/>
                <a:gd name="connsiteY34" fmla="*/ 146301 h 1173940"/>
                <a:gd name="connsiteX35" fmla="*/ 258380 w 1234065"/>
                <a:gd name="connsiteY35" fmla="*/ 213165 h 1173940"/>
                <a:gd name="connsiteX36" fmla="*/ 261168 w 1234065"/>
                <a:gd name="connsiteY36" fmla="*/ 240821 h 1173940"/>
                <a:gd name="connsiteX37" fmla="*/ 181930 w 1234065"/>
                <a:gd name="connsiteY37" fmla="*/ 216221 h 1173940"/>
                <a:gd name="connsiteX38" fmla="*/ 111413 w 1234065"/>
                <a:gd name="connsiteY38" fmla="*/ 177940 h 1173940"/>
                <a:gd name="connsiteX39" fmla="*/ 186476 w 1234065"/>
                <a:gd name="connsiteY39" fmla="*/ 86952 h 1173940"/>
                <a:gd name="connsiteX40" fmla="*/ 297647 w 1234065"/>
                <a:gd name="connsiteY40" fmla="*/ 0 h 1173940"/>
                <a:gd name="connsiteX41" fmla="*/ 271315 w 1234065"/>
                <a:gd name="connsiteY41" fmla="*/ 84838 h 1173940"/>
                <a:gd name="connsiteX42" fmla="*/ 265120 w 1234065"/>
                <a:gd name="connsiteY42" fmla="*/ 146300 h 1173940"/>
                <a:gd name="connsiteX43" fmla="*/ 218548 w 1234065"/>
                <a:gd name="connsiteY43" fmla="*/ 60487 h 1173940"/>
                <a:gd name="connsiteX44" fmla="*/ 280701 w 1234065"/>
                <a:gd name="connsiteY44" fmla="*/ 9199 h 1173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234065" h="1173940">
                  <a:moveTo>
                    <a:pt x="429749" y="645099"/>
                  </a:moveTo>
                  <a:lnTo>
                    <a:pt x="444855" y="663410"/>
                  </a:lnTo>
                  <a:cubicBezTo>
                    <a:pt x="531266" y="749831"/>
                    <a:pt x="642399" y="811526"/>
                    <a:pt x="766735" y="836972"/>
                  </a:cubicBezTo>
                  <a:lnTo>
                    <a:pt x="780530" y="838363"/>
                  </a:lnTo>
                  <a:lnTo>
                    <a:pt x="895045" y="849908"/>
                  </a:lnTo>
                  <a:cubicBezTo>
                    <a:pt x="982950" y="849908"/>
                    <a:pt x="1066694" y="832091"/>
                    <a:pt x="1142864" y="799870"/>
                  </a:cubicBezTo>
                  <a:lnTo>
                    <a:pt x="1234065" y="750361"/>
                  </a:lnTo>
                  <a:lnTo>
                    <a:pt x="1223299" y="785046"/>
                  </a:lnTo>
                  <a:cubicBezTo>
                    <a:pt x="1126648" y="1013583"/>
                    <a:pt x="900381" y="1173940"/>
                    <a:pt x="636666" y="1173940"/>
                  </a:cubicBezTo>
                  <a:cubicBezTo>
                    <a:pt x="592714" y="1173940"/>
                    <a:pt x="549801" y="1169486"/>
                    <a:pt x="508356" y="1161004"/>
                  </a:cubicBezTo>
                  <a:lnTo>
                    <a:pt x="429750" y="1136600"/>
                  </a:lnTo>
                  <a:lnTo>
                    <a:pt x="388847" y="1123902"/>
                  </a:lnTo>
                  <a:cubicBezTo>
                    <a:pt x="274593" y="1075570"/>
                    <a:pt x="177382" y="994831"/>
                    <a:pt x="108733" y="893206"/>
                  </a:cubicBezTo>
                  <a:lnTo>
                    <a:pt x="78969" y="838363"/>
                  </a:lnTo>
                  <a:lnTo>
                    <a:pt x="92763" y="836972"/>
                  </a:lnTo>
                  <a:cubicBezTo>
                    <a:pt x="217099" y="811526"/>
                    <a:pt x="328233" y="749831"/>
                    <a:pt x="414643" y="663410"/>
                  </a:cubicBezTo>
                  <a:close/>
                  <a:moveTo>
                    <a:pt x="111412" y="177940"/>
                  </a:moveTo>
                  <a:lnTo>
                    <a:pt x="181929" y="216221"/>
                  </a:lnTo>
                  <a:lnTo>
                    <a:pt x="261167" y="240821"/>
                  </a:lnTo>
                  <a:lnTo>
                    <a:pt x="271314" y="341491"/>
                  </a:lnTo>
                  <a:lnTo>
                    <a:pt x="289568" y="400302"/>
                  </a:lnTo>
                  <a:lnTo>
                    <a:pt x="289568" y="400302"/>
                  </a:lnTo>
                  <a:lnTo>
                    <a:pt x="308411" y="461013"/>
                  </a:lnTo>
                  <a:cubicBezTo>
                    <a:pt x="324520" y="499102"/>
                    <a:pt x="344229" y="535298"/>
                    <a:pt x="367111" y="569173"/>
                  </a:cubicBezTo>
                  <a:lnTo>
                    <a:pt x="429748" y="645098"/>
                  </a:lnTo>
                  <a:lnTo>
                    <a:pt x="414642" y="663409"/>
                  </a:lnTo>
                  <a:cubicBezTo>
                    <a:pt x="328232" y="749830"/>
                    <a:pt x="217098" y="811525"/>
                    <a:pt x="92762" y="836971"/>
                  </a:cubicBezTo>
                  <a:lnTo>
                    <a:pt x="78968" y="838362"/>
                  </a:lnTo>
                  <a:lnTo>
                    <a:pt x="50032" y="785045"/>
                  </a:lnTo>
                  <a:cubicBezTo>
                    <a:pt x="17816" y="708866"/>
                    <a:pt x="0" y="625112"/>
                    <a:pt x="0" y="537196"/>
                  </a:cubicBezTo>
                  <a:lnTo>
                    <a:pt x="9682" y="441148"/>
                  </a:lnTo>
                  <a:lnTo>
                    <a:pt x="12935" y="408871"/>
                  </a:lnTo>
                  <a:cubicBezTo>
                    <a:pt x="29897" y="325971"/>
                    <a:pt x="62967" y="248938"/>
                    <a:pt x="108732" y="181188"/>
                  </a:cubicBezTo>
                  <a:close/>
                  <a:moveTo>
                    <a:pt x="218548" y="60488"/>
                  </a:moveTo>
                  <a:lnTo>
                    <a:pt x="265120" y="146301"/>
                  </a:lnTo>
                  <a:lnTo>
                    <a:pt x="258380" y="213165"/>
                  </a:lnTo>
                  <a:lnTo>
                    <a:pt x="261168" y="240821"/>
                  </a:lnTo>
                  <a:lnTo>
                    <a:pt x="181930" y="216221"/>
                  </a:lnTo>
                  <a:lnTo>
                    <a:pt x="111413" y="177940"/>
                  </a:lnTo>
                  <a:lnTo>
                    <a:pt x="186476" y="86952"/>
                  </a:lnTo>
                  <a:close/>
                  <a:moveTo>
                    <a:pt x="297647" y="0"/>
                  </a:moveTo>
                  <a:lnTo>
                    <a:pt x="271315" y="84838"/>
                  </a:lnTo>
                  <a:lnTo>
                    <a:pt x="265120" y="146300"/>
                  </a:lnTo>
                  <a:lnTo>
                    <a:pt x="218548" y="60487"/>
                  </a:lnTo>
                  <a:lnTo>
                    <a:pt x="280701" y="9199"/>
                  </a:lnTo>
                  <a:close/>
                </a:path>
              </a:pathLst>
            </a:custGeom>
            <a:solidFill>
              <a:srgbClr val="64B4F5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" name="Graphic 1" descr="Dollar with solid fill">
              <a:extLst>
                <a:ext uri="{FF2B5EF4-FFF2-40B4-BE49-F238E27FC236}">
                  <a16:creationId xmlns:a16="http://schemas.microsoft.com/office/drawing/2014/main" id="{C59D2E18-E6E4-26E3-7F2F-6EE2A45200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99226" y="5371657"/>
              <a:ext cx="457200" cy="457200"/>
            </a:xfrm>
            <a:prstGeom prst="rect">
              <a:avLst/>
            </a:prstGeom>
          </p:spPr>
        </p:pic>
      </p:grpSp>
      <p:grpSp>
        <p:nvGrpSpPr>
          <p:cNvPr id="58" name="!!2">
            <a:extLst>
              <a:ext uri="{FF2B5EF4-FFF2-40B4-BE49-F238E27FC236}">
                <a16:creationId xmlns:a16="http://schemas.microsoft.com/office/drawing/2014/main" id="{6EABDBE2-8A3E-1563-678E-A950A5C33CD2}"/>
              </a:ext>
            </a:extLst>
          </p:cNvPr>
          <p:cNvGrpSpPr/>
          <p:nvPr/>
        </p:nvGrpSpPr>
        <p:grpSpPr>
          <a:xfrm>
            <a:off x="3577479" y="3020160"/>
            <a:ext cx="2814780" cy="2152962"/>
            <a:chOff x="3464506" y="2933750"/>
            <a:chExt cx="3040726" cy="2325782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81067D6-6470-3EE5-8D71-E6A5E89BDAF2}"/>
                </a:ext>
              </a:extLst>
            </p:cNvPr>
            <p:cNvSpPr/>
            <p:nvPr/>
          </p:nvSpPr>
          <p:spPr>
            <a:xfrm rot="10800000" flipV="1">
              <a:off x="3464506" y="2933750"/>
              <a:ext cx="3040726" cy="2325782"/>
            </a:xfrm>
            <a:custGeom>
              <a:avLst/>
              <a:gdLst>
                <a:gd name="connsiteX0" fmla="*/ 16095 w 3040726"/>
                <a:gd name="connsiteY0" fmla="*/ 645567 h 2325782"/>
                <a:gd name="connsiteX1" fmla="*/ 0 w 3040726"/>
                <a:gd name="connsiteY1" fmla="*/ 805238 h 2325782"/>
                <a:gd name="connsiteX2" fmla="*/ 6658 w 3040726"/>
                <a:gd name="connsiteY2" fmla="*/ 871279 h 2325782"/>
                <a:gd name="connsiteX3" fmla="*/ 6656 w 3040726"/>
                <a:gd name="connsiteY3" fmla="*/ 871279 h 2325782"/>
                <a:gd name="connsiteX4" fmla="*/ 30887 w 3040726"/>
                <a:gd name="connsiteY4" fmla="*/ 1111679 h 2325782"/>
                <a:gd name="connsiteX5" fmla="*/ 74478 w 3040726"/>
                <a:gd name="connsiteY5" fmla="*/ 1252123 h 2325782"/>
                <a:gd name="connsiteX6" fmla="*/ 119475 w 3040726"/>
                <a:gd name="connsiteY6" fmla="*/ 1397101 h 2325782"/>
                <a:gd name="connsiteX7" fmla="*/ 259651 w 3040726"/>
                <a:gd name="connsiteY7" fmla="*/ 1655388 h 2325782"/>
                <a:gd name="connsiteX8" fmla="*/ 409229 w 3040726"/>
                <a:gd name="connsiteY8" fmla="*/ 1836697 h 2325782"/>
                <a:gd name="connsiteX9" fmla="*/ 558807 w 3040726"/>
                <a:gd name="connsiteY9" fmla="*/ 1655388 h 2325782"/>
                <a:gd name="connsiteX10" fmla="*/ 698983 w 3040726"/>
                <a:gd name="connsiteY10" fmla="*/ 1397101 h 2325782"/>
                <a:gd name="connsiteX11" fmla="*/ 743980 w 3040726"/>
                <a:gd name="connsiteY11" fmla="*/ 1252123 h 2325782"/>
                <a:gd name="connsiteX12" fmla="*/ 709383 w 3040726"/>
                <a:gd name="connsiteY12" fmla="*/ 1241381 h 2325782"/>
                <a:gd name="connsiteX13" fmla="*/ 451129 w 3040726"/>
                <a:gd name="connsiteY13" fmla="*/ 1101186 h 2325782"/>
                <a:gd name="connsiteX14" fmla="*/ 409231 w 3040726"/>
                <a:gd name="connsiteY14" fmla="*/ 1066613 h 2325782"/>
                <a:gd name="connsiteX15" fmla="*/ 226119 w 3040726"/>
                <a:gd name="connsiteY15" fmla="*/ 915514 h 2325782"/>
                <a:gd name="connsiteX16" fmla="*/ 224366 w 3040726"/>
                <a:gd name="connsiteY16" fmla="*/ 913389 h 2325782"/>
                <a:gd name="connsiteX17" fmla="*/ 40470 w 3040726"/>
                <a:gd name="connsiteY17" fmla="*/ 690480 h 2325782"/>
                <a:gd name="connsiteX18" fmla="*/ 2805450 w 3040726"/>
                <a:gd name="connsiteY18" fmla="*/ 0 h 2325782"/>
                <a:gd name="connsiteX19" fmla="*/ 2790654 w 3040726"/>
                <a:gd name="connsiteY19" fmla="*/ 146772 h 2325782"/>
                <a:gd name="connsiteX20" fmla="*/ 2376238 w 3040726"/>
                <a:gd name="connsiteY20" fmla="*/ 915516 h 2325782"/>
                <a:gd name="connsiteX21" fmla="*/ 2299655 w 3040726"/>
                <a:gd name="connsiteY21" fmla="*/ 978715 h 2325782"/>
                <a:gd name="connsiteX22" fmla="*/ 2299652 w 3040726"/>
                <a:gd name="connsiteY22" fmla="*/ 978712 h 2325782"/>
                <a:gd name="connsiteX23" fmla="*/ 2151228 w 3040726"/>
                <a:gd name="connsiteY23" fmla="*/ 1101186 h 2325782"/>
                <a:gd name="connsiteX24" fmla="*/ 1607585 w 3040726"/>
                <a:gd name="connsiteY24" fmla="*/ 1329981 h 2325782"/>
                <a:gd name="connsiteX25" fmla="*/ 1412358 w 3040726"/>
                <a:gd name="connsiteY25" fmla="*/ 1349663 h 2325782"/>
                <a:gd name="connsiteX26" fmla="*/ 1301180 w 3040726"/>
                <a:gd name="connsiteY26" fmla="*/ 1360872 h 2325782"/>
                <a:gd name="connsiteX27" fmla="*/ 994774 w 3040726"/>
                <a:gd name="connsiteY27" fmla="*/ 1329981 h 2325782"/>
                <a:gd name="connsiteX28" fmla="*/ 743983 w 3040726"/>
                <a:gd name="connsiteY28" fmla="*/ 1252123 h 2325782"/>
                <a:gd name="connsiteX29" fmla="*/ 698985 w 3040726"/>
                <a:gd name="connsiteY29" fmla="*/ 1397101 h 2325782"/>
                <a:gd name="connsiteX30" fmla="*/ 558809 w 3040726"/>
                <a:gd name="connsiteY30" fmla="*/ 1655388 h 2325782"/>
                <a:gd name="connsiteX31" fmla="*/ 409231 w 3040726"/>
                <a:gd name="connsiteY31" fmla="*/ 1836697 h 2325782"/>
                <a:gd name="connsiteX32" fmla="*/ 445305 w 3040726"/>
                <a:gd name="connsiteY32" fmla="*/ 1880424 h 2325782"/>
                <a:gd name="connsiteX33" fmla="*/ 1213958 w 3040726"/>
                <a:gd name="connsiteY33" fmla="*/ 2294891 h 2325782"/>
                <a:gd name="connsiteX34" fmla="*/ 1246900 w 3040726"/>
                <a:gd name="connsiteY34" fmla="*/ 2298213 h 2325782"/>
                <a:gd name="connsiteX35" fmla="*/ 1520363 w 3040726"/>
                <a:gd name="connsiteY35" fmla="*/ 2325782 h 2325782"/>
                <a:gd name="connsiteX36" fmla="*/ 2112158 w 3040726"/>
                <a:gd name="connsiteY36" fmla="*/ 2206291 h 2325782"/>
                <a:gd name="connsiteX37" fmla="*/ 2329947 w 3040726"/>
                <a:gd name="connsiteY37" fmla="*/ 2088063 h 2325782"/>
                <a:gd name="connsiteX38" fmla="*/ 2373486 w 3040726"/>
                <a:gd name="connsiteY38" fmla="*/ 1947781 h 2325782"/>
                <a:gd name="connsiteX39" fmla="*/ 2373486 w 3040726"/>
                <a:gd name="connsiteY39" fmla="*/ 1947782 h 2325782"/>
                <a:gd name="connsiteX40" fmla="*/ 2329947 w 3040726"/>
                <a:gd name="connsiteY40" fmla="*/ 2088066 h 2325782"/>
                <a:gd name="connsiteX41" fmla="*/ 2370411 w 3040726"/>
                <a:gd name="connsiteY41" fmla="*/ 2066098 h 2325782"/>
                <a:gd name="connsiteX42" fmla="*/ 3040726 w 3040726"/>
                <a:gd name="connsiteY42" fmla="*/ 805238 h 2325782"/>
                <a:gd name="connsiteX43" fmla="*/ 2921249 w 3040726"/>
                <a:gd name="connsiteY43" fmla="*/ 213373 h 2325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040726" h="2325782">
                  <a:moveTo>
                    <a:pt x="16095" y="645567"/>
                  </a:moveTo>
                  <a:lnTo>
                    <a:pt x="0" y="805238"/>
                  </a:lnTo>
                  <a:lnTo>
                    <a:pt x="6658" y="871279"/>
                  </a:lnTo>
                  <a:lnTo>
                    <a:pt x="6656" y="871279"/>
                  </a:lnTo>
                  <a:lnTo>
                    <a:pt x="30887" y="1111679"/>
                  </a:lnTo>
                  <a:lnTo>
                    <a:pt x="74478" y="1252123"/>
                  </a:lnTo>
                  <a:lnTo>
                    <a:pt x="119475" y="1397101"/>
                  </a:lnTo>
                  <a:cubicBezTo>
                    <a:pt x="157943" y="1488058"/>
                    <a:pt x="205009" y="1574494"/>
                    <a:pt x="259651" y="1655388"/>
                  </a:cubicBezTo>
                  <a:lnTo>
                    <a:pt x="409229" y="1836697"/>
                  </a:lnTo>
                  <a:lnTo>
                    <a:pt x="558807" y="1655388"/>
                  </a:lnTo>
                  <a:cubicBezTo>
                    <a:pt x="613449" y="1574494"/>
                    <a:pt x="660514" y="1488058"/>
                    <a:pt x="698983" y="1397101"/>
                  </a:cubicBezTo>
                  <a:lnTo>
                    <a:pt x="743980" y="1252123"/>
                  </a:lnTo>
                  <a:lnTo>
                    <a:pt x="709383" y="1241381"/>
                  </a:lnTo>
                  <a:cubicBezTo>
                    <a:pt x="618438" y="1202908"/>
                    <a:pt x="532013" y="1155838"/>
                    <a:pt x="451129" y="1101186"/>
                  </a:cubicBezTo>
                  <a:lnTo>
                    <a:pt x="409231" y="1066613"/>
                  </a:lnTo>
                  <a:lnTo>
                    <a:pt x="226119" y="915514"/>
                  </a:lnTo>
                  <a:lnTo>
                    <a:pt x="224366" y="913389"/>
                  </a:lnTo>
                  <a:lnTo>
                    <a:pt x="40470" y="690480"/>
                  </a:lnTo>
                  <a:close/>
                  <a:moveTo>
                    <a:pt x="2805450" y="0"/>
                  </a:moveTo>
                  <a:lnTo>
                    <a:pt x="2790654" y="146772"/>
                  </a:lnTo>
                  <a:cubicBezTo>
                    <a:pt x="2729898" y="443723"/>
                    <a:pt x="2582589" y="709142"/>
                    <a:pt x="2376238" y="915516"/>
                  </a:cubicBezTo>
                  <a:lnTo>
                    <a:pt x="2299655" y="978715"/>
                  </a:lnTo>
                  <a:lnTo>
                    <a:pt x="2299652" y="978712"/>
                  </a:lnTo>
                  <a:lnTo>
                    <a:pt x="2151228" y="1101186"/>
                  </a:lnTo>
                  <a:cubicBezTo>
                    <a:pt x="1989462" y="1210487"/>
                    <a:pt x="1805530" y="1289471"/>
                    <a:pt x="1607585" y="1329981"/>
                  </a:cubicBezTo>
                  <a:lnTo>
                    <a:pt x="1412358" y="1349663"/>
                  </a:lnTo>
                  <a:lnTo>
                    <a:pt x="1301180" y="1360872"/>
                  </a:lnTo>
                  <a:cubicBezTo>
                    <a:pt x="1196222" y="1360872"/>
                    <a:pt x="1093745" y="1350236"/>
                    <a:pt x="994774" y="1329981"/>
                  </a:cubicBezTo>
                  <a:lnTo>
                    <a:pt x="743983" y="1252123"/>
                  </a:lnTo>
                  <a:lnTo>
                    <a:pt x="698985" y="1397101"/>
                  </a:lnTo>
                  <a:cubicBezTo>
                    <a:pt x="660517" y="1488058"/>
                    <a:pt x="613452" y="1574494"/>
                    <a:pt x="558809" y="1655388"/>
                  </a:cubicBezTo>
                  <a:lnTo>
                    <a:pt x="409231" y="1836697"/>
                  </a:lnTo>
                  <a:lnTo>
                    <a:pt x="445305" y="1880424"/>
                  </a:lnTo>
                  <a:cubicBezTo>
                    <a:pt x="651655" y="2086798"/>
                    <a:pt x="917042" y="2234126"/>
                    <a:pt x="1213958" y="2294891"/>
                  </a:cubicBezTo>
                  <a:lnTo>
                    <a:pt x="1246900" y="2298213"/>
                  </a:lnTo>
                  <a:lnTo>
                    <a:pt x="1520363" y="2325782"/>
                  </a:lnTo>
                  <a:cubicBezTo>
                    <a:pt x="1730281" y="2325782"/>
                    <a:pt x="1930263" y="2283235"/>
                    <a:pt x="2112158" y="2206291"/>
                  </a:cubicBezTo>
                  <a:lnTo>
                    <a:pt x="2329947" y="2088063"/>
                  </a:lnTo>
                  <a:lnTo>
                    <a:pt x="2373486" y="1947781"/>
                  </a:lnTo>
                  <a:lnTo>
                    <a:pt x="2373486" y="1947782"/>
                  </a:lnTo>
                  <a:lnTo>
                    <a:pt x="2329947" y="2088066"/>
                  </a:lnTo>
                  <a:lnTo>
                    <a:pt x="2370411" y="2066098"/>
                  </a:lnTo>
                  <a:cubicBezTo>
                    <a:pt x="2774833" y="1792846"/>
                    <a:pt x="3040726" y="1330098"/>
                    <a:pt x="3040726" y="805238"/>
                  </a:cubicBezTo>
                  <a:cubicBezTo>
                    <a:pt x="3040726" y="595294"/>
                    <a:pt x="2998184" y="395289"/>
                    <a:pt x="2921249" y="213373"/>
                  </a:cubicBezTo>
                  <a:close/>
                </a:path>
              </a:pathLst>
            </a:custGeom>
            <a:solidFill>
              <a:srgbClr val="8EC8F6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6" name="Graphic 45" descr="Books with solid fill">
              <a:extLst>
                <a:ext uri="{FF2B5EF4-FFF2-40B4-BE49-F238E27FC236}">
                  <a16:creationId xmlns:a16="http://schemas.microsoft.com/office/drawing/2014/main" id="{AC34E3AD-8B90-6D34-C369-7844980358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591294" y="3762856"/>
              <a:ext cx="457200" cy="457200"/>
            </a:xfrm>
            <a:prstGeom prst="rect">
              <a:avLst/>
            </a:prstGeom>
          </p:spPr>
        </p:pic>
      </p:grpSp>
      <p:grpSp>
        <p:nvGrpSpPr>
          <p:cNvPr id="45" name="!!1">
            <a:extLst>
              <a:ext uri="{FF2B5EF4-FFF2-40B4-BE49-F238E27FC236}">
                <a16:creationId xmlns:a16="http://schemas.microsoft.com/office/drawing/2014/main" id="{F24583DE-EC0D-4B45-1775-3AE2F673CCF3}"/>
              </a:ext>
            </a:extLst>
          </p:cNvPr>
          <p:cNvGrpSpPr/>
          <p:nvPr/>
        </p:nvGrpSpPr>
        <p:grpSpPr>
          <a:xfrm>
            <a:off x="3780183" y="1384460"/>
            <a:ext cx="2404188" cy="2797866"/>
            <a:chOff x="3683689" y="1272165"/>
            <a:chExt cx="2597176" cy="3022456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6C7BB15-971E-67CB-9FB3-0F21CA0C178D}"/>
                </a:ext>
              </a:extLst>
            </p:cNvPr>
            <p:cNvSpPr/>
            <p:nvPr/>
          </p:nvSpPr>
          <p:spPr>
            <a:xfrm rot="10800000" flipV="1">
              <a:off x="3683689" y="1272165"/>
              <a:ext cx="2597176" cy="3022456"/>
            </a:xfrm>
            <a:custGeom>
              <a:avLst/>
              <a:gdLst>
                <a:gd name="connsiteX0" fmla="*/ 395750 w 1087590"/>
                <a:gd name="connsiteY0" fmla="*/ 997779 h 1265682"/>
                <a:gd name="connsiteX1" fmla="*/ 398430 w 1087590"/>
                <a:gd name="connsiteY1" fmla="*/ 1001027 h 1265682"/>
                <a:gd name="connsiteX2" fmla="*/ 494227 w 1087590"/>
                <a:gd name="connsiteY2" fmla="*/ 1228710 h 1265682"/>
                <a:gd name="connsiteX3" fmla="*/ 497481 w 1087590"/>
                <a:gd name="connsiteY3" fmla="*/ 1260988 h 1265682"/>
                <a:gd name="connsiteX4" fmla="*/ 450924 w 1087590"/>
                <a:gd name="connsiteY4" fmla="*/ 1265682 h 1265682"/>
                <a:gd name="connsiteX5" fmla="*/ 322614 w 1087590"/>
                <a:gd name="connsiteY5" fmla="*/ 1252746 h 1265682"/>
                <a:gd name="connsiteX6" fmla="*/ 217593 w 1087590"/>
                <a:gd name="connsiteY6" fmla="*/ 1220142 h 1265682"/>
                <a:gd name="connsiteX7" fmla="*/ 217594 w 1087590"/>
                <a:gd name="connsiteY7" fmla="*/ 1220141 h 1265682"/>
                <a:gd name="connsiteX8" fmla="*/ 203106 w 1087590"/>
                <a:gd name="connsiteY8" fmla="*/ 1215643 h 1265682"/>
                <a:gd name="connsiteX9" fmla="*/ 94960 w 1087590"/>
                <a:gd name="connsiteY9" fmla="*/ 1156935 h 1265682"/>
                <a:gd name="connsiteX10" fmla="*/ 77416 w 1087590"/>
                <a:gd name="connsiteY10" fmla="*/ 1142458 h 1265682"/>
                <a:gd name="connsiteX11" fmla="*/ 77415 w 1087590"/>
                <a:gd name="connsiteY11" fmla="*/ 1142458 h 1265682"/>
                <a:gd name="connsiteX12" fmla="*/ 735 w 1087590"/>
                <a:gd name="connsiteY12" fmla="*/ 1079184 h 1265682"/>
                <a:gd name="connsiteX13" fmla="*/ 0 w 1087590"/>
                <a:gd name="connsiteY13" fmla="*/ 1078293 h 1265682"/>
                <a:gd name="connsiteX14" fmla="*/ 77414 w 1087590"/>
                <a:gd name="connsiteY14" fmla="*/ 1086098 h 1265682"/>
                <a:gd name="connsiteX15" fmla="*/ 154828 w 1087590"/>
                <a:gd name="connsiteY15" fmla="*/ 1078293 h 1265682"/>
                <a:gd name="connsiteX16" fmla="*/ 154829 w 1087590"/>
                <a:gd name="connsiteY16" fmla="*/ 1078292 h 1265682"/>
                <a:gd name="connsiteX17" fmla="*/ 205724 w 1087590"/>
                <a:gd name="connsiteY17" fmla="*/ 1073161 h 1265682"/>
                <a:gd name="connsiteX18" fmla="*/ 245996 w 1087590"/>
                <a:gd name="connsiteY18" fmla="*/ 1060659 h 1265682"/>
                <a:gd name="connsiteX19" fmla="*/ 245996 w 1087590"/>
                <a:gd name="connsiteY19" fmla="*/ 1060660 h 1265682"/>
                <a:gd name="connsiteX20" fmla="*/ 325232 w 1087590"/>
                <a:gd name="connsiteY20" fmla="*/ 1036060 h 1265682"/>
                <a:gd name="connsiteX21" fmla="*/ 711292 w 1087590"/>
                <a:gd name="connsiteY21" fmla="*/ 421700 h 1265682"/>
                <a:gd name="connsiteX22" fmla="*/ 790529 w 1087590"/>
                <a:gd name="connsiteY22" fmla="*/ 446299 h 1265682"/>
                <a:gd name="connsiteX23" fmla="*/ 1070643 w 1087590"/>
                <a:gd name="connsiteY23" fmla="*/ 676995 h 1265682"/>
                <a:gd name="connsiteX24" fmla="*/ 1080851 w 1087590"/>
                <a:gd name="connsiteY24" fmla="*/ 695803 h 1265682"/>
                <a:gd name="connsiteX25" fmla="*/ 1074655 w 1087590"/>
                <a:gd name="connsiteY25" fmla="*/ 757265 h 1265682"/>
                <a:gd name="connsiteX26" fmla="*/ 901115 w 1087590"/>
                <a:gd name="connsiteY26" fmla="*/ 1079184 h 1265682"/>
                <a:gd name="connsiteX27" fmla="*/ 869044 w 1087590"/>
                <a:gd name="connsiteY27" fmla="*/ 1105649 h 1265682"/>
                <a:gd name="connsiteX28" fmla="*/ 869044 w 1087590"/>
                <a:gd name="connsiteY28" fmla="*/ 1105648 h 1265682"/>
                <a:gd name="connsiteX29" fmla="*/ 806890 w 1087590"/>
                <a:gd name="connsiteY29" fmla="*/ 1156935 h 1265682"/>
                <a:gd name="connsiteX30" fmla="*/ 579235 w 1087590"/>
                <a:gd name="connsiteY30" fmla="*/ 1252745 h 1265682"/>
                <a:gd name="connsiteX31" fmla="*/ 497482 w 1087590"/>
                <a:gd name="connsiteY31" fmla="*/ 1260987 h 1265682"/>
                <a:gd name="connsiteX32" fmla="*/ 494228 w 1087590"/>
                <a:gd name="connsiteY32" fmla="*/ 1228709 h 1265682"/>
                <a:gd name="connsiteX33" fmla="*/ 398431 w 1087590"/>
                <a:gd name="connsiteY33" fmla="*/ 1001026 h 1265682"/>
                <a:gd name="connsiteX34" fmla="*/ 395751 w 1087590"/>
                <a:gd name="connsiteY34" fmla="*/ 997778 h 1265682"/>
                <a:gd name="connsiteX35" fmla="*/ 433379 w 1087590"/>
                <a:gd name="connsiteY35" fmla="*/ 977351 h 1265682"/>
                <a:gd name="connsiteX36" fmla="*/ 527604 w 1087590"/>
                <a:gd name="connsiteY36" fmla="*/ 899599 h 1265682"/>
                <a:gd name="connsiteX37" fmla="*/ 602668 w 1087590"/>
                <a:gd name="connsiteY37" fmla="*/ 808611 h 1265682"/>
                <a:gd name="connsiteX38" fmla="*/ 602669 w 1087590"/>
                <a:gd name="connsiteY38" fmla="*/ 808611 h 1265682"/>
                <a:gd name="connsiteX39" fmla="*/ 605347 w 1087590"/>
                <a:gd name="connsiteY39" fmla="*/ 805364 h 1265682"/>
                <a:gd name="connsiteX40" fmla="*/ 714079 w 1087590"/>
                <a:gd name="connsiteY40" fmla="*/ 449355 h 1265682"/>
                <a:gd name="connsiteX41" fmla="*/ 528339 w 1087590"/>
                <a:gd name="connsiteY41" fmla="*/ 0 h 1265682"/>
                <a:gd name="connsiteX42" fmla="*/ 579235 w 1087590"/>
                <a:gd name="connsiteY42" fmla="*/ 5131 h 1265682"/>
                <a:gd name="connsiteX43" fmla="*/ 1087590 w 1087590"/>
                <a:gd name="connsiteY43" fmla="*/ 628938 h 1265682"/>
                <a:gd name="connsiteX44" fmla="*/ 1080851 w 1087590"/>
                <a:gd name="connsiteY44" fmla="*/ 695802 h 1265682"/>
                <a:gd name="connsiteX45" fmla="*/ 1070643 w 1087590"/>
                <a:gd name="connsiteY45" fmla="*/ 676994 h 1265682"/>
                <a:gd name="connsiteX46" fmla="*/ 790529 w 1087590"/>
                <a:gd name="connsiteY46" fmla="*/ 446298 h 1265682"/>
                <a:gd name="connsiteX47" fmla="*/ 711292 w 1087590"/>
                <a:gd name="connsiteY47" fmla="*/ 421699 h 1265682"/>
                <a:gd name="connsiteX48" fmla="*/ 701144 w 1087590"/>
                <a:gd name="connsiteY48" fmla="*/ 321028 h 1265682"/>
                <a:gd name="connsiteX49" fmla="*/ 605347 w 1087590"/>
                <a:gd name="connsiteY49" fmla="*/ 93345 h 1265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087590" h="1265682">
                  <a:moveTo>
                    <a:pt x="395750" y="997779"/>
                  </a:moveTo>
                  <a:lnTo>
                    <a:pt x="398430" y="1001027"/>
                  </a:lnTo>
                  <a:cubicBezTo>
                    <a:pt x="444195" y="1068777"/>
                    <a:pt x="477266" y="1145810"/>
                    <a:pt x="494227" y="1228710"/>
                  </a:cubicBezTo>
                  <a:lnTo>
                    <a:pt x="497481" y="1260988"/>
                  </a:lnTo>
                  <a:lnTo>
                    <a:pt x="450924" y="1265682"/>
                  </a:lnTo>
                  <a:cubicBezTo>
                    <a:pt x="406972" y="1265682"/>
                    <a:pt x="364059" y="1261228"/>
                    <a:pt x="322614" y="1252746"/>
                  </a:cubicBezTo>
                  <a:lnTo>
                    <a:pt x="217593" y="1220142"/>
                  </a:lnTo>
                  <a:lnTo>
                    <a:pt x="217594" y="1220141"/>
                  </a:lnTo>
                  <a:lnTo>
                    <a:pt x="203106" y="1215643"/>
                  </a:lnTo>
                  <a:cubicBezTo>
                    <a:pt x="165022" y="1199532"/>
                    <a:pt x="128831" y="1179821"/>
                    <a:pt x="94960" y="1156935"/>
                  </a:cubicBezTo>
                  <a:lnTo>
                    <a:pt x="77416" y="1142458"/>
                  </a:lnTo>
                  <a:lnTo>
                    <a:pt x="77415" y="1142458"/>
                  </a:lnTo>
                  <a:lnTo>
                    <a:pt x="735" y="1079184"/>
                  </a:lnTo>
                  <a:lnTo>
                    <a:pt x="0" y="1078293"/>
                  </a:lnTo>
                  <a:lnTo>
                    <a:pt x="77414" y="1086098"/>
                  </a:lnTo>
                  <a:lnTo>
                    <a:pt x="154828" y="1078293"/>
                  </a:lnTo>
                  <a:lnTo>
                    <a:pt x="154829" y="1078292"/>
                  </a:lnTo>
                  <a:lnTo>
                    <a:pt x="205724" y="1073161"/>
                  </a:lnTo>
                  <a:lnTo>
                    <a:pt x="245996" y="1060659"/>
                  </a:lnTo>
                  <a:lnTo>
                    <a:pt x="245996" y="1060660"/>
                  </a:lnTo>
                  <a:lnTo>
                    <a:pt x="325232" y="1036060"/>
                  </a:lnTo>
                  <a:close/>
                  <a:moveTo>
                    <a:pt x="711292" y="421700"/>
                  </a:moveTo>
                  <a:lnTo>
                    <a:pt x="790529" y="446299"/>
                  </a:lnTo>
                  <a:cubicBezTo>
                    <a:pt x="904783" y="494631"/>
                    <a:pt x="1001995" y="575370"/>
                    <a:pt x="1070643" y="676995"/>
                  </a:cubicBezTo>
                  <a:lnTo>
                    <a:pt x="1080851" y="695803"/>
                  </a:lnTo>
                  <a:lnTo>
                    <a:pt x="1074655" y="757265"/>
                  </a:lnTo>
                  <a:cubicBezTo>
                    <a:pt x="1049213" y="881616"/>
                    <a:pt x="987526" y="992763"/>
                    <a:pt x="901115" y="1079184"/>
                  </a:cubicBezTo>
                  <a:lnTo>
                    <a:pt x="869044" y="1105649"/>
                  </a:lnTo>
                  <a:lnTo>
                    <a:pt x="869044" y="1105648"/>
                  </a:lnTo>
                  <a:lnTo>
                    <a:pt x="806890" y="1156935"/>
                  </a:lnTo>
                  <a:cubicBezTo>
                    <a:pt x="739149" y="1202706"/>
                    <a:pt x="662126" y="1235781"/>
                    <a:pt x="579235" y="1252745"/>
                  </a:cubicBezTo>
                  <a:lnTo>
                    <a:pt x="497482" y="1260987"/>
                  </a:lnTo>
                  <a:lnTo>
                    <a:pt x="494228" y="1228709"/>
                  </a:lnTo>
                  <a:cubicBezTo>
                    <a:pt x="477267" y="1145809"/>
                    <a:pt x="444196" y="1068776"/>
                    <a:pt x="398431" y="1001026"/>
                  </a:cubicBezTo>
                  <a:lnTo>
                    <a:pt x="395751" y="997778"/>
                  </a:lnTo>
                  <a:lnTo>
                    <a:pt x="433379" y="977351"/>
                  </a:lnTo>
                  <a:cubicBezTo>
                    <a:pt x="467250" y="954466"/>
                    <a:pt x="498801" y="928406"/>
                    <a:pt x="527604" y="899599"/>
                  </a:cubicBezTo>
                  <a:lnTo>
                    <a:pt x="602668" y="808611"/>
                  </a:lnTo>
                  <a:lnTo>
                    <a:pt x="602669" y="808611"/>
                  </a:lnTo>
                  <a:lnTo>
                    <a:pt x="605347" y="805364"/>
                  </a:lnTo>
                  <a:cubicBezTo>
                    <a:pt x="673995" y="703739"/>
                    <a:pt x="714079" y="581229"/>
                    <a:pt x="714079" y="449355"/>
                  </a:cubicBezTo>
                  <a:close/>
                  <a:moveTo>
                    <a:pt x="528339" y="0"/>
                  </a:moveTo>
                  <a:lnTo>
                    <a:pt x="579235" y="5131"/>
                  </a:lnTo>
                  <a:cubicBezTo>
                    <a:pt x="869353" y="64505"/>
                    <a:pt x="1087590" y="321233"/>
                    <a:pt x="1087590" y="628938"/>
                  </a:cubicBezTo>
                  <a:lnTo>
                    <a:pt x="1080851" y="695802"/>
                  </a:lnTo>
                  <a:lnTo>
                    <a:pt x="1070643" y="676994"/>
                  </a:lnTo>
                  <a:cubicBezTo>
                    <a:pt x="1001995" y="575369"/>
                    <a:pt x="904783" y="494630"/>
                    <a:pt x="790529" y="446298"/>
                  </a:cubicBezTo>
                  <a:lnTo>
                    <a:pt x="711292" y="421699"/>
                  </a:lnTo>
                  <a:lnTo>
                    <a:pt x="701144" y="321028"/>
                  </a:lnTo>
                  <a:cubicBezTo>
                    <a:pt x="684183" y="238128"/>
                    <a:pt x="651112" y="161095"/>
                    <a:pt x="605347" y="93345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chemeClr val="tx1">
                  <a:alpha val="50000"/>
                </a:schemeClr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44" name="Graphic 43" descr="Lightbulb and gear with solid fill">
              <a:extLst>
                <a:ext uri="{FF2B5EF4-FFF2-40B4-BE49-F238E27FC236}">
                  <a16:creationId xmlns:a16="http://schemas.microsoft.com/office/drawing/2014/main" id="{E0848B0F-A229-D988-E618-364D91662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140361" y="1680366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331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44444E-6 L -8.33333E-7 -1.22199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6108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2.22222E-6 L -0.61589 -0.8194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94" y="-4097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-0.84636 -0.05556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318" y="-277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4.81481E-6 L -0.76394 1.13311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90" y="56644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0.78854 1.28055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27" y="6402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83724 0.24862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62" y="1243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11111E-6 L 0.78372 -0.40995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80" y="-20509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22222E-6 L 0.77161 -0.92847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581" y="-4641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9101 1.57338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57" y="7865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-0.88399 0.478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06" y="2393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22222E-6 L -0.72552 -0.99074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276" y="-49537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-0.02851 -1.60417 " pathEditMode="relative" rAng="0" ptsTypes="AA">
                                      <p:cBhvr>
                                        <p:cTn id="5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-80208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48148E-6 L 0.71172 -0.97569 " pathEditMode="relative" rAng="0" ptsTypes="AA">
                                      <p:cBhvr>
                                        <p:cTn id="60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586" y="-4879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88047 0.40209 " pathEditMode="relative" rAng="0" ptsTypes="AA">
                                      <p:cBhvr>
                                        <p:cTn id="62" dur="2500" spd="-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023" y="20093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96296E-6 L 0.43308 1.55555 " pathEditMode="relative" rAng="0" ptsTypes="AA">
                                      <p:cBhvr>
                                        <p:cTn id="64" dur="2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54" y="7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FE637217-EAAC-9B19-262D-1AC8B25DA83F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44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2D09EB0-F940-CABD-A709-C25EF491F971}"/>
              </a:ext>
            </a:extLst>
          </p:cNvPr>
          <p:cNvSpPr/>
          <p:nvPr/>
        </p:nvSpPr>
        <p:spPr>
          <a:xfrm>
            <a:off x="319314" y="308429"/>
            <a:ext cx="11553372" cy="624114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666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908D57-4782-8D55-49C8-AFBD3AA42FA8}"/>
              </a:ext>
            </a:extLst>
          </p:cNvPr>
          <p:cNvSpPr/>
          <p:nvPr/>
        </p:nvSpPr>
        <p:spPr>
          <a:xfrm>
            <a:off x="316992" y="306324"/>
            <a:ext cx="11558016" cy="624535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61306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407902-A781-E36C-B5CC-3690ACDDA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86CC52-8FE8-CBC1-CB8B-E42A3E1EDA0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3000">
                <a:srgbClr val="14014B"/>
              </a:gs>
              <a:gs pos="45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EAB79C95-91DA-4CB8-CE9E-9852012A0D0B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56B1791-D00C-0F3A-FF38-FF7DDA115F04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065FDD8F-7644-7064-7F2C-71DBFA7DC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8FBA81A2-53FC-CFF1-2BE0-37D8C8C6A563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C5C568FB-028E-4F8C-FBB2-DAFB019B0D83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EF2326F2-EC1C-1385-2198-FF1031B10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5A58D325-5215-5130-0F93-60C4CBD6C05C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15CE1FE-918E-F682-9672-595C40418455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FD52F612-7C88-C7EB-DE92-F2400C9F1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DE3C9FBF-BE06-3F84-B5FC-74ED4589BA93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1F94875-5077-D7CD-B9EE-CA7C1D85398C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91135A0F-5EDF-B204-A00A-408B2B369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7EED20E2-7ADD-8DA0-06F0-C62E5FCA431A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CE62DE1-7E83-A7D5-4C9A-AA13B1040D7A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EFEBE2E3-8811-1D6F-1BF9-FCBEF8C047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293EC9B7-9154-C547-ED39-C58A5FE2EFCB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EAF564BE-FB3E-B16A-5E3C-8E7DBEB5020A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D26E0C7B-5D54-391C-1252-D22AE1757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CE6C5A5-3A9C-3BFE-804F-4B4EC7CA39A2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9DAFDDB-0035-366F-19CC-14DFDC82ADAA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1292E0F-2A6D-27E6-65E8-4F14B767338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B0F61583-16BC-109D-8003-F4E225671761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A5A0A13-B79C-9E45-22E5-5ED7EC672CFC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F4212CF-EEAE-B97A-CA8A-03F1F20E3078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DF59DFE-C99B-E4EB-AE28-D4D5375CA49A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601826F-33BE-0478-FFB0-721F6FA99FF2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A43EC7-25B8-1EAB-1283-E5AEC0AFB77B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802D187-CCC2-B53B-5249-9507795EEC12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BA1253-ADAA-828F-957A-3A2D540BA47D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C4E8706-E3CF-70D7-6394-055DE9811668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03E64C-D06A-EDBB-75EC-9B87BDC05720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50C969F-A4A7-37F3-BCEF-F31CDD882238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1517A8-CC09-6037-637F-2B6BAFCFD89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CE6915-BBD0-89DF-0A23-AD8927F8028D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8E6071-4313-8862-7773-C406B4F343B1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5DB2C08-94EB-A461-6625-315C70A91051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9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1F7A080-7AE0-154F-A8FD-727A75C2F614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68991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30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3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30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30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47B8AB-A906-F5AC-8206-D3B306FA28F4}"/>
              </a:ext>
            </a:extLst>
          </p:cNvPr>
          <p:cNvSpPr/>
          <p:nvPr/>
        </p:nvSpPr>
        <p:spPr>
          <a:xfrm>
            <a:off x="316992" y="306324"/>
            <a:ext cx="11558016" cy="6245352"/>
          </a:xfrm>
          <a:prstGeom prst="rect">
            <a:avLst/>
          </a:prstGeom>
          <a:gradFill>
            <a:gsLst>
              <a:gs pos="100000">
                <a:schemeClr val="tx1"/>
              </a:gs>
              <a:gs pos="10000">
                <a:srgbClr val="344152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175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3C6DBEB-4844-4E85-6D28-CBE2D5DD25D6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5016F42-2341-E041-B340-783BAD66D65D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DB356FC9-75F9-8931-1741-A15C3F3E6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DDA0B90-33C1-8312-FA07-BE31DA921C7E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BFDA1A9-6E87-2963-4577-9BE00D69204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3CF2F4D1-7508-3E11-4BF0-378F14769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D8EA6E4-C238-4DA5-9662-2BA15AF5F9FD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E916E89-7E93-66E4-217A-0A6B945E1DF1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85B300B9-FE98-9AFE-BC12-0F24A8367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85A6D76-E986-42DA-0FBC-232BFE454A04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C9C9D60-1011-0D06-4EBE-C66EF760EA1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4481325E-011B-E8D8-9C73-5D4DB6D4B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A4F15D7-635E-6546-1F61-8C0D99294A06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4042613-56A7-A544-22CE-1EE328A0A408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FFE202EB-34D7-D8C3-33AC-6B3CF5BA8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2B8FF153-CDD7-B170-0A2C-83DD52C51C48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2CB24F-A1F8-5B6C-0D99-75741E92222A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1BE21C89-F5BC-A9CD-4541-0A15563C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0FE6AAA7-8300-C887-3BF9-71B6BFBD0BC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F7070D67-A274-E0B7-CA5A-6634E07D979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EA740DB3-2E29-F6F4-B062-750B7C9EB071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BE0EC95C-CE03-70DB-60A2-6E83C7FEE5FB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065CA399-569A-CF07-10C1-EFD460A6C8FE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6E628162-B0E2-DBB1-8C7E-FA47AA345A97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9621D7AB-2F96-105C-80B0-D326D6F88E2E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7834393B-5DF8-4F5D-CCE0-F6DAB7B285B4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B13BC11A-A211-1A2B-3FA7-DAFEA6057C9C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61EBA46D-D44B-E75A-7636-E6BF5D4099E3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9B144D38-73C3-1912-9ADB-C359BC39220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A83F254B-7BCE-273F-4B81-11627FA56111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935C8C85-9E9C-4EA6-FE18-58B6F4F4438F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78B8131-D945-081E-2E47-A630F77BA45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FF01A245-3C43-6F52-942D-252615D5FC4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AD43C53A-529C-29F1-AF1C-ED2CA499E0E5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49147EB9-01CE-29B9-0130-442A4278246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5D8DE6FD-07EC-849F-B3BA-56C7E21BA6D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E7A49F15-FC5A-47CE-606F-27B8FCF99428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>
                    <a:lumMod val="75000"/>
                  </a:schemeClr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72244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  <p:bldP spid="148" grpId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BDB7C6F-FE28-F0D8-BDD7-43B99E7303E5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55710AD-C560-F535-8E63-63F257AEC96F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CC87E6E-2C69-F3F7-8D15-E218C820E9DA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BUSINESS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4E4679-66F2-9144-CB67-BCAA3E2187E8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43D42F-D9FC-2D38-268B-1B4DD0BEB21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0FB10D7-7F02-C43A-BDEB-D0CF4E576DE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RESEARCH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603B3BB-4C7D-DDF7-5482-2F3014CAE71A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211A965-21BD-ECF5-76B8-C0197EF9414F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BA4BC7-13A4-BB5E-5848-C690235DB04A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IDEA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r>
                <a:rPr lang="en-US" sz="1200" dirty="0">
                  <a:solidFill>
                    <a:schemeClr val="tx2">
                      <a:lumMod val="50000"/>
                    </a:schemeClr>
                  </a:solidFill>
                  <a:effectLst>
                    <a:outerShdw blurRad="254000" dist="38100" dir="2700000" algn="tl" rotWithShape="0">
                      <a:srgbClr val="002060">
                        <a:alpha val="40000"/>
                      </a:srgb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  <a:p>
              <a:endParaRPr lang="en-US" sz="1400" dirty="0">
                <a:solidFill>
                  <a:schemeClr val="tx2">
                    <a:lumMod val="50000"/>
                  </a:schemeClr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F01064F-85A7-7C87-F876-B20FA5CE4D57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srgbClr val="002060">
                      <a:alpha val="40000"/>
                    </a:srgb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268F7F-E27E-A072-EBB9-674F8AA4536B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5228B7A6-9835-4225-0933-8FDE735ED6CE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AC3E1AA8-53FF-C44F-018D-7D101FF5B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93FC260-3F44-3824-4997-000FD71B1403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6DE57A20-37C2-E9FF-3848-9C1E34AC99D0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81459883-F5E3-CAD0-2409-15E8FE5A2C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4948CF-7924-9099-9AED-947EE2F105DC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FDD050F-80DA-CFF7-B0EB-1857109195DE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5BEB052C-D81F-7FE6-99F7-A37C807DD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96513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044E11C-7900-528E-1E28-2473F7C7F9CB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F82600-92F3-9BFB-D6D1-C5D721D60084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B5951574-4005-1D34-6930-D44BFEA49E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74CAB1D-29DE-861F-3F25-06D0859747A3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E60A314-CAB1-8816-B3C5-80EB4DAB7C9F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945A0805-69BE-BA0A-B864-2A57034C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EE251F7-5AD3-3945-A9DB-FB14FD191197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EDFE415-1BB3-8449-4CB2-2FE8ACD42A57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4016093-B448-D68B-7396-051076EFE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3C6D069-BDFE-0299-0737-51C3A5E0D443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DBCAE8A-0F80-DE42-4A8F-AC0463473EFF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6B0262F7-FF0C-8BAD-2C94-59C07A3F6F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235CF19A-FB2C-6C6B-EDC7-0C1C818C7504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127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2F77847-20E4-3FA4-D5CB-9AC2BD04EF37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6D3D9D9-5ADC-E25F-A1FC-0B919011F3E5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CC9F267-5B80-3EFA-9E5B-B812CF33CB1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661FC75-D494-D471-CF66-D739A9ABD76F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4242810-6541-731C-8873-9079F3F44069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0C76511-1FAB-DB72-2BDC-D71F8510088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00D410-6C3C-D6F5-8E7A-E95417C6BEA1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AAE6709-3310-9451-1283-8D1194C5DC4B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356EEDB-5667-726E-DCB6-F3BF3CEDD788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98D373E-BD95-4417-1992-C39E239163C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32773168-7104-A8B9-5AC3-0224F1FC5635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DDAAB48-6286-23B0-2C17-8D5498C35788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6427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Group 71">
            <a:extLst>
              <a:ext uri="{FF2B5EF4-FFF2-40B4-BE49-F238E27FC236}">
                <a16:creationId xmlns:a16="http://schemas.microsoft.com/office/drawing/2014/main" id="{EB96CB61-B00C-EA61-9C30-DDFBE9C66B9D}"/>
              </a:ext>
            </a:extLst>
          </p:cNvPr>
          <p:cNvGrpSpPr/>
          <p:nvPr/>
        </p:nvGrpSpPr>
        <p:grpSpPr>
          <a:xfrm>
            <a:off x="3743473" y="2986964"/>
            <a:ext cx="2352529" cy="3199849"/>
            <a:chOff x="3743473" y="2986964"/>
            <a:chExt cx="2352529" cy="3199849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1A18BBAB-7D24-EFEB-CF33-28F0BEF44691}"/>
                </a:ext>
              </a:extLst>
            </p:cNvPr>
            <p:cNvSpPr/>
            <p:nvPr/>
          </p:nvSpPr>
          <p:spPr>
            <a:xfrm>
              <a:off x="3743473" y="2986964"/>
              <a:ext cx="2352529" cy="3199849"/>
            </a:xfrm>
            <a:custGeom>
              <a:avLst/>
              <a:gdLst>
                <a:gd name="connsiteX0" fmla="*/ 965907 w 1420269"/>
                <a:gd name="connsiteY0" fmla="*/ 0 h 1931813"/>
                <a:gd name="connsiteX1" fmla="*/ 1160571 w 1420269"/>
                <a:gd name="connsiteY1" fmla="*/ 19624 h 1931813"/>
                <a:gd name="connsiteX2" fmla="*/ 1192941 w 1420269"/>
                <a:gd name="connsiteY2" fmla="*/ 27947 h 1931813"/>
                <a:gd name="connsiteX3" fmla="*/ 1192941 w 1420269"/>
                <a:gd name="connsiteY3" fmla="*/ 27946 h 1931813"/>
                <a:gd name="connsiteX4" fmla="*/ 1253138 w 1420269"/>
                <a:gd name="connsiteY4" fmla="*/ 43424 h 1931813"/>
                <a:gd name="connsiteX5" fmla="*/ 1341882 w 1420269"/>
                <a:gd name="connsiteY5" fmla="*/ 75905 h 1931813"/>
                <a:gd name="connsiteX6" fmla="*/ 1420269 w 1420269"/>
                <a:gd name="connsiteY6" fmla="*/ 113666 h 1931813"/>
                <a:gd name="connsiteX7" fmla="*/ 1414222 w 1420269"/>
                <a:gd name="connsiteY7" fmla="*/ 116579 h 1931813"/>
                <a:gd name="connsiteX8" fmla="*/ 1334583 w 1420269"/>
                <a:gd name="connsiteY8" fmla="*/ 164961 h 1931813"/>
                <a:gd name="connsiteX9" fmla="*/ 1205118 w 1420269"/>
                <a:gd name="connsiteY9" fmla="*/ 271780 h 1931813"/>
                <a:gd name="connsiteX10" fmla="*/ 1194211 w 1420269"/>
                <a:gd name="connsiteY10" fmla="*/ 200316 h 1931813"/>
                <a:gd name="connsiteX11" fmla="*/ 1189224 w 1420269"/>
                <a:gd name="connsiteY11" fmla="*/ 101559 h 1931813"/>
                <a:gd name="connsiteX12" fmla="*/ 1189224 w 1420269"/>
                <a:gd name="connsiteY12" fmla="*/ 101559 h 1931813"/>
                <a:gd name="connsiteX13" fmla="*/ 1194211 w 1420269"/>
                <a:gd name="connsiteY13" fmla="*/ 200317 h 1931813"/>
                <a:gd name="connsiteX14" fmla="*/ 1205118 w 1420269"/>
                <a:gd name="connsiteY14" fmla="*/ 271781 h 1931813"/>
                <a:gd name="connsiteX15" fmla="*/ 1191632 w 1420269"/>
                <a:gd name="connsiteY15" fmla="*/ 282908 h 1931813"/>
                <a:gd name="connsiteX16" fmla="*/ 1073686 w 1420269"/>
                <a:gd name="connsiteY16" fmla="*/ 425859 h 1931813"/>
                <a:gd name="connsiteX17" fmla="*/ 1052451 w 1420269"/>
                <a:gd name="connsiteY17" fmla="*/ 460813 h 1931813"/>
                <a:gd name="connsiteX18" fmla="*/ 1025304 w 1420269"/>
                <a:gd name="connsiteY18" fmla="*/ 505498 h 1931813"/>
                <a:gd name="connsiteX19" fmla="*/ 908724 w 1420269"/>
                <a:gd name="connsiteY19" fmla="*/ 965907 h 1931813"/>
                <a:gd name="connsiteX20" fmla="*/ 912441 w 1420269"/>
                <a:gd name="connsiteY20" fmla="*/ 1039518 h 1931813"/>
                <a:gd name="connsiteX21" fmla="*/ 912441 w 1420269"/>
                <a:gd name="connsiteY21" fmla="*/ 1039518 h 1931813"/>
                <a:gd name="connsiteX22" fmla="*/ 913711 w 1420269"/>
                <a:gd name="connsiteY22" fmla="*/ 1064664 h 1931813"/>
                <a:gd name="connsiteX23" fmla="*/ 1414222 w 1420269"/>
                <a:gd name="connsiteY23" fmla="*/ 1815233 h 1931813"/>
                <a:gd name="connsiteX24" fmla="*/ 1420269 w 1420269"/>
                <a:gd name="connsiteY24" fmla="*/ 1818146 h 1931813"/>
                <a:gd name="connsiteX25" fmla="*/ 1341882 w 1420269"/>
                <a:gd name="connsiteY25" fmla="*/ 1855907 h 1931813"/>
                <a:gd name="connsiteX26" fmla="*/ 965907 w 1420269"/>
                <a:gd name="connsiteY26" fmla="*/ 1931813 h 1931813"/>
                <a:gd name="connsiteX27" fmla="*/ 0 w 1420269"/>
                <a:gd name="connsiteY27" fmla="*/ 965906 h 1931813"/>
                <a:gd name="connsiteX28" fmla="*/ 4987 w 1420269"/>
                <a:gd name="connsiteY28" fmla="*/ 867148 h 1931813"/>
                <a:gd name="connsiteX29" fmla="*/ 15894 w 1420269"/>
                <a:gd name="connsiteY29" fmla="*/ 795685 h 1931813"/>
                <a:gd name="connsiteX30" fmla="*/ 15894 w 1420269"/>
                <a:gd name="connsiteY30" fmla="*/ 795685 h 1931813"/>
                <a:gd name="connsiteX31" fmla="*/ 19624 w 1420269"/>
                <a:gd name="connsiteY31" fmla="*/ 771243 h 1931813"/>
                <a:gd name="connsiteX32" fmla="*/ 589932 w 1420269"/>
                <a:gd name="connsiteY32" fmla="*/ 75906 h 1931813"/>
                <a:gd name="connsiteX33" fmla="*/ 598089 w 1420269"/>
                <a:gd name="connsiteY33" fmla="*/ 72921 h 1931813"/>
                <a:gd name="connsiteX34" fmla="*/ 678676 w 1420269"/>
                <a:gd name="connsiteY34" fmla="*/ 43425 h 1931813"/>
                <a:gd name="connsiteX35" fmla="*/ 965907 w 1420269"/>
                <a:gd name="connsiteY35" fmla="*/ 0 h 1931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420269" h="1931813">
                  <a:moveTo>
                    <a:pt x="965907" y="0"/>
                  </a:moveTo>
                  <a:cubicBezTo>
                    <a:pt x="1032589" y="0"/>
                    <a:pt x="1097693" y="6757"/>
                    <a:pt x="1160571" y="19624"/>
                  </a:cubicBezTo>
                  <a:lnTo>
                    <a:pt x="1192941" y="27947"/>
                  </a:lnTo>
                  <a:lnTo>
                    <a:pt x="1192941" y="27946"/>
                  </a:lnTo>
                  <a:lnTo>
                    <a:pt x="1253138" y="43424"/>
                  </a:lnTo>
                  <a:cubicBezTo>
                    <a:pt x="1283384" y="52832"/>
                    <a:pt x="1312992" y="63685"/>
                    <a:pt x="1341882" y="75905"/>
                  </a:cubicBezTo>
                  <a:lnTo>
                    <a:pt x="1420269" y="113666"/>
                  </a:lnTo>
                  <a:lnTo>
                    <a:pt x="1414222" y="116579"/>
                  </a:lnTo>
                  <a:cubicBezTo>
                    <a:pt x="1386850" y="131448"/>
                    <a:pt x="1360277" y="147603"/>
                    <a:pt x="1334583" y="164961"/>
                  </a:cubicBezTo>
                  <a:lnTo>
                    <a:pt x="1205118" y="271780"/>
                  </a:lnTo>
                  <a:lnTo>
                    <a:pt x="1194211" y="200316"/>
                  </a:lnTo>
                  <a:lnTo>
                    <a:pt x="1189224" y="101559"/>
                  </a:lnTo>
                  <a:lnTo>
                    <a:pt x="1189224" y="101559"/>
                  </a:lnTo>
                  <a:cubicBezTo>
                    <a:pt x="1189224" y="134900"/>
                    <a:pt x="1190914" y="167847"/>
                    <a:pt x="1194211" y="200317"/>
                  </a:cubicBezTo>
                  <a:lnTo>
                    <a:pt x="1205118" y="271781"/>
                  </a:lnTo>
                  <a:lnTo>
                    <a:pt x="1191632" y="282908"/>
                  </a:lnTo>
                  <a:cubicBezTo>
                    <a:pt x="1147933" y="326606"/>
                    <a:pt x="1108402" y="374473"/>
                    <a:pt x="1073686" y="425859"/>
                  </a:cubicBezTo>
                  <a:lnTo>
                    <a:pt x="1052451" y="460813"/>
                  </a:lnTo>
                  <a:lnTo>
                    <a:pt x="1025304" y="505498"/>
                  </a:lnTo>
                  <a:cubicBezTo>
                    <a:pt x="950956" y="642361"/>
                    <a:pt x="908724" y="799202"/>
                    <a:pt x="908724" y="965907"/>
                  </a:cubicBezTo>
                  <a:lnTo>
                    <a:pt x="912441" y="1039518"/>
                  </a:lnTo>
                  <a:lnTo>
                    <a:pt x="912441" y="1039518"/>
                  </a:lnTo>
                  <a:lnTo>
                    <a:pt x="913711" y="1064664"/>
                  </a:lnTo>
                  <a:cubicBezTo>
                    <a:pt x="946687" y="1389374"/>
                    <a:pt x="1140497" y="1666537"/>
                    <a:pt x="1414222" y="1815233"/>
                  </a:cubicBezTo>
                  <a:lnTo>
                    <a:pt x="1420269" y="1818146"/>
                  </a:lnTo>
                  <a:lnTo>
                    <a:pt x="1341882" y="1855907"/>
                  </a:lnTo>
                  <a:cubicBezTo>
                    <a:pt x="1226322" y="1904785"/>
                    <a:pt x="1099271" y="1931813"/>
                    <a:pt x="965907" y="1931813"/>
                  </a:cubicBezTo>
                  <a:cubicBezTo>
                    <a:pt x="432451" y="1931813"/>
                    <a:pt x="0" y="1499362"/>
                    <a:pt x="0" y="965906"/>
                  </a:cubicBezTo>
                  <a:cubicBezTo>
                    <a:pt x="0" y="932565"/>
                    <a:pt x="1690" y="899619"/>
                    <a:pt x="4987" y="867148"/>
                  </a:cubicBezTo>
                  <a:lnTo>
                    <a:pt x="15894" y="795685"/>
                  </a:lnTo>
                  <a:lnTo>
                    <a:pt x="15894" y="795685"/>
                  </a:lnTo>
                  <a:lnTo>
                    <a:pt x="19624" y="771243"/>
                  </a:lnTo>
                  <a:cubicBezTo>
                    <a:pt x="83958" y="456852"/>
                    <a:pt x="301034" y="198100"/>
                    <a:pt x="589932" y="75906"/>
                  </a:cubicBezTo>
                  <a:lnTo>
                    <a:pt x="598089" y="72921"/>
                  </a:lnTo>
                  <a:lnTo>
                    <a:pt x="678676" y="43425"/>
                  </a:lnTo>
                  <a:cubicBezTo>
                    <a:pt x="769412" y="15203"/>
                    <a:pt x="865884" y="0"/>
                    <a:pt x="965907" y="0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4" name="Graphic 73" descr="Bar graph with upward trend with solid fill">
              <a:extLst>
                <a:ext uri="{FF2B5EF4-FFF2-40B4-BE49-F238E27FC236}">
                  <a16:creationId xmlns:a16="http://schemas.microsoft.com/office/drawing/2014/main" id="{A4AE5852-E12A-307D-7EC0-8699AC6510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176266" y="4479779"/>
              <a:ext cx="822960" cy="822960"/>
            </a:xfrm>
            <a:prstGeom prst="rect">
              <a:avLst/>
            </a:prstGeom>
          </p:spPr>
        </p:pic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C46928F9-26AE-1F9E-4011-937BD608166B}"/>
              </a:ext>
            </a:extLst>
          </p:cNvPr>
          <p:cNvGrpSpPr/>
          <p:nvPr/>
        </p:nvGrpSpPr>
        <p:grpSpPr>
          <a:xfrm>
            <a:off x="5248679" y="3437140"/>
            <a:ext cx="3199852" cy="2749672"/>
            <a:chOff x="5248679" y="3437140"/>
            <a:chExt cx="3199852" cy="2749672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2F1538EB-90A3-8877-7783-73F706F5D425}"/>
                </a:ext>
              </a:extLst>
            </p:cNvPr>
            <p:cNvSpPr/>
            <p:nvPr/>
          </p:nvSpPr>
          <p:spPr>
            <a:xfrm>
              <a:off x="5248679" y="3437140"/>
              <a:ext cx="3199852" cy="2749672"/>
            </a:xfrm>
            <a:custGeom>
              <a:avLst/>
              <a:gdLst>
                <a:gd name="connsiteX0" fmla="*/ 1915922 w 1931815"/>
                <a:gd name="connsiteY0" fmla="*/ 523904 h 1660032"/>
                <a:gd name="connsiteX1" fmla="*/ 1926828 w 1931815"/>
                <a:gd name="connsiteY1" fmla="*/ 595367 h 1660032"/>
                <a:gd name="connsiteX2" fmla="*/ 1931815 w 1931815"/>
                <a:gd name="connsiteY2" fmla="*/ 694125 h 1660032"/>
                <a:gd name="connsiteX3" fmla="*/ 965908 w 1931815"/>
                <a:gd name="connsiteY3" fmla="*/ 1660032 h 1660032"/>
                <a:gd name="connsiteX4" fmla="*/ 589933 w 1931815"/>
                <a:gd name="connsiteY4" fmla="*/ 1584126 h 1660032"/>
                <a:gd name="connsiteX5" fmla="*/ 511546 w 1931815"/>
                <a:gd name="connsiteY5" fmla="*/ 1546365 h 1660032"/>
                <a:gd name="connsiteX6" fmla="*/ 517593 w 1931815"/>
                <a:gd name="connsiteY6" fmla="*/ 1543452 h 1660032"/>
                <a:gd name="connsiteX7" fmla="*/ 1018104 w 1931815"/>
                <a:gd name="connsiteY7" fmla="*/ 792883 h 1660032"/>
                <a:gd name="connsiteX8" fmla="*/ 1019374 w 1931815"/>
                <a:gd name="connsiteY8" fmla="*/ 767737 h 1660032"/>
                <a:gd name="connsiteX9" fmla="*/ 1051744 w 1931815"/>
                <a:gd name="connsiteY9" fmla="*/ 776060 h 1660032"/>
                <a:gd name="connsiteX10" fmla="*/ 1246408 w 1931815"/>
                <a:gd name="connsiteY10" fmla="*/ 795684 h 1660032"/>
                <a:gd name="connsiteX11" fmla="*/ 1786456 w 1931815"/>
                <a:gd name="connsiteY11" fmla="*/ 630722 h 1660032"/>
                <a:gd name="connsiteX12" fmla="*/ 296395 w 1931815"/>
                <a:gd name="connsiteY12" fmla="*/ 0 h 1660032"/>
                <a:gd name="connsiteX13" fmla="*/ 300125 w 1931815"/>
                <a:gd name="connsiteY13" fmla="*/ 24442 h 1660032"/>
                <a:gd name="connsiteX14" fmla="*/ 356407 w 1931815"/>
                <a:gd name="connsiteY14" fmla="*/ 205753 h 1660032"/>
                <a:gd name="connsiteX15" fmla="*/ 378561 w 1931815"/>
                <a:gd name="connsiteY15" fmla="*/ 251741 h 1660032"/>
                <a:gd name="connsiteX16" fmla="*/ 378561 w 1931815"/>
                <a:gd name="connsiteY16" fmla="*/ 251741 h 1660032"/>
                <a:gd name="connsiteX17" fmla="*/ 397080 w 1931815"/>
                <a:gd name="connsiteY17" fmla="*/ 290186 h 1660032"/>
                <a:gd name="connsiteX18" fmla="*/ 445462 w 1931815"/>
                <a:gd name="connsiteY18" fmla="*/ 369825 h 1660032"/>
                <a:gd name="connsiteX19" fmla="*/ 511546 w 1931815"/>
                <a:gd name="connsiteY19" fmla="*/ 449919 h 1660032"/>
                <a:gd name="connsiteX20" fmla="*/ 563408 w 1931815"/>
                <a:gd name="connsiteY20" fmla="*/ 512777 h 1660032"/>
                <a:gd name="connsiteX21" fmla="*/ 959176 w 1931815"/>
                <a:gd name="connsiteY21" fmla="*/ 752259 h 1660032"/>
                <a:gd name="connsiteX22" fmla="*/ 1019373 w 1931815"/>
                <a:gd name="connsiteY22" fmla="*/ 767737 h 1660032"/>
                <a:gd name="connsiteX23" fmla="*/ 1018103 w 1931815"/>
                <a:gd name="connsiteY23" fmla="*/ 792883 h 1660032"/>
                <a:gd name="connsiteX24" fmla="*/ 517592 w 1931815"/>
                <a:gd name="connsiteY24" fmla="*/ 1543452 h 1660032"/>
                <a:gd name="connsiteX25" fmla="*/ 511545 w 1931815"/>
                <a:gd name="connsiteY25" fmla="*/ 1546365 h 1660032"/>
                <a:gd name="connsiteX26" fmla="*/ 505498 w 1931815"/>
                <a:gd name="connsiteY26" fmla="*/ 1543452 h 1660032"/>
                <a:gd name="connsiteX27" fmla="*/ 4987 w 1931815"/>
                <a:gd name="connsiteY27" fmla="*/ 792883 h 1660032"/>
                <a:gd name="connsiteX28" fmla="*/ 3717 w 1931815"/>
                <a:gd name="connsiteY28" fmla="*/ 767737 h 1660032"/>
                <a:gd name="connsiteX29" fmla="*/ 0 w 1931815"/>
                <a:gd name="connsiteY29" fmla="*/ 694125 h 1660032"/>
                <a:gd name="connsiteX30" fmla="*/ 116580 w 1931815"/>
                <a:gd name="connsiteY30" fmla="*/ 233716 h 1660032"/>
                <a:gd name="connsiteX31" fmla="*/ 143727 w 1931815"/>
                <a:gd name="connsiteY31" fmla="*/ 189031 h 1660032"/>
                <a:gd name="connsiteX32" fmla="*/ 143729 w 1931815"/>
                <a:gd name="connsiteY32" fmla="*/ 189032 h 1660032"/>
                <a:gd name="connsiteX33" fmla="*/ 164963 w 1931815"/>
                <a:gd name="connsiteY33" fmla="*/ 154078 h 1660032"/>
                <a:gd name="connsiteX34" fmla="*/ 282909 w 1931815"/>
                <a:gd name="connsiteY34" fmla="*/ 11127 h 166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931815" h="1660032">
                  <a:moveTo>
                    <a:pt x="1915922" y="523904"/>
                  </a:moveTo>
                  <a:lnTo>
                    <a:pt x="1926828" y="595367"/>
                  </a:lnTo>
                  <a:cubicBezTo>
                    <a:pt x="1930126" y="627838"/>
                    <a:pt x="1931815" y="660784"/>
                    <a:pt x="1931815" y="694125"/>
                  </a:cubicBezTo>
                  <a:cubicBezTo>
                    <a:pt x="1931815" y="1227581"/>
                    <a:pt x="1499364" y="1660032"/>
                    <a:pt x="965908" y="1660032"/>
                  </a:cubicBezTo>
                  <a:cubicBezTo>
                    <a:pt x="832544" y="1660032"/>
                    <a:pt x="705493" y="1633004"/>
                    <a:pt x="589933" y="1584126"/>
                  </a:cubicBezTo>
                  <a:lnTo>
                    <a:pt x="511546" y="1546365"/>
                  </a:lnTo>
                  <a:lnTo>
                    <a:pt x="517593" y="1543452"/>
                  </a:lnTo>
                  <a:cubicBezTo>
                    <a:pt x="791318" y="1394756"/>
                    <a:pt x="985128" y="1117593"/>
                    <a:pt x="1018104" y="792883"/>
                  </a:cubicBezTo>
                  <a:lnTo>
                    <a:pt x="1019374" y="767737"/>
                  </a:lnTo>
                  <a:lnTo>
                    <a:pt x="1051744" y="776060"/>
                  </a:lnTo>
                  <a:cubicBezTo>
                    <a:pt x="1114622" y="788927"/>
                    <a:pt x="1179726" y="795684"/>
                    <a:pt x="1246408" y="795684"/>
                  </a:cubicBezTo>
                  <a:cubicBezTo>
                    <a:pt x="1446454" y="795684"/>
                    <a:pt x="1632296" y="734871"/>
                    <a:pt x="1786456" y="630722"/>
                  </a:cubicBezTo>
                  <a:close/>
                  <a:moveTo>
                    <a:pt x="296395" y="0"/>
                  </a:moveTo>
                  <a:lnTo>
                    <a:pt x="300125" y="24442"/>
                  </a:lnTo>
                  <a:cubicBezTo>
                    <a:pt x="312992" y="87320"/>
                    <a:pt x="331968" y="147973"/>
                    <a:pt x="356407" y="205753"/>
                  </a:cubicBezTo>
                  <a:lnTo>
                    <a:pt x="378561" y="251741"/>
                  </a:lnTo>
                  <a:lnTo>
                    <a:pt x="378561" y="251741"/>
                  </a:lnTo>
                  <a:lnTo>
                    <a:pt x="397080" y="290186"/>
                  </a:lnTo>
                  <a:cubicBezTo>
                    <a:pt x="411950" y="317558"/>
                    <a:pt x="428104" y="344132"/>
                    <a:pt x="445462" y="369825"/>
                  </a:cubicBezTo>
                  <a:lnTo>
                    <a:pt x="511546" y="449919"/>
                  </a:lnTo>
                  <a:lnTo>
                    <a:pt x="563408" y="512777"/>
                  </a:lnTo>
                  <a:cubicBezTo>
                    <a:pt x="672654" y="622023"/>
                    <a:pt x="807949" y="705222"/>
                    <a:pt x="959176" y="752259"/>
                  </a:cubicBezTo>
                  <a:lnTo>
                    <a:pt x="1019373" y="767737"/>
                  </a:lnTo>
                  <a:lnTo>
                    <a:pt x="1018103" y="792883"/>
                  </a:lnTo>
                  <a:cubicBezTo>
                    <a:pt x="985127" y="1117593"/>
                    <a:pt x="791317" y="1394756"/>
                    <a:pt x="517592" y="1543452"/>
                  </a:cubicBezTo>
                  <a:lnTo>
                    <a:pt x="511545" y="1546365"/>
                  </a:lnTo>
                  <a:lnTo>
                    <a:pt x="505498" y="1543452"/>
                  </a:lnTo>
                  <a:cubicBezTo>
                    <a:pt x="231773" y="1394756"/>
                    <a:pt x="37963" y="1117593"/>
                    <a:pt x="4987" y="792883"/>
                  </a:cubicBezTo>
                  <a:lnTo>
                    <a:pt x="3717" y="767737"/>
                  </a:lnTo>
                  <a:lnTo>
                    <a:pt x="0" y="694125"/>
                  </a:lnTo>
                  <a:cubicBezTo>
                    <a:pt x="0" y="527420"/>
                    <a:pt x="42232" y="370579"/>
                    <a:pt x="116580" y="233716"/>
                  </a:cubicBezTo>
                  <a:lnTo>
                    <a:pt x="143727" y="189031"/>
                  </a:lnTo>
                  <a:lnTo>
                    <a:pt x="143729" y="189032"/>
                  </a:lnTo>
                  <a:lnTo>
                    <a:pt x="164963" y="154078"/>
                  </a:lnTo>
                  <a:cubicBezTo>
                    <a:pt x="199679" y="102692"/>
                    <a:pt x="239210" y="54825"/>
                    <a:pt x="282909" y="11127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D2768C51-8D8D-02F1-9EC0-72367565C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449306" y="4967261"/>
              <a:ext cx="822960" cy="822960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1ABB13B4-F6EC-EC80-D0F5-2AB5E9775AF0}"/>
              </a:ext>
            </a:extLst>
          </p:cNvPr>
          <p:cNvGrpSpPr/>
          <p:nvPr/>
        </p:nvGrpSpPr>
        <p:grpSpPr>
          <a:xfrm>
            <a:off x="3278852" y="1555261"/>
            <a:ext cx="3199850" cy="2749675"/>
            <a:chOff x="3278852" y="1555261"/>
            <a:chExt cx="3199850" cy="2749675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B1130020-1624-01D6-858A-F8E9D4C06B5E}"/>
                </a:ext>
              </a:extLst>
            </p:cNvPr>
            <p:cNvSpPr/>
            <p:nvPr/>
          </p:nvSpPr>
          <p:spPr>
            <a:xfrm>
              <a:off x="3278852" y="1555261"/>
              <a:ext cx="3199850" cy="2749675"/>
            </a:xfrm>
            <a:custGeom>
              <a:avLst/>
              <a:gdLst>
                <a:gd name="connsiteX0" fmla="*/ 965906 w 1931814"/>
                <a:gd name="connsiteY0" fmla="*/ 0 h 1660034"/>
                <a:gd name="connsiteX1" fmla="*/ 1648906 w 1931814"/>
                <a:gd name="connsiteY1" fmla="*/ 282908 h 1660034"/>
                <a:gd name="connsiteX2" fmla="*/ 1700769 w 1931814"/>
                <a:gd name="connsiteY2" fmla="*/ 345766 h 1660034"/>
                <a:gd name="connsiteX3" fmla="*/ 1766851 w 1931814"/>
                <a:gd name="connsiteY3" fmla="*/ 425859 h 1660034"/>
                <a:gd name="connsiteX4" fmla="*/ 1926826 w 1931814"/>
                <a:gd name="connsiteY4" fmla="*/ 867149 h 1660034"/>
                <a:gd name="connsiteX5" fmla="*/ 1928096 w 1931814"/>
                <a:gd name="connsiteY5" fmla="*/ 892294 h 1660034"/>
                <a:gd name="connsiteX6" fmla="*/ 1928097 w 1931814"/>
                <a:gd name="connsiteY6" fmla="*/ 892294 h 1660034"/>
                <a:gd name="connsiteX7" fmla="*/ 1931814 w 1931814"/>
                <a:gd name="connsiteY7" fmla="*/ 965906 h 1660034"/>
                <a:gd name="connsiteX8" fmla="*/ 1926827 w 1931814"/>
                <a:gd name="connsiteY8" fmla="*/ 1064664 h 1660034"/>
                <a:gd name="connsiteX9" fmla="*/ 1915921 w 1931814"/>
                <a:gd name="connsiteY9" fmla="*/ 1136128 h 1660034"/>
                <a:gd name="connsiteX10" fmla="*/ 1786455 w 1931814"/>
                <a:gd name="connsiteY10" fmla="*/ 1029309 h 1660034"/>
                <a:gd name="connsiteX11" fmla="*/ 1706816 w 1931814"/>
                <a:gd name="connsiteY11" fmla="*/ 980927 h 1660034"/>
                <a:gd name="connsiteX12" fmla="*/ 1700770 w 1931814"/>
                <a:gd name="connsiteY12" fmla="*/ 978014 h 1660034"/>
                <a:gd name="connsiteX13" fmla="*/ 1700768 w 1931814"/>
                <a:gd name="connsiteY13" fmla="*/ 978015 h 1660034"/>
                <a:gd name="connsiteX14" fmla="*/ 1622381 w 1931814"/>
                <a:gd name="connsiteY14" fmla="*/ 940254 h 1660034"/>
                <a:gd name="connsiteX15" fmla="*/ 1533637 w 1931814"/>
                <a:gd name="connsiteY15" fmla="*/ 907773 h 1660034"/>
                <a:gd name="connsiteX16" fmla="*/ 1473440 w 1931814"/>
                <a:gd name="connsiteY16" fmla="*/ 892295 h 1660034"/>
                <a:gd name="connsiteX17" fmla="*/ 1441070 w 1931814"/>
                <a:gd name="connsiteY17" fmla="*/ 883972 h 1660034"/>
                <a:gd name="connsiteX18" fmla="*/ 1246406 w 1931814"/>
                <a:gd name="connsiteY18" fmla="*/ 864348 h 1660034"/>
                <a:gd name="connsiteX19" fmla="*/ 959175 w 1931814"/>
                <a:gd name="connsiteY19" fmla="*/ 907773 h 1660034"/>
                <a:gd name="connsiteX20" fmla="*/ 878589 w 1931814"/>
                <a:gd name="connsiteY20" fmla="*/ 937269 h 1660034"/>
                <a:gd name="connsiteX21" fmla="*/ 878589 w 1931814"/>
                <a:gd name="connsiteY21" fmla="*/ 937269 h 1660034"/>
                <a:gd name="connsiteX22" fmla="*/ 870432 w 1931814"/>
                <a:gd name="connsiteY22" fmla="*/ 940254 h 1660034"/>
                <a:gd name="connsiteX23" fmla="*/ 300124 w 1931814"/>
                <a:gd name="connsiteY23" fmla="*/ 1635591 h 1660034"/>
                <a:gd name="connsiteX24" fmla="*/ 296394 w 1931814"/>
                <a:gd name="connsiteY24" fmla="*/ 1660034 h 1660034"/>
                <a:gd name="connsiteX25" fmla="*/ 282908 w 1931814"/>
                <a:gd name="connsiteY25" fmla="*/ 1648907 h 1660034"/>
                <a:gd name="connsiteX26" fmla="*/ 0 w 1931814"/>
                <a:gd name="connsiteY26" fmla="*/ 965907 h 1660034"/>
                <a:gd name="connsiteX27" fmla="*/ 771243 w 1931814"/>
                <a:gd name="connsiteY27" fmla="*/ 19624 h 1660034"/>
                <a:gd name="connsiteX28" fmla="*/ 832921 w 1931814"/>
                <a:gd name="connsiteY28" fmla="*/ 10211 h 1660034"/>
                <a:gd name="connsiteX29" fmla="*/ 832921 w 1931814"/>
                <a:gd name="connsiteY29" fmla="*/ 10211 h 1660034"/>
                <a:gd name="connsiteX30" fmla="*/ 867148 w 1931814"/>
                <a:gd name="connsiteY30" fmla="*/ 4987 h 1660034"/>
                <a:gd name="connsiteX31" fmla="*/ 965906 w 1931814"/>
                <a:gd name="connsiteY31" fmla="*/ 0 h 1660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31814" h="1660034">
                  <a:moveTo>
                    <a:pt x="965906" y="0"/>
                  </a:moveTo>
                  <a:cubicBezTo>
                    <a:pt x="1232634" y="0"/>
                    <a:pt x="1474111" y="108113"/>
                    <a:pt x="1648906" y="282908"/>
                  </a:cubicBezTo>
                  <a:lnTo>
                    <a:pt x="1700769" y="345766"/>
                  </a:lnTo>
                  <a:lnTo>
                    <a:pt x="1766851" y="425859"/>
                  </a:lnTo>
                  <a:cubicBezTo>
                    <a:pt x="1853642" y="554326"/>
                    <a:pt x="1910338" y="704794"/>
                    <a:pt x="1926826" y="867149"/>
                  </a:cubicBezTo>
                  <a:lnTo>
                    <a:pt x="1928096" y="892294"/>
                  </a:lnTo>
                  <a:lnTo>
                    <a:pt x="1928097" y="892294"/>
                  </a:lnTo>
                  <a:lnTo>
                    <a:pt x="1931814" y="965906"/>
                  </a:lnTo>
                  <a:cubicBezTo>
                    <a:pt x="1931814" y="999247"/>
                    <a:pt x="1930125" y="1032194"/>
                    <a:pt x="1926827" y="1064664"/>
                  </a:cubicBezTo>
                  <a:lnTo>
                    <a:pt x="1915921" y="1136128"/>
                  </a:lnTo>
                  <a:lnTo>
                    <a:pt x="1786455" y="1029309"/>
                  </a:lnTo>
                  <a:cubicBezTo>
                    <a:pt x="1760762" y="1011951"/>
                    <a:pt x="1734189" y="995796"/>
                    <a:pt x="1706816" y="980927"/>
                  </a:cubicBezTo>
                  <a:lnTo>
                    <a:pt x="1700770" y="978014"/>
                  </a:lnTo>
                  <a:lnTo>
                    <a:pt x="1700768" y="978015"/>
                  </a:lnTo>
                  <a:lnTo>
                    <a:pt x="1622381" y="940254"/>
                  </a:lnTo>
                  <a:cubicBezTo>
                    <a:pt x="1593491" y="928034"/>
                    <a:pt x="1563883" y="917181"/>
                    <a:pt x="1533637" y="907773"/>
                  </a:cubicBezTo>
                  <a:lnTo>
                    <a:pt x="1473440" y="892295"/>
                  </a:lnTo>
                  <a:lnTo>
                    <a:pt x="1441070" y="883972"/>
                  </a:lnTo>
                  <a:cubicBezTo>
                    <a:pt x="1378192" y="871105"/>
                    <a:pt x="1313088" y="864348"/>
                    <a:pt x="1246406" y="864348"/>
                  </a:cubicBezTo>
                  <a:cubicBezTo>
                    <a:pt x="1146383" y="864348"/>
                    <a:pt x="1049911" y="879551"/>
                    <a:pt x="959175" y="907773"/>
                  </a:cubicBezTo>
                  <a:lnTo>
                    <a:pt x="878589" y="937269"/>
                  </a:lnTo>
                  <a:lnTo>
                    <a:pt x="878589" y="937269"/>
                  </a:lnTo>
                  <a:lnTo>
                    <a:pt x="870432" y="940254"/>
                  </a:lnTo>
                  <a:cubicBezTo>
                    <a:pt x="581534" y="1062448"/>
                    <a:pt x="364458" y="1321200"/>
                    <a:pt x="300124" y="1635591"/>
                  </a:cubicBezTo>
                  <a:lnTo>
                    <a:pt x="296394" y="1660034"/>
                  </a:lnTo>
                  <a:lnTo>
                    <a:pt x="282908" y="1648907"/>
                  </a:lnTo>
                  <a:cubicBezTo>
                    <a:pt x="108113" y="1474112"/>
                    <a:pt x="0" y="1232635"/>
                    <a:pt x="0" y="965907"/>
                  </a:cubicBezTo>
                  <a:cubicBezTo>
                    <a:pt x="0" y="499133"/>
                    <a:pt x="331096" y="109691"/>
                    <a:pt x="771243" y="19624"/>
                  </a:cubicBezTo>
                  <a:lnTo>
                    <a:pt x="832921" y="10211"/>
                  </a:lnTo>
                  <a:lnTo>
                    <a:pt x="832921" y="10211"/>
                  </a:lnTo>
                  <a:lnTo>
                    <a:pt x="867148" y="4987"/>
                  </a:lnTo>
                  <a:cubicBezTo>
                    <a:pt x="899619" y="1689"/>
                    <a:pt x="932565" y="0"/>
                    <a:pt x="965906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6D05802F-0852-7837-3042-8586C8532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6550" y="1945096"/>
              <a:ext cx="822960" cy="822960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58A80D38-E122-F64B-416A-9A13166BB9E1}"/>
              </a:ext>
            </a:extLst>
          </p:cNvPr>
          <p:cNvGrpSpPr/>
          <p:nvPr/>
        </p:nvGrpSpPr>
        <p:grpSpPr>
          <a:xfrm>
            <a:off x="4658503" y="671187"/>
            <a:ext cx="3037422" cy="3182937"/>
            <a:chOff x="4658503" y="671187"/>
            <a:chExt cx="3037422" cy="3182937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7DB3A13-F9F7-E1A4-FF5F-D3FCD636AA52}"/>
                </a:ext>
              </a:extLst>
            </p:cNvPr>
            <p:cNvSpPr/>
            <p:nvPr/>
          </p:nvSpPr>
          <p:spPr>
            <a:xfrm>
              <a:off x="4658503" y="671187"/>
              <a:ext cx="3037422" cy="3182937"/>
            </a:xfrm>
            <a:custGeom>
              <a:avLst/>
              <a:gdLst>
                <a:gd name="connsiteX0" fmla="*/ 867847 w 1833753"/>
                <a:gd name="connsiteY0" fmla="*/ 0 h 1921603"/>
                <a:gd name="connsiteX1" fmla="*/ 1717174 w 1833753"/>
                <a:gd name="connsiteY1" fmla="*/ 505498 h 1921603"/>
                <a:gd name="connsiteX2" fmla="*/ 1735695 w 1833753"/>
                <a:gd name="connsiteY2" fmla="*/ 543944 h 1921603"/>
                <a:gd name="connsiteX3" fmla="*/ 1701467 w 1833753"/>
                <a:gd name="connsiteY3" fmla="*/ 538720 h 1921603"/>
                <a:gd name="connsiteX4" fmla="*/ 1602709 w 1833753"/>
                <a:gd name="connsiteY4" fmla="*/ 533733 h 1921603"/>
                <a:gd name="connsiteX5" fmla="*/ 1602709 w 1833753"/>
                <a:gd name="connsiteY5" fmla="*/ 533733 h 1921603"/>
                <a:gd name="connsiteX6" fmla="*/ 1701466 w 1833753"/>
                <a:gd name="connsiteY6" fmla="*/ 538720 h 1921603"/>
                <a:gd name="connsiteX7" fmla="*/ 1735694 w 1833753"/>
                <a:gd name="connsiteY7" fmla="*/ 543944 h 1921603"/>
                <a:gd name="connsiteX8" fmla="*/ 1757847 w 1833753"/>
                <a:gd name="connsiteY8" fmla="*/ 589932 h 1921603"/>
                <a:gd name="connsiteX9" fmla="*/ 1833753 w 1833753"/>
                <a:gd name="connsiteY9" fmla="*/ 965907 h 1921603"/>
                <a:gd name="connsiteX10" fmla="*/ 1717173 w 1833753"/>
                <a:gd name="connsiteY10" fmla="*/ 1426316 h 1921603"/>
                <a:gd name="connsiteX11" fmla="*/ 1690026 w 1833753"/>
                <a:gd name="connsiteY11" fmla="*/ 1471002 h 1921603"/>
                <a:gd name="connsiteX12" fmla="*/ 1668791 w 1833753"/>
                <a:gd name="connsiteY12" fmla="*/ 1505955 h 1921603"/>
                <a:gd name="connsiteX13" fmla="*/ 1243821 w 1833753"/>
                <a:gd name="connsiteY13" fmla="*/ 1855908 h 1921603"/>
                <a:gd name="connsiteX14" fmla="*/ 1235664 w 1833753"/>
                <a:gd name="connsiteY14" fmla="*/ 1858894 h 1921603"/>
                <a:gd name="connsiteX15" fmla="*/ 1155077 w 1833753"/>
                <a:gd name="connsiteY15" fmla="*/ 1888389 h 1921603"/>
                <a:gd name="connsiteX16" fmla="*/ 1062510 w 1833753"/>
                <a:gd name="connsiteY16" fmla="*/ 1912190 h 1921603"/>
                <a:gd name="connsiteX17" fmla="*/ 1000832 w 1833753"/>
                <a:gd name="connsiteY17" fmla="*/ 1921603 h 1921603"/>
                <a:gd name="connsiteX18" fmla="*/ 1022985 w 1833753"/>
                <a:gd name="connsiteY18" fmla="*/ 1875615 h 1921603"/>
                <a:gd name="connsiteX19" fmla="*/ 1079267 w 1833753"/>
                <a:gd name="connsiteY19" fmla="*/ 1694304 h 1921603"/>
                <a:gd name="connsiteX20" fmla="*/ 1082998 w 1833753"/>
                <a:gd name="connsiteY20" fmla="*/ 1669862 h 1921603"/>
                <a:gd name="connsiteX21" fmla="*/ 1093904 w 1833753"/>
                <a:gd name="connsiteY21" fmla="*/ 1598398 h 1921603"/>
                <a:gd name="connsiteX22" fmla="*/ 1098891 w 1833753"/>
                <a:gd name="connsiteY22" fmla="*/ 1499640 h 1921603"/>
                <a:gd name="connsiteX23" fmla="*/ 1095174 w 1833753"/>
                <a:gd name="connsiteY23" fmla="*/ 1426028 h 1921603"/>
                <a:gd name="connsiteX24" fmla="*/ 1093904 w 1833753"/>
                <a:gd name="connsiteY24" fmla="*/ 1400882 h 1921603"/>
                <a:gd name="connsiteX25" fmla="*/ 933929 w 1833753"/>
                <a:gd name="connsiteY25" fmla="*/ 959592 h 1921603"/>
                <a:gd name="connsiteX26" fmla="*/ 867847 w 1833753"/>
                <a:gd name="connsiteY26" fmla="*/ 879499 h 1921603"/>
                <a:gd name="connsiteX27" fmla="*/ 867847 w 1833753"/>
                <a:gd name="connsiteY27" fmla="*/ 879498 h 1921603"/>
                <a:gd name="connsiteX28" fmla="*/ 815985 w 1833753"/>
                <a:gd name="connsiteY28" fmla="*/ 816641 h 1921603"/>
                <a:gd name="connsiteX29" fmla="*/ 132985 w 1833753"/>
                <a:gd name="connsiteY29" fmla="*/ 533733 h 1921603"/>
                <a:gd name="connsiteX30" fmla="*/ 34227 w 1833753"/>
                <a:gd name="connsiteY30" fmla="*/ 538720 h 1921603"/>
                <a:gd name="connsiteX31" fmla="*/ 0 w 1833753"/>
                <a:gd name="connsiteY31" fmla="*/ 543944 h 1921603"/>
                <a:gd name="connsiteX32" fmla="*/ 18520 w 1833753"/>
                <a:gd name="connsiteY32" fmla="*/ 505498 h 1921603"/>
                <a:gd name="connsiteX33" fmla="*/ 867847 w 1833753"/>
                <a:gd name="connsiteY33" fmla="*/ 0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33753" h="1921603">
                  <a:moveTo>
                    <a:pt x="867847" y="0"/>
                  </a:moveTo>
                  <a:cubicBezTo>
                    <a:pt x="1234598" y="0"/>
                    <a:pt x="1553609" y="204401"/>
                    <a:pt x="1717174" y="505498"/>
                  </a:cubicBezTo>
                  <a:lnTo>
                    <a:pt x="1735695" y="543944"/>
                  </a:lnTo>
                  <a:lnTo>
                    <a:pt x="1701467" y="538720"/>
                  </a:lnTo>
                  <a:cubicBezTo>
                    <a:pt x="1668997" y="535422"/>
                    <a:pt x="1636050" y="533733"/>
                    <a:pt x="1602709" y="533733"/>
                  </a:cubicBezTo>
                  <a:lnTo>
                    <a:pt x="1602709" y="533733"/>
                  </a:lnTo>
                  <a:lnTo>
                    <a:pt x="1701466" y="538720"/>
                  </a:lnTo>
                  <a:lnTo>
                    <a:pt x="1735694" y="543944"/>
                  </a:lnTo>
                  <a:lnTo>
                    <a:pt x="1757847" y="589932"/>
                  </a:lnTo>
                  <a:cubicBezTo>
                    <a:pt x="1806725" y="705492"/>
                    <a:pt x="1833753" y="832543"/>
                    <a:pt x="1833753" y="965907"/>
                  </a:cubicBezTo>
                  <a:cubicBezTo>
                    <a:pt x="1833753" y="1132612"/>
                    <a:pt x="1791522" y="1289453"/>
                    <a:pt x="1717173" y="1426316"/>
                  </a:cubicBezTo>
                  <a:lnTo>
                    <a:pt x="1690026" y="1471002"/>
                  </a:lnTo>
                  <a:lnTo>
                    <a:pt x="1668791" y="1505955"/>
                  </a:lnTo>
                  <a:cubicBezTo>
                    <a:pt x="1564643" y="1660115"/>
                    <a:pt x="1417160" y="1782592"/>
                    <a:pt x="1243821" y="1855908"/>
                  </a:cubicBezTo>
                  <a:lnTo>
                    <a:pt x="1235664" y="1858894"/>
                  </a:lnTo>
                  <a:lnTo>
                    <a:pt x="1155077" y="1888389"/>
                  </a:lnTo>
                  <a:cubicBezTo>
                    <a:pt x="1124832" y="1897796"/>
                    <a:pt x="1093949" y="1905757"/>
                    <a:pt x="1062510" y="1912190"/>
                  </a:cubicBezTo>
                  <a:lnTo>
                    <a:pt x="1000832" y="1921603"/>
                  </a:lnTo>
                  <a:lnTo>
                    <a:pt x="1022985" y="1875615"/>
                  </a:lnTo>
                  <a:cubicBezTo>
                    <a:pt x="1047424" y="1817835"/>
                    <a:pt x="1066401" y="1757182"/>
                    <a:pt x="1079267" y="1694304"/>
                  </a:cubicBezTo>
                  <a:lnTo>
                    <a:pt x="1082998" y="1669862"/>
                  </a:lnTo>
                  <a:lnTo>
                    <a:pt x="1093904" y="1598398"/>
                  </a:lnTo>
                  <a:cubicBezTo>
                    <a:pt x="1097202" y="1565928"/>
                    <a:pt x="1098891" y="1532981"/>
                    <a:pt x="1098891" y="1499640"/>
                  </a:cubicBezTo>
                  <a:lnTo>
                    <a:pt x="1095174" y="1426028"/>
                  </a:lnTo>
                  <a:lnTo>
                    <a:pt x="1093904" y="1400882"/>
                  </a:lnTo>
                  <a:cubicBezTo>
                    <a:pt x="1077416" y="1238527"/>
                    <a:pt x="1020720" y="1088059"/>
                    <a:pt x="933929" y="959592"/>
                  </a:cubicBezTo>
                  <a:lnTo>
                    <a:pt x="867847" y="879499"/>
                  </a:lnTo>
                  <a:lnTo>
                    <a:pt x="867847" y="879498"/>
                  </a:lnTo>
                  <a:lnTo>
                    <a:pt x="815985" y="816641"/>
                  </a:lnTo>
                  <a:cubicBezTo>
                    <a:pt x="641190" y="641846"/>
                    <a:pt x="399713" y="533733"/>
                    <a:pt x="132985" y="533733"/>
                  </a:cubicBezTo>
                  <a:cubicBezTo>
                    <a:pt x="99644" y="533733"/>
                    <a:pt x="66698" y="535422"/>
                    <a:pt x="34227" y="538720"/>
                  </a:cubicBezTo>
                  <a:lnTo>
                    <a:pt x="0" y="543944"/>
                  </a:lnTo>
                  <a:lnTo>
                    <a:pt x="18520" y="505498"/>
                  </a:lnTo>
                  <a:cubicBezTo>
                    <a:pt x="182086" y="204401"/>
                    <a:pt x="501096" y="0"/>
                    <a:pt x="867847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CBFBCD7E-9635-4241-3789-D43337646D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282787" y="1380418"/>
              <a:ext cx="822960" cy="822960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DA8D2650-F0D5-05FA-8A2B-E61D52C01569}"/>
              </a:ext>
            </a:extLst>
          </p:cNvPr>
          <p:cNvGrpSpPr/>
          <p:nvPr/>
        </p:nvGrpSpPr>
        <p:grpSpPr>
          <a:xfrm>
            <a:off x="5875724" y="1572174"/>
            <a:ext cx="3037424" cy="3182937"/>
            <a:chOff x="5875724" y="1572174"/>
            <a:chExt cx="3037424" cy="3182937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57365AC4-4C19-0180-086B-C54E4C72E963}"/>
                </a:ext>
              </a:extLst>
            </p:cNvPr>
            <p:cNvSpPr/>
            <p:nvPr/>
          </p:nvSpPr>
          <p:spPr>
            <a:xfrm>
              <a:off x="5875724" y="1572174"/>
              <a:ext cx="3037424" cy="3182937"/>
            </a:xfrm>
            <a:custGeom>
              <a:avLst/>
              <a:gdLst>
                <a:gd name="connsiteX0" fmla="*/ 955164 w 1833754"/>
                <a:gd name="connsiteY0" fmla="*/ 927058 h 1921603"/>
                <a:gd name="connsiteX1" fmla="*/ 963321 w 1833754"/>
                <a:gd name="connsiteY1" fmla="*/ 930043 h 1921603"/>
                <a:gd name="connsiteX2" fmla="*/ 1533629 w 1833754"/>
                <a:gd name="connsiteY2" fmla="*/ 1625380 h 1921603"/>
                <a:gd name="connsiteX3" fmla="*/ 1537360 w 1833754"/>
                <a:gd name="connsiteY3" fmla="*/ 1649823 h 1921603"/>
                <a:gd name="connsiteX4" fmla="*/ 1407894 w 1833754"/>
                <a:gd name="connsiteY4" fmla="*/ 1756641 h 1921603"/>
                <a:gd name="connsiteX5" fmla="*/ 867846 w 1833754"/>
                <a:gd name="connsiteY5" fmla="*/ 1921603 h 1921603"/>
                <a:gd name="connsiteX6" fmla="*/ 673182 w 1833754"/>
                <a:gd name="connsiteY6" fmla="*/ 1901979 h 1921603"/>
                <a:gd name="connsiteX7" fmla="*/ 640812 w 1833754"/>
                <a:gd name="connsiteY7" fmla="*/ 1893656 h 1921603"/>
                <a:gd name="connsiteX8" fmla="*/ 644529 w 1833754"/>
                <a:gd name="connsiteY8" fmla="*/ 1820044 h 1921603"/>
                <a:gd name="connsiteX9" fmla="*/ 644529 w 1833754"/>
                <a:gd name="connsiteY9" fmla="*/ 1820044 h 1921603"/>
                <a:gd name="connsiteX10" fmla="*/ 640812 w 1833754"/>
                <a:gd name="connsiteY10" fmla="*/ 1893655 h 1921603"/>
                <a:gd name="connsiteX11" fmla="*/ 580615 w 1833754"/>
                <a:gd name="connsiteY11" fmla="*/ 1878177 h 1921603"/>
                <a:gd name="connsiteX12" fmla="*/ 184847 w 1833754"/>
                <a:gd name="connsiteY12" fmla="*/ 1638695 h 1921603"/>
                <a:gd name="connsiteX13" fmla="*/ 132985 w 1833754"/>
                <a:gd name="connsiteY13" fmla="*/ 1575837 h 1921603"/>
                <a:gd name="connsiteX14" fmla="*/ 66902 w 1833754"/>
                <a:gd name="connsiteY14" fmla="*/ 1495744 h 1921603"/>
                <a:gd name="connsiteX15" fmla="*/ 18520 w 1833754"/>
                <a:gd name="connsiteY15" fmla="*/ 1416105 h 1921603"/>
                <a:gd name="connsiteX16" fmla="*/ 0 w 1833754"/>
                <a:gd name="connsiteY16" fmla="*/ 1377659 h 1921603"/>
                <a:gd name="connsiteX17" fmla="*/ 34227 w 1833754"/>
                <a:gd name="connsiteY17" fmla="*/ 1382883 h 1921603"/>
                <a:gd name="connsiteX18" fmla="*/ 132985 w 1833754"/>
                <a:gd name="connsiteY18" fmla="*/ 1387870 h 1921603"/>
                <a:gd name="connsiteX19" fmla="*/ 231743 w 1833754"/>
                <a:gd name="connsiteY19" fmla="*/ 1382883 h 1921603"/>
                <a:gd name="connsiteX20" fmla="*/ 265970 w 1833754"/>
                <a:gd name="connsiteY20" fmla="*/ 1377659 h 1921603"/>
                <a:gd name="connsiteX21" fmla="*/ 265970 w 1833754"/>
                <a:gd name="connsiteY21" fmla="*/ 1377658 h 1921603"/>
                <a:gd name="connsiteX22" fmla="*/ 327648 w 1833754"/>
                <a:gd name="connsiteY22" fmla="*/ 1368245 h 1921603"/>
                <a:gd name="connsiteX23" fmla="*/ 420215 w 1833754"/>
                <a:gd name="connsiteY23" fmla="*/ 1344444 h 1921603"/>
                <a:gd name="connsiteX24" fmla="*/ 500802 w 1833754"/>
                <a:gd name="connsiteY24" fmla="*/ 1314949 h 1921603"/>
                <a:gd name="connsiteX25" fmla="*/ 500803 w 1833754"/>
                <a:gd name="connsiteY25" fmla="*/ 1314950 h 1921603"/>
                <a:gd name="connsiteX26" fmla="*/ 508959 w 1833754"/>
                <a:gd name="connsiteY26" fmla="*/ 1311964 h 1921603"/>
                <a:gd name="connsiteX27" fmla="*/ 933929 w 1833754"/>
                <a:gd name="connsiteY27" fmla="*/ 962011 h 1921603"/>
                <a:gd name="connsiteX28" fmla="*/ 1000833 w 1833754"/>
                <a:gd name="connsiteY28" fmla="*/ 0 h 1921603"/>
                <a:gd name="connsiteX29" fmla="*/ 1062511 w 1833754"/>
                <a:gd name="connsiteY29" fmla="*/ 9413 h 1921603"/>
                <a:gd name="connsiteX30" fmla="*/ 1833754 w 1833754"/>
                <a:gd name="connsiteY30" fmla="*/ 955696 h 1921603"/>
                <a:gd name="connsiteX31" fmla="*/ 1550847 w 1833754"/>
                <a:gd name="connsiteY31" fmla="*/ 1638696 h 1921603"/>
                <a:gd name="connsiteX32" fmla="*/ 1537361 w 1833754"/>
                <a:gd name="connsiteY32" fmla="*/ 1649823 h 1921603"/>
                <a:gd name="connsiteX33" fmla="*/ 1533630 w 1833754"/>
                <a:gd name="connsiteY33" fmla="*/ 1625380 h 1921603"/>
                <a:gd name="connsiteX34" fmla="*/ 963322 w 1833754"/>
                <a:gd name="connsiteY34" fmla="*/ 930043 h 1921603"/>
                <a:gd name="connsiteX35" fmla="*/ 955165 w 1833754"/>
                <a:gd name="connsiteY35" fmla="*/ 927058 h 1921603"/>
                <a:gd name="connsiteX36" fmla="*/ 982312 w 1833754"/>
                <a:gd name="connsiteY36" fmla="*/ 882372 h 1921603"/>
                <a:gd name="connsiteX37" fmla="*/ 1098892 w 1833754"/>
                <a:gd name="connsiteY37" fmla="*/ 421963 h 1921603"/>
                <a:gd name="connsiteX38" fmla="*/ 1022986 w 1833754"/>
                <a:gd name="connsiteY38" fmla="*/ 45988 h 192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833754" h="1921603">
                  <a:moveTo>
                    <a:pt x="955164" y="927058"/>
                  </a:moveTo>
                  <a:lnTo>
                    <a:pt x="963321" y="930043"/>
                  </a:lnTo>
                  <a:cubicBezTo>
                    <a:pt x="1252220" y="1052237"/>
                    <a:pt x="1469296" y="1310989"/>
                    <a:pt x="1533629" y="1625380"/>
                  </a:cubicBezTo>
                  <a:lnTo>
                    <a:pt x="1537360" y="1649823"/>
                  </a:lnTo>
                  <a:lnTo>
                    <a:pt x="1407894" y="1756641"/>
                  </a:lnTo>
                  <a:cubicBezTo>
                    <a:pt x="1253734" y="1860790"/>
                    <a:pt x="1067892" y="1921603"/>
                    <a:pt x="867846" y="1921603"/>
                  </a:cubicBezTo>
                  <a:cubicBezTo>
                    <a:pt x="801164" y="1921603"/>
                    <a:pt x="736060" y="1914846"/>
                    <a:pt x="673182" y="1901979"/>
                  </a:cubicBezTo>
                  <a:lnTo>
                    <a:pt x="640812" y="1893656"/>
                  </a:lnTo>
                  <a:lnTo>
                    <a:pt x="644529" y="1820044"/>
                  </a:lnTo>
                  <a:lnTo>
                    <a:pt x="644529" y="1820044"/>
                  </a:lnTo>
                  <a:lnTo>
                    <a:pt x="640812" y="1893655"/>
                  </a:lnTo>
                  <a:lnTo>
                    <a:pt x="580615" y="1878177"/>
                  </a:lnTo>
                  <a:cubicBezTo>
                    <a:pt x="429388" y="1831140"/>
                    <a:pt x="294093" y="1747941"/>
                    <a:pt x="184847" y="1638695"/>
                  </a:cubicBezTo>
                  <a:lnTo>
                    <a:pt x="132985" y="1575837"/>
                  </a:lnTo>
                  <a:lnTo>
                    <a:pt x="66902" y="1495744"/>
                  </a:lnTo>
                  <a:cubicBezTo>
                    <a:pt x="49544" y="1470051"/>
                    <a:pt x="33390" y="1443477"/>
                    <a:pt x="18520" y="1416105"/>
                  </a:cubicBezTo>
                  <a:lnTo>
                    <a:pt x="0" y="1377659"/>
                  </a:lnTo>
                  <a:lnTo>
                    <a:pt x="34227" y="1382883"/>
                  </a:lnTo>
                  <a:cubicBezTo>
                    <a:pt x="66698" y="1386181"/>
                    <a:pt x="99644" y="1387870"/>
                    <a:pt x="132985" y="1387870"/>
                  </a:cubicBezTo>
                  <a:cubicBezTo>
                    <a:pt x="166326" y="1387870"/>
                    <a:pt x="199273" y="1386181"/>
                    <a:pt x="231743" y="1382883"/>
                  </a:cubicBezTo>
                  <a:lnTo>
                    <a:pt x="265970" y="1377659"/>
                  </a:lnTo>
                  <a:lnTo>
                    <a:pt x="265970" y="1377658"/>
                  </a:lnTo>
                  <a:lnTo>
                    <a:pt x="327648" y="1368245"/>
                  </a:lnTo>
                  <a:cubicBezTo>
                    <a:pt x="359087" y="1361812"/>
                    <a:pt x="389970" y="1353851"/>
                    <a:pt x="420215" y="1344444"/>
                  </a:cubicBezTo>
                  <a:lnTo>
                    <a:pt x="500802" y="1314949"/>
                  </a:lnTo>
                  <a:lnTo>
                    <a:pt x="500803" y="1314950"/>
                  </a:lnTo>
                  <a:lnTo>
                    <a:pt x="508959" y="1311964"/>
                  </a:lnTo>
                  <a:cubicBezTo>
                    <a:pt x="682298" y="1238648"/>
                    <a:pt x="829781" y="1116171"/>
                    <a:pt x="933929" y="962011"/>
                  </a:cubicBezTo>
                  <a:close/>
                  <a:moveTo>
                    <a:pt x="1000833" y="0"/>
                  </a:moveTo>
                  <a:lnTo>
                    <a:pt x="1062511" y="9413"/>
                  </a:lnTo>
                  <a:cubicBezTo>
                    <a:pt x="1502659" y="99480"/>
                    <a:pt x="1833754" y="488922"/>
                    <a:pt x="1833754" y="955696"/>
                  </a:cubicBezTo>
                  <a:cubicBezTo>
                    <a:pt x="1833754" y="1222424"/>
                    <a:pt x="1725641" y="1463901"/>
                    <a:pt x="1550847" y="1638696"/>
                  </a:cubicBezTo>
                  <a:lnTo>
                    <a:pt x="1537361" y="1649823"/>
                  </a:lnTo>
                  <a:lnTo>
                    <a:pt x="1533630" y="1625380"/>
                  </a:lnTo>
                  <a:cubicBezTo>
                    <a:pt x="1469297" y="1310989"/>
                    <a:pt x="1252221" y="1052237"/>
                    <a:pt x="963322" y="930043"/>
                  </a:cubicBezTo>
                  <a:lnTo>
                    <a:pt x="955165" y="927058"/>
                  </a:lnTo>
                  <a:lnTo>
                    <a:pt x="982312" y="882372"/>
                  </a:lnTo>
                  <a:cubicBezTo>
                    <a:pt x="1056661" y="745509"/>
                    <a:pt x="1098892" y="588668"/>
                    <a:pt x="1098892" y="421963"/>
                  </a:cubicBezTo>
                  <a:cubicBezTo>
                    <a:pt x="1098892" y="288599"/>
                    <a:pt x="1071864" y="161548"/>
                    <a:pt x="1022986" y="45988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86" name="Graphic 85" descr="Lightbulb and gear with solid fill">
              <a:extLst>
                <a:ext uri="{FF2B5EF4-FFF2-40B4-BE49-F238E27FC236}">
                  <a16:creationId xmlns:a16="http://schemas.microsoft.com/office/drawing/2014/main" id="{190D9049-AE6A-5200-6D58-E2D51EC1DD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7691101" y="2963493"/>
              <a:ext cx="822960" cy="82296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9DC2A1F-F04C-AF2A-7000-B070DC3EF76E}"/>
              </a:ext>
            </a:extLst>
          </p:cNvPr>
          <p:cNvGrpSpPr/>
          <p:nvPr/>
        </p:nvGrpSpPr>
        <p:grpSpPr>
          <a:xfrm>
            <a:off x="903683" y="2062548"/>
            <a:ext cx="2146304" cy="1200329"/>
            <a:chOff x="873130" y="1647303"/>
            <a:chExt cx="2146304" cy="1200329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8CDFB1EA-CA2F-9BF9-E63D-2A4293C67A30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271B962-4008-8C9C-48C9-6A3DBD28B299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C3908E92-23C6-5C2B-16BD-35B5B9EEF6B8}"/>
              </a:ext>
            </a:extLst>
          </p:cNvPr>
          <p:cNvGrpSpPr/>
          <p:nvPr/>
        </p:nvGrpSpPr>
        <p:grpSpPr>
          <a:xfrm>
            <a:off x="819751" y="4252225"/>
            <a:ext cx="2314169" cy="1278068"/>
            <a:chOff x="600350" y="3430005"/>
            <a:chExt cx="2314169" cy="127806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979E20E6-BC4A-12B3-0F56-169BB7D33E58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D07FF3B-6C5E-07D4-2BAA-CAE23559FD9E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67AEC1A-7266-BFF1-5E52-4F18D31AAC25}"/>
              </a:ext>
            </a:extLst>
          </p:cNvPr>
          <p:cNvGrpSpPr/>
          <p:nvPr/>
        </p:nvGrpSpPr>
        <p:grpSpPr>
          <a:xfrm>
            <a:off x="8446352" y="2747860"/>
            <a:ext cx="2875466" cy="1200329"/>
            <a:chOff x="8726422" y="3222396"/>
            <a:chExt cx="2875466" cy="1200329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CB0319C-7E39-761C-3690-9D44C5BE6B34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95519CC7-F931-B027-70F0-9A20088474C7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AAB7ED3B-5E8A-44CA-956D-E903EC8E7304}"/>
              </a:ext>
            </a:extLst>
          </p:cNvPr>
          <p:cNvGrpSpPr/>
          <p:nvPr/>
        </p:nvGrpSpPr>
        <p:grpSpPr>
          <a:xfrm>
            <a:off x="8446352" y="759859"/>
            <a:ext cx="2875466" cy="1200329"/>
            <a:chOff x="8726422" y="1433340"/>
            <a:chExt cx="2875466" cy="1200329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65D9880-D46A-4898-09FA-D4B078A8B6E7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99B6E9DC-E596-8D1C-00B8-AF0B1755CC64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6A4EB5D-7749-05ED-E57B-B5FDD3B28F18}"/>
              </a:ext>
            </a:extLst>
          </p:cNvPr>
          <p:cNvGrpSpPr/>
          <p:nvPr/>
        </p:nvGrpSpPr>
        <p:grpSpPr>
          <a:xfrm>
            <a:off x="8446352" y="4755111"/>
            <a:ext cx="2875466" cy="1200329"/>
            <a:chOff x="8726422" y="3222396"/>
            <a:chExt cx="2875466" cy="1200329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A0EB20F-3B74-CBBD-5A0D-61129442B2A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9AF4788F-DF73-8E68-287C-6A03A2F53795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413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413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7F771626-7EC3-BDCD-5BD8-15155A004FBC}"/>
              </a:ext>
            </a:extLst>
          </p:cNvPr>
          <p:cNvSpPr txBox="1"/>
          <p:nvPr/>
        </p:nvSpPr>
        <p:spPr>
          <a:xfrm>
            <a:off x="528586" y="555479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20309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11022E-16 L 0.00572 -1.59491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7974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7 L -0.90091 -0.43194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52" y="-21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81481E-6 L 0.92357 -0.4162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172" y="-2081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11111E-6 L 0.56042 1.5576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021" y="7787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11111E-6 L -0.56315 1.49491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164" y="74745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0.012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62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4.44444E-6 L -0.87409 1.197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98" y="59838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89739 -0.0025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870" y="-13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0.87799 -0.94421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893" y="-47199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2.96296E-6 L 0.90221 1.04745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04" y="52361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39583 -1.29792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2" y="-6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2" grpId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>
            <a:extLst>
              <a:ext uri="{FF2B5EF4-FFF2-40B4-BE49-F238E27FC236}">
                <a16:creationId xmlns:a16="http://schemas.microsoft.com/office/drawing/2014/main" id="{03C6DBEB-4844-4E85-6D28-CBE2D5DD25D6}"/>
              </a:ext>
            </a:extLst>
          </p:cNvPr>
          <p:cNvGrpSpPr/>
          <p:nvPr/>
        </p:nvGrpSpPr>
        <p:grpSpPr>
          <a:xfrm>
            <a:off x="5554092" y="3428498"/>
            <a:ext cx="3089258" cy="2123614"/>
            <a:chOff x="5554092" y="3428498"/>
            <a:chExt cx="3089258" cy="2123614"/>
          </a:xfrm>
        </p:grpSpPr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A5016F42-2341-E041-B340-783BAD66D65D}"/>
                </a:ext>
              </a:extLst>
            </p:cNvPr>
            <p:cNvSpPr/>
            <p:nvPr/>
          </p:nvSpPr>
          <p:spPr>
            <a:xfrm>
              <a:off x="5554092" y="3428498"/>
              <a:ext cx="3089258" cy="2123614"/>
            </a:xfrm>
            <a:custGeom>
              <a:avLst/>
              <a:gdLst>
                <a:gd name="connsiteX0" fmla="*/ 2720690 w 2824214"/>
                <a:gd name="connsiteY0" fmla="*/ 0 h 1941418"/>
                <a:gd name="connsiteX1" fmla="*/ 2760728 w 2824214"/>
                <a:gd name="connsiteY1" fmla="*/ 109394 h 1941418"/>
                <a:gd name="connsiteX2" fmla="*/ 2824214 w 2824214"/>
                <a:gd name="connsiteY2" fmla="*/ 529311 h 1941418"/>
                <a:gd name="connsiteX3" fmla="*/ 1696696 w 2824214"/>
                <a:gd name="connsiteY3" fmla="*/ 1912729 h 1941418"/>
                <a:gd name="connsiteX4" fmla="*/ 1608703 w 2824214"/>
                <a:gd name="connsiteY4" fmla="*/ 1926158 h 1941418"/>
                <a:gd name="connsiteX5" fmla="*/ 1556487 w 2824214"/>
                <a:gd name="connsiteY5" fmla="*/ 1934127 h 1941418"/>
                <a:gd name="connsiteX6" fmla="*/ 1412107 w 2824214"/>
                <a:gd name="connsiteY6" fmla="*/ 1941418 h 1941418"/>
                <a:gd name="connsiteX7" fmla="*/ 513876 w 2824214"/>
                <a:gd name="connsiteY7" fmla="*/ 1618961 h 1941418"/>
                <a:gd name="connsiteX8" fmla="*/ 495415 w 2824214"/>
                <a:gd name="connsiteY8" fmla="*/ 1602182 h 1941418"/>
                <a:gd name="connsiteX9" fmla="*/ 413597 w 2824214"/>
                <a:gd name="connsiteY9" fmla="*/ 1527821 h 1941418"/>
                <a:gd name="connsiteX10" fmla="*/ 28689 w 2824214"/>
                <a:gd name="connsiteY10" fmla="*/ 813900 h 1941418"/>
                <a:gd name="connsiteX11" fmla="*/ 27882 w 2824214"/>
                <a:gd name="connsiteY11" fmla="*/ 808609 h 1941418"/>
                <a:gd name="connsiteX12" fmla="*/ 7291 w 2824214"/>
                <a:gd name="connsiteY12" fmla="*/ 673692 h 1941418"/>
                <a:gd name="connsiteX13" fmla="*/ 0 w 2824214"/>
                <a:gd name="connsiteY13" fmla="*/ 529312 h 1941418"/>
                <a:gd name="connsiteX14" fmla="*/ 7291 w 2824214"/>
                <a:gd name="connsiteY14" fmla="*/ 384932 h 1941418"/>
                <a:gd name="connsiteX15" fmla="*/ 24621 w 2824214"/>
                <a:gd name="connsiteY15" fmla="*/ 271380 h 1941418"/>
                <a:gd name="connsiteX16" fmla="*/ 28689 w 2824214"/>
                <a:gd name="connsiteY16" fmla="*/ 244723 h 1941418"/>
                <a:gd name="connsiteX17" fmla="*/ 63486 w 2824214"/>
                <a:gd name="connsiteY17" fmla="*/ 109395 h 1941418"/>
                <a:gd name="connsiteX18" fmla="*/ 103524 w 2824214"/>
                <a:gd name="connsiteY18" fmla="*/ 1 h 1941418"/>
                <a:gd name="connsiteX19" fmla="*/ 110970 w 2824214"/>
                <a:gd name="connsiteY19" fmla="*/ 20346 h 1941418"/>
                <a:gd name="connsiteX20" fmla="*/ 241166 w 2824214"/>
                <a:gd name="connsiteY20" fmla="*/ 260212 h 1941418"/>
                <a:gd name="connsiteX21" fmla="*/ 299592 w 2824214"/>
                <a:gd name="connsiteY21" fmla="*/ 338344 h 1941418"/>
                <a:gd name="connsiteX22" fmla="*/ 322457 w 2824214"/>
                <a:gd name="connsiteY22" fmla="*/ 368921 h 1941418"/>
                <a:gd name="connsiteX23" fmla="*/ 413597 w 2824214"/>
                <a:gd name="connsiteY23" fmla="*/ 469200 h 1941418"/>
                <a:gd name="connsiteX24" fmla="*/ 495415 w 2824214"/>
                <a:gd name="connsiteY24" fmla="*/ 543561 h 1941418"/>
                <a:gd name="connsiteX25" fmla="*/ 495415 w 2824214"/>
                <a:gd name="connsiteY25" fmla="*/ 543560 h 1941418"/>
                <a:gd name="connsiteX26" fmla="*/ 513876 w 2824214"/>
                <a:gd name="connsiteY26" fmla="*/ 560339 h 1941418"/>
                <a:gd name="connsiteX27" fmla="*/ 862451 w 2824214"/>
                <a:gd name="connsiteY27" fmla="*/ 771826 h 1941418"/>
                <a:gd name="connsiteX28" fmla="*/ 962948 w 2824214"/>
                <a:gd name="connsiteY28" fmla="*/ 808608 h 1941418"/>
                <a:gd name="connsiteX29" fmla="*/ 992190 w 2824214"/>
                <a:gd name="connsiteY29" fmla="*/ 819310 h 1941418"/>
                <a:gd name="connsiteX30" fmla="*/ 1412107 w 2824214"/>
                <a:gd name="connsiteY30" fmla="*/ 882796 h 1941418"/>
                <a:gd name="connsiteX31" fmla="*/ 1832024 w 2824214"/>
                <a:gd name="connsiteY31" fmla="*/ 819310 h 1941418"/>
                <a:gd name="connsiteX32" fmla="*/ 1882768 w 2824214"/>
                <a:gd name="connsiteY32" fmla="*/ 800738 h 1941418"/>
                <a:gd name="connsiteX33" fmla="*/ 1961763 w 2824214"/>
                <a:gd name="connsiteY33" fmla="*/ 771826 h 1941418"/>
                <a:gd name="connsiteX34" fmla="*/ 2713244 w 2824214"/>
                <a:gd name="connsiteY34" fmla="*/ 20345 h 1941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24214" h="1941418">
                  <a:moveTo>
                    <a:pt x="2720690" y="0"/>
                  </a:moveTo>
                  <a:lnTo>
                    <a:pt x="2760728" y="109394"/>
                  </a:lnTo>
                  <a:cubicBezTo>
                    <a:pt x="2801988" y="242046"/>
                    <a:pt x="2824214" y="383083"/>
                    <a:pt x="2824214" y="529311"/>
                  </a:cubicBezTo>
                  <a:cubicBezTo>
                    <a:pt x="2824214" y="1211711"/>
                    <a:pt x="2340169" y="1781056"/>
                    <a:pt x="1696696" y="1912729"/>
                  </a:cubicBezTo>
                  <a:lnTo>
                    <a:pt x="1608703" y="1926158"/>
                  </a:lnTo>
                  <a:lnTo>
                    <a:pt x="1556487" y="1934127"/>
                  </a:lnTo>
                  <a:cubicBezTo>
                    <a:pt x="1509016" y="1938949"/>
                    <a:pt x="1460850" y="1941418"/>
                    <a:pt x="1412107" y="1941418"/>
                  </a:cubicBezTo>
                  <a:cubicBezTo>
                    <a:pt x="1070908" y="1941418"/>
                    <a:pt x="757971" y="1820407"/>
                    <a:pt x="513876" y="1618961"/>
                  </a:cubicBezTo>
                  <a:lnTo>
                    <a:pt x="495415" y="1602182"/>
                  </a:lnTo>
                  <a:lnTo>
                    <a:pt x="413597" y="1527821"/>
                  </a:lnTo>
                  <a:cubicBezTo>
                    <a:pt x="221941" y="1336166"/>
                    <a:pt x="85121" y="1089674"/>
                    <a:pt x="28689" y="813900"/>
                  </a:cubicBezTo>
                  <a:lnTo>
                    <a:pt x="27882" y="808609"/>
                  </a:lnTo>
                  <a:lnTo>
                    <a:pt x="7291" y="673692"/>
                  </a:lnTo>
                  <a:cubicBezTo>
                    <a:pt x="2470" y="626221"/>
                    <a:pt x="0" y="578055"/>
                    <a:pt x="0" y="529312"/>
                  </a:cubicBezTo>
                  <a:cubicBezTo>
                    <a:pt x="0" y="480569"/>
                    <a:pt x="2470" y="432403"/>
                    <a:pt x="7291" y="384932"/>
                  </a:cubicBezTo>
                  <a:lnTo>
                    <a:pt x="24621" y="271380"/>
                  </a:lnTo>
                  <a:lnTo>
                    <a:pt x="28689" y="244723"/>
                  </a:lnTo>
                  <a:cubicBezTo>
                    <a:pt x="38095" y="198761"/>
                    <a:pt x="49733" y="153612"/>
                    <a:pt x="63486" y="109395"/>
                  </a:cubicBezTo>
                  <a:lnTo>
                    <a:pt x="103524" y="1"/>
                  </a:lnTo>
                  <a:lnTo>
                    <a:pt x="110970" y="20346"/>
                  </a:lnTo>
                  <a:cubicBezTo>
                    <a:pt x="146699" y="104817"/>
                    <a:pt x="190413" y="185088"/>
                    <a:pt x="241166" y="260212"/>
                  </a:cubicBezTo>
                  <a:lnTo>
                    <a:pt x="299592" y="338344"/>
                  </a:lnTo>
                  <a:lnTo>
                    <a:pt x="322457" y="368921"/>
                  </a:lnTo>
                  <a:cubicBezTo>
                    <a:pt x="351235" y="403792"/>
                    <a:pt x="381654" y="437258"/>
                    <a:pt x="413597" y="469200"/>
                  </a:cubicBezTo>
                  <a:lnTo>
                    <a:pt x="495415" y="543561"/>
                  </a:lnTo>
                  <a:lnTo>
                    <a:pt x="495415" y="543560"/>
                  </a:lnTo>
                  <a:lnTo>
                    <a:pt x="513876" y="560339"/>
                  </a:lnTo>
                  <a:cubicBezTo>
                    <a:pt x="618488" y="646673"/>
                    <a:pt x="735745" y="718233"/>
                    <a:pt x="862451" y="771826"/>
                  </a:cubicBezTo>
                  <a:lnTo>
                    <a:pt x="962948" y="808608"/>
                  </a:lnTo>
                  <a:lnTo>
                    <a:pt x="992190" y="819310"/>
                  </a:lnTo>
                  <a:cubicBezTo>
                    <a:pt x="1124842" y="860570"/>
                    <a:pt x="1265879" y="882796"/>
                    <a:pt x="1412107" y="882796"/>
                  </a:cubicBezTo>
                  <a:cubicBezTo>
                    <a:pt x="1558336" y="882796"/>
                    <a:pt x="1699373" y="860570"/>
                    <a:pt x="1832024" y="819310"/>
                  </a:cubicBezTo>
                  <a:lnTo>
                    <a:pt x="1882768" y="800738"/>
                  </a:lnTo>
                  <a:lnTo>
                    <a:pt x="1961763" y="771826"/>
                  </a:lnTo>
                  <a:cubicBezTo>
                    <a:pt x="2299647" y="628913"/>
                    <a:pt x="2570331" y="358229"/>
                    <a:pt x="2713244" y="20345"/>
                  </a:cubicBezTo>
                  <a:close/>
                </a:path>
              </a:pathLst>
            </a:custGeom>
            <a:solidFill>
              <a:srgbClr val="2196F3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5" name="Graphic 94" descr="Bar graph with upward trend with solid fill">
              <a:extLst>
                <a:ext uri="{FF2B5EF4-FFF2-40B4-BE49-F238E27FC236}">
                  <a16:creationId xmlns:a16="http://schemas.microsoft.com/office/drawing/2014/main" id="{DB356FC9-75F9-8931-1741-A15C3F3E6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89092" y="4211677"/>
              <a:ext cx="548640" cy="548640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3DDA0B90-33C1-8312-FA07-BE31DA921C7E}"/>
              </a:ext>
            </a:extLst>
          </p:cNvPr>
          <p:cNvGrpSpPr/>
          <p:nvPr/>
        </p:nvGrpSpPr>
        <p:grpSpPr>
          <a:xfrm>
            <a:off x="4551372" y="3059536"/>
            <a:ext cx="2762396" cy="3072565"/>
            <a:chOff x="4551372" y="3059536"/>
            <a:chExt cx="2762396" cy="3072565"/>
          </a:xfrm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3BFDA1A9-6E87-2963-4577-9BE00D69204F}"/>
                </a:ext>
              </a:extLst>
            </p:cNvPr>
            <p:cNvSpPr/>
            <p:nvPr/>
          </p:nvSpPr>
          <p:spPr>
            <a:xfrm>
              <a:off x="4551372" y="3059536"/>
              <a:ext cx="2762396" cy="3072565"/>
            </a:xfrm>
            <a:custGeom>
              <a:avLst/>
              <a:gdLst>
                <a:gd name="connsiteX0" fmla="*/ 941447 w 2525396"/>
                <a:gd name="connsiteY0" fmla="*/ 66799 h 2808954"/>
                <a:gd name="connsiteX1" fmla="*/ 945382 w 2525396"/>
                <a:gd name="connsiteY1" fmla="*/ 92587 h 2808954"/>
                <a:gd name="connsiteX2" fmla="*/ 980179 w 2525396"/>
                <a:gd name="connsiteY2" fmla="*/ 227915 h 2808954"/>
                <a:gd name="connsiteX3" fmla="*/ 1020217 w 2525396"/>
                <a:gd name="connsiteY3" fmla="*/ 337309 h 2808954"/>
                <a:gd name="connsiteX4" fmla="*/ 980179 w 2525396"/>
                <a:gd name="connsiteY4" fmla="*/ 446703 h 2808954"/>
                <a:gd name="connsiteX5" fmla="*/ 945382 w 2525396"/>
                <a:gd name="connsiteY5" fmla="*/ 582031 h 2808954"/>
                <a:gd name="connsiteX6" fmla="*/ 941314 w 2525396"/>
                <a:gd name="connsiteY6" fmla="*/ 608688 h 2808954"/>
                <a:gd name="connsiteX7" fmla="*/ 923984 w 2525396"/>
                <a:gd name="connsiteY7" fmla="*/ 722240 h 2808954"/>
                <a:gd name="connsiteX8" fmla="*/ 916693 w 2525396"/>
                <a:gd name="connsiteY8" fmla="*/ 866620 h 2808954"/>
                <a:gd name="connsiteX9" fmla="*/ 923984 w 2525396"/>
                <a:gd name="connsiteY9" fmla="*/ 1011000 h 2808954"/>
                <a:gd name="connsiteX10" fmla="*/ 944575 w 2525396"/>
                <a:gd name="connsiteY10" fmla="*/ 1145916 h 2808954"/>
                <a:gd name="connsiteX11" fmla="*/ 945382 w 2525396"/>
                <a:gd name="connsiteY11" fmla="*/ 1151208 h 2808954"/>
                <a:gd name="connsiteX12" fmla="*/ 1330290 w 2525396"/>
                <a:gd name="connsiteY12" fmla="*/ 1865129 h 2808954"/>
                <a:gd name="connsiteX13" fmla="*/ 1412108 w 2525396"/>
                <a:gd name="connsiteY13" fmla="*/ 1939490 h 2808954"/>
                <a:gd name="connsiteX14" fmla="*/ 1430569 w 2525396"/>
                <a:gd name="connsiteY14" fmla="*/ 1956269 h 2808954"/>
                <a:gd name="connsiteX15" fmla="*/ 2328800 w 2525396"/>
                <a:gd name="connsiteY15" fmla="*/ 2278726 h 2808954"/>
                <a:gd name="connsiteX16" fmla="*/ 2473180 w 2525396"/>
                <a:gd name="connsiteY16" fmla="*/ 2271435 h 2808954"/>
                <a:gd name="connsiteX17" fmla="*/ 2525396 w 2525396"/>
                <a:gd name="connsiteY17" fmla="*/ 2263466 h 2808954"/>
                <a:gd name="connsiteX18" fmla="*/ 2501757 w 2525396"/>
                <a:gd name="connsiteY18" fmla="*/ 2295078 h 2808954"/>
                <a:gd name="connsiteX19" fmla="*/ 1412107 w 2525396"/>
                <a:gd name="connsiteY19" fmla="*/ 2808954 h 2808954"/>
                <a:gd name="connsiteX20" fmla="*/ 322457 w 2525396"/>
                <a:gd name="connsiteY20" fmla="*/ 2295078 h 2808954"/>
                <a:gd name="connsiteX21" fmla="*/ 298818 w 2525396"/>
                <a:gd name="connsiteY21" fmla="*/ 2263466 h 2808954"/>
                <a:gd name="connsiteX22" fmla="*/ 241166 w 2525396"/>
                <a:gd name="connsiteY22" fmla="*/ 2186369 h 2808954"/>
                <a:gd name="connsiteX23" fmla="*/ 0 w 2525396"/>
                <a:gd name="connsiteY23" fmla="*/ 1396847 h 2808954"/>
                <a:gd name="connsiteX24" fmla="*/ 7291 w 2525396"/>
                <a:gd name="connsiteY24" fmla="*/ 1252467 h 2808954"/>
                <a:gd name="connsiteX25" fmla="*/ 24754 w 2525396"/>
                <a:gd name="connsiteY25" fmla="*/ 1138046 h 2808954"/>
                <a:gd name="connsiteX26" fmla="*/ 28689 w 2525396"/>
                <a:gd name="connsiteY26" fmla="*/ 1112259 h 2808954"/>
                <a:gd name="connsiteX27" fmla="*/ 413597 w 2525396"/>
                <a:gd name="connsiteY27" fmla="*/ 398338 h 2808954"/>
                <a:gd name="connsiteX28" fmla="*/ 480241 w 2525396"/>
                <a:gd name="connsiteY28" fmla="*/ 337768 h 2808954"/>
                <a:gd name="connsiteX29" fmla="*/ 513876 w 2525396"/>
                <a:gd name="connsiteY29" fmla="*/ 307198 h 2808954"/>
                <a:gd name="connsiteX30" fmla="*/ 862451 w 2525396"/>
                <a:gd name="connsiteY30" fmla="*/ 95711 h 2808954"/>
                <a:gd name="connsiteX31" fmla="*/ 1215511 w 2525396"/>
                <a:gd name="connsiteY31" fmla="*/ 0 h 2808954"/>
                <a:gd name="connsiteX32" fmla="*/ 1157859 w 2525396"/>
                <a:gd name="connsiteY32" fmla="*/ 77097 h 2808954"/>
                <a:gd name="connsiteX33" fmla="*/ 1027663 w 2525396"/>
                <a:gd name="connsiteY33" fmla="*/ 316963 h 2808954"/>
                <a:gd name="connsiteX34" fmla="*/ 1020217 w 2525396"/>
                <a:gd name="connsiteY34" fmla="*/ 337308 h 2808954"/>
                <a:gd name="connsiteX35" fmla="*/ 980179 w 2525396"/>
                <a:gd name="connsiteY35" fmla="*/ 227914 h 2808954"/>
                <a:gd name="connsiteX36" fmla="*/ 945382 w 2525396"/>
                <a:gd name="connsiteY36" fmla="*/ 92586 h 2808954"/>
                <a:gd name="connsiteX37" fmla="*/ 941447 w 2525396"/>
                <a:gd name="connsiteY37" fmla="*/ 66798 h 2808954"/>
                <a:gd name="connsiteX38" fmla="*/ 992190 w 2525396"/>
                <a:gd name="connsiteY38" fmla="*/ 48226 h 2808954"/>
                <a:gd name="connsiteX39" fmla="*/ 1127518 w 2525396"/>
                <a:gd name="connsiteY39" fmla="*/ 13429 h 2808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25396" h="2808954">
                  <a:moveTo>
                    <a:pt x="941447" y="66799"/>
                  </a:moveTo>
                  <a:lnTo>
                    <a:pt x="945382" y="92587"/>
                  </a:lnTo>
                  <a:cubicBezTo>
                    <a:pt x="954788" y="138549"/>
                    <a:pt x="966426" y="183698"/>
                    <a:pt x="980179" y="227915"/>
                  </a:cubicBezTo>
                  <a:lnTo>
                    <a:pt x="1020217" y="337309"/>
                  </a:lnTo>
                  <a:lnTo>
                    <a:pt x="980179" y="446703"/>
                  </a:lnTo>
                  <a:cubicBezTo>
                    <a:pt x="966426" y="490920"/>
                    <a:pt x="954788" y="536069"/>
                    <a:pt x="945382" y="582031"/>
                  </a:cubicBezTo>
                  <a:lnTo>
                    <a:pt x="941314" y="608688"/>
                  </a:lnTo>
                  <a:lnTo>
                    <a:pt x="923984" y="722240"/>
                  </a:lnTo>
                  <a:cubicBezTo>
                    <a:pt x="919163" y="769711"/>
                    <a:pt x="916693" y="817877"/>
                    <a:pt x="916693" y="866620"/>
                  </a:cubicBezTo>
                  <a:cubicBezTo>
                    <a:pt x="916693" y="915363"/>
                    <a:pt x="919163" y="963529"/>
                    <a:pt x="923984" y="1011000"/>
                  </a:cubicBezTo>
                  <a:lnTo>
                    <a:pt x="944575" y="1145916"/>
                  </a:lnTo>
                  <a:lnTo>
                    <a:pt x="945382" y="1151208"/>
                  </a:lnTo>
                  <a:cubicBezTo>
                    <a:pt x="1001814" y="1426982"/>
                    <a:pt x="1138634" y="1673474"/>
                    <a:pt x="1330290" y="1865129"/>
                  </a:cubicBezTo>
                  <a:lnTo>
                    <a:pt x="1412108" y="1939490"/>
                  </a:lnTo>
                  <a:lnTo>
                    <a:pt x="1430569" y="1956269"/>
                  </a:lnTo>
                  <a:cubicBezTo>
                    <a:pt x="1674664" y="2157715"/>
                    <a:pt x="1987601" y="2278726"/>
                    <a:pt x="2328800" y="2278726"/>
                  </a:cubicBezTo>
                  <a:cubicBezTo>
                    <a:pt x="2377543" y="2278726"/>
                    <a:pt x="2425709" y="2276257"/>
                    <a:pt x="2473180" y="2271435"/>
                  </a:cubicBezTo>
                  <a:lnTo>
                    <a:pt x="2525396" y="2263466"/>
                  </a:lnTo>
                  <a:lnTo>
                    <a:pt x="2501757" y="2295078"/>
                  </a:lnTo>
                  <a:cubicBezTo>
                    <a:pt x="2242756" y="2608915"/>
                    <a:pt x="1850793" y="2808954"/>
                    <a:pt x="1412107" y="2808954"/>
                  </a:cubicBezTo>
                  <a:cubicBezTo>
                    <a:pt x="973422" y="2808954"/>
                    <a:pt x="581458" y="2608915"/>
                    <a:pt x="322457" y="2295078"/>
                  </a:cubicBezTo>
                  <a:lnTo>
                    <a:pt x="298818" y="2263466"/>
                  </a:lnTo>
                  <a:lnTo>
                    <a:pt x="241166" y="2186369"/>
                  </a:lnTo>
                  <a:cubicBezTo>
                    <a:pt x="88906" y="1960996"/>
                    <a:pt x="0" y="1689304"/>
                    <a:pt x="0" y="1396847"/>
                  </a:cubicBezTo>
                  <a:cubicBezTo>
                    <a:pt x="0" y="1348104"/>
                    <a:pt x="2470" y="1299938"/>
                    <a:pt x="7291" y="1252467"/>
                  </a:cubicBezTo>
                  <a:lnTo>
                    <a:pt x="24754" y="1138046"/>
                  </a:lnTo>
                  <a:lnTo>
                    <a:pt x="28689" y="1112259"/>
                  </a:lnTo>
                  <a:cubicBezTo>
                    <a:pt x="85121" y="836485"/>
                    <a:pt x="221941" y="589994"/>
                    <a:pt x="413597" y="398338"/>
                  </a:cubicBezTo>
                  <a:lnTo>
                    <a:pt x="480241" y="337768"/>
                  </a:lnTo>
                  <a:lnTo>
                    <a:pt x="513876" y="307198"/>
                  </a:lnTo>
                  <a:cubicBezTo>
                    <a:pt x="618488" y="220864"/>
                    <a:pt x="735745" y="149304"/>
                    <a:pt x="862451" y="95711"/>
                  </a:cubicBezTo>
                  <a:close/>
                  <a:moveTo>
                    <a:pt x="1215511" y="0"/>
                  </a:moveTo>
                  <a:lnTo>
                    <a:pt x="1157859" y="77097"/>
                  </a:lnTo>
                  <a:cubicBezTo>
                    <a:pt x="1107106" y="152221"/>
                    <a:pt x="1063392" y="232492"/>
                    <a:pt x="1027663" y="316963"/>
                  </a:cubicBezTo>
                  <a:lnTo>
                    <a:pt x="1020217" y="337308"/>
                  </a:lnTo>
                  <a:lnTo>
                    <a:pt x="980179" y="227914"/>
                  </a:lnTo>
                  <a:cubicBezTo>
                    <a:pt x="966426" y="183697"/>
                    <a:pt x="954788" y="138548"/>
                    <a:pt x="945382" y="92586"/>
                  </a:cubicBezTo>
                  <a:lnTo>
                    <a:pt x="941447" y="66798"/>
                  </a:lnTo>
                  <a:lnTo>
                    <a:pt x="992190" y="48226"/>
                  </a:lnTo>
                  <a:cubicBezTo>
                    <a:pt x="1036407" y="34473"/>
                    <a:pt x="1081556" y="22834"/>
                    <a:pt x="1127518" y="13429"/>
                  </a:cubicBezTo>
                  <a:close/>
                </a:path>
              </a:pathLst>
            </a:custGeom>
            <a:solidFill>
              <a:srgbClr val="64B5F6"/>
            </a:solidFill>
            <a:ln>
              <a:noFill/>
            </a:ln>
            <a:effectLst>
              <a:innerShdw blurRad="508000">
                <a:srgbClr val="002060"/>
              </a:innerShdw>
              <a:softEdge rad="0"/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98" name="Graphic 97" descr="Single gear with solid fill">
              <a:extLst>
                <a:ext uri="{FF2B5EF4-FFF2-40B4-BE49-F238E27FC236}">
                  <a16:creationId xmlns:a16="http://schemas.microsoft.com/office/drawing/2014/main" id="{3CF2F4D1-7508-3E11-4BF0-378F14769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976708" y="5463793"/>
              <a:ext cx="548640" cy="548640"/>
            </a:xfrm>
            <a:prstGeom prst="rect">
              <a:avLst/>
            </a:prstGeom>
          </p:spPr>
        </p:pic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AD8EA6E4-C238-4DA5-9662-2BA15AF5F9FD}"/>
              </a:ext>
            </a:extLst>
          </p:cNvPr>
          <p:cNvGrpSpPr/>
          <p:nvPr/>
        </p:nvGrpSpPr>
        <p:grpSpPr>
          <a:xfrm>
            <a:off x="3548650" y="1304886"/>
            <a:ext cx="3089258" cy="2123613"/>
            <a:chOff x="3548650" y="1304886"/>
            <a:chExt cx="3089258" cy="2123613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EE916E89-7E93-66E4-217A-0A6B945E1DF1}"/>
                </a:ext>
              </a:extLst>
            </p:cNvPr>
            <p:cNvSpPr/>
            <p:nvPr/>
          </p:nvSpPr>
          <p:spPr>
            <a:xfrm>
              <a:off x="3548650" y="1304886"/>
              <a:ext cx="3089258" cy="2123613"/>
            </a:xfrm>
            <a:custGeom>
              <a:avLst/>
              <a:gdLst>
                <a:gd name="connsiteX0" fmla="*/ 2796333 w 2824214"/>
                <a:gd name="connsiteY0" fmla="*/ 1132811 h 1941417"/>
                <a:gd name="connsiteX1" fmla="*/ 2816923 w 2824214"/>
                <a:gd name="connsiteY1" fmla="*/ 1267727 h 1941417"/>
                <a:gd name="connsiteX2" fmla="*/ 2824214 w 2824214"/>
                <a:gd name="connsiteY2" fmla="*/ 1412107 h 1941417"/>
                <a:gd name="connsiteX3" fmla="*/ 2816923 w 2824214"/>
                <a:gd name="connsiteY3" fmla="*/ 1556487 h 1941417"/>
                <a:gd name="connsiteX4" fmla="*/ 2799461 w 2824214"/>
                <a:gd name="connsiteY4" fmla="*/ 1670908 h 1941417"/>
                <a:gd name="connsiteX5" fmla="*/ 2795525 w 2824214"/>
                <a:gd name="connsiteY5" fmla="*/ 1696695 h 1941417"/>
                <a:gd name="connsiteX6" fmla="*/ 2760728 w 2824214"/>
                <a:gd name="connsiteY6" fmla="*/ 1832023 h 1941417"/>
                <a:gd name="connsiteX7" fmla="*/ 2720690 w 2824214"/>
                <a:gd name="connsiteY7" fmla="*/ 1941417 h 1941417"/>
                <a:gd name="connsiteX8" fmla="*/ 2713244 w 2824214"/>
                <a:gd name="connsiteY8" fmla="*/ 1921072 h 1941417"/>
                <a:gd name="connsiteX9" fmla="*/ 2583048 w 2824214"/>
                <a:gd name="connsiteY9" fmla="*/ 1681206 h 1941417"/>
                <a:gd name="connsiteX10" fmla="*/ 2525397 w 2824214"/>
                <a:gd name="connsiteY10" fmla="*/ 1604110 h 1941417"/>
                <a:gd name="connsiteX11" fmla="*/ 2525396 w 2824214"/>
                <a:gd name="connsiteY11" fmla="*/ 1604110 h 1941417"/>
                <a:gd name="connsiteX12" fmla="*/ 2501757 w 2824214"/>
                <a:gd name="connsiteY12" fmla="*/ 1572498 h 1941417"/>
                <a:gd name="connsiteX13" fmla="*/ 2410617 w 2824214"/>
                <a:gd name="connsiteY13" fmla="*/ 1472219 h 1941417"/>
                <a:gd name="connsiteX14" fmla="*/ 2328800 w 2824214"/>
                <a:gd name="connsiteY14" fmla="*/ 1397858 h 1941417"/>
                <a:gd name="connsiteX15" fmla="*/ 2347261 w 2824214"/>
                <a:gd name="connsiteY15" fmla="*/ 1381079 h 1941417"/>
                <a:gd name="connsiteX16" fmla="*/ 2695836 w 2824214"/>
                <a:gd name="connsiteY16" fmla="*/ 1169592 h 1941417"/>
                <a:gd name="connsiteX17" fmla="*/ 1412107 w 2824214"/>
                <a:gd name="connsiteY17" fmla="*/ 0 h 1941417"/>
                <a:gd name="connsiteX18" fmla="*/ 2310338 w 2824214"/>
                <a:gd name="connsiteY18" fmla="*/ 322457 h 1941417"/>
                <a:gd name="connsiteX19" fmla="*/ 2328799 w 2824214"/>
                <a:gd name="connsiteY19" fmla="*/ 339235 h 1941417"/>
                <a:gd name="connsiteX20" fmla="*/ 2328800 w 2824214"/>
                <a:gd name="connsiteY20" fmla="*/ 339235 h 1941417"/>
                <a:gd name="connsiteX21" fmla="*/ 2410617 w 2824214"/>
                <a:gd name="connsiteY21" fmla="*/ 413596 h 1941417"/>
                <a:gd name="connsiteX22" fmla="*/ 2795525 w 2824214"/>
                <a:gd name="connsiteY22" fmla="*/ 1127517 h 1941417"/>
                <a:gd name="connsiteX23" fmla="*/ 2796333 w 2824214"/>
                <a:gd name="connsiteY23" fmla="*/ 1132810 h 1941417"/>
                <a:gd name="connsiteX24" fmla="*/ 2695836 w 2824214"/>
                <a:gd name="connsiteY24" fmla="*/ 1169591 h 1941417"/>
                <a:gd name="connsiteX25" fmla="*/ 2347261 w 2824214"/>
                <a:gd name="connsiteY25" fmla="*/ 1381078 h 1941417"/>
                <a:gd name="connsiteX26" fmla="*/ 2328800 w 2824214"/>
                <a:gd name="connsiteY26" fmla="*/ 1397857 h 1941417"/>
                <a:gd name="connsiteX27" fmla="*/ 2310338 w 2824214"/>
                <a:gd name="connsiteY27" fmla="*/ 1381078 h 1941417"/>
                <a:gd name="connsiteX28" fmla="*/ 1961763 w 2824214"/>
                <a:gd name="connsiteY28" fmla="*/ 1169591 h 1941417"/>
                <a:gd name="connsiteX29" fmla="*/ 1861267 w 2824214"/>
                <a:gd name="connsiteY29" fmla="*/ 1132810 h 1941417"/>
                <a:gd name="connsiteX30" fmla="*/ 1861267 w 2824214"/>
                <a:gd name="connsiteY30" fmla="*/ 1132811 h 1941417"/>
                <a:gd name="connsiteX31" fmla="*/ 1832024 w 2824214"/>
                <a:gd name="connsiteY31" fmla="*/ 1122108 h 1941417"/>
                <a:gd name="connsiteX32" fmla="*/ 1412107 w 2824214"/>
                <a:gd name="connsiteY32" fmla="*/ 1058622 h 1941417"/>
                <a:gd name="connsiteX33" fmla="*/ 992190 w 2824214"/>
                <a:gd name="connsiteY33" fmla="*/ 1122108 h 1941417"/>
                <a:gd name="connsiteX34" fmla="*/ 941313 w 2824214"/>
                <a:gd name="connsiteY34" fmla="*/ 1140729 h 1941417"/>
                <a:gd name="connsiteX35" fmla="*/ 941313 w 2824214"/>
                <a:gd name="connsiteY35" fmla="*/ 1140728 h 1941417"/>
                <a:gd name="connsiteX36" fmla="*/ 862451 w 2824214"/>
                <a:gd name="connsiteY36" fmla="*/ 1169591 h 1941417"/>
                <a:gd name="connsiteX37" fmla="*/ 110970 w 2824214"/>
                <a:gd name="connsiteY37" fmla="*/ 1921072 h 1941417"/>
                <a:gd name="connsiteX38" fmla="*/ 103524 w 2824214"/>
                <a:gd name="connsiteY38" fmla="*/ 1941417 h 1941417"/>
                <a:gd name="connsiteX39" fmla="*/ 63486 w 2824214"/>
                <a:gd name="connsiteY39" fmla="*/ 1832023 h 1941417"/>
                <a:gd name="connsiteX40" fmla="*/ 0 w 2824214"/>
                <a:gd name="connsiteY40" fmla="*/ 1412106 h 1941417"/>
                <a:gd name="connsiteX41" fmla="*/ 1127518 w 2824214"/>
                <a:gd name="connsiteY41" fmla="*/ 28688 h 1941417"/>
                <a:gd name="connsiteX42" fmla="*/ 1216284 w 2824214"/>
                <a:gd name="connsiteY42" fmla="*/ 15141 h 1941417"/>
                <a:gd name="connsiteX43" fmla="*/ 1157858 w 2824214"/>
                <a:gd name="connsiteY43" fmla="*/ 93273 h 1941417"/>
                <a:gd name="connsiteX44" fmla="*/ 1157844 w 2824214"/>
                <a:gd name="connsiteY44" fmla="*/ 93297 h 1941417"/>
                <a:gd name="connsiteX45" fmla="*/ 1153903 w 2824214"/>
                <a:gd name="connsiteY45" fmla="*/ 99874 h 1941417"/>
                <a:gd name="connsiteX46" fmla="*/ 1154065 w 2824214"/>
                <a:gd name="connsiteY46" fmla="*/ 99872 h 1941417"/>
                <a:gd name="connsiteX47" fmla="*/ 1157844 w 2824214"/>
                <a:gd name="connsiteY47" fmla="*/ 93297 h 1941417"/>
                <a:gd name="connsiteX48" fmla="*/ 1157858 w 2824214"/>
                <a:gd name="connsiteY48" fmla="*/ 93274 h 1941417"/>
                <a:gd name="connsiteX49" fmla="*/ 1216284 w 2824214"/>
                <a:gd name="connsiteY49" fmla="*/ 15142 h 1941417"/>
                <a:gd name="connsiteX50" fmla="*/ 1267727 w 2824214"/>
                <a:gd name="connsiteY50" fmla="*/ 7291 h 1941417"/>
                <a:gd name="connsiteX51" fmla="*/ 1412107 w 2824214"/>
                <a:gd name="connsiteY51" fmla="*/ 0 h 194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2824214" h="1941417">
                  <a:moveTo>
                    <a:pt x="2796333" y="1132811"/>
                  </a:moveTo>
                  <a:lnTo>
                    <a:pt x="2816923" y="1267727"/>
                  </a:lnTo>
                  <a:cubicBezTo>
                    <a:pt x="2821745" y="1315198"/>
                    <a:pt x="2824214" y="1363364"/>
                    <a:pt x="2824214" y="1412107"/>
                  </a:cubicBezTo>
                  <a:cubicBezTo>
                    <a:pt x="2824214" y="1460850"/>
                    <a:pt x="2821745" y="1509016"/>
                    <a:pt x="2816923" y="1556487"/>
                  </a:cubicBezTo>
                  <a:lnTo>
                    <a:pt x="2799461" y="1670908"/>
                  </a:lnTo>
                  <a:lnTo>
                    <a:pt x="2795525" y="1696695"/>
                  </a:lnTo>
                  <a:cubicBezTo>
                    <a:pt x="2786120" y="1742657"/>
                    <a:pt x="2774482" y="1787806"/>
                    <a:pt x="2760728" y="1832023"/>
                  </a:cubicBezTo>
                  <a:lnTo>
                    <a:pt x="2720690" y="1941417"/>
                  </a:lnTo>
                  <a:lnTo>
                    <a:pt x="2713244" y="1921072"/>
                  </a:lnTo>
                  <a:cubicBezTo>
                    <a:pt x="2677516" y="1836601"/>
                    <a:pt x="2633802" y="1756330"/>
                    <a:pt x="2583048" y="1681206"/>
                  </a:cubicBezTo>
                  <a:lnTo>
                    <a:pt x="2525397" y="1604110"/>
                  </a:lnTo>
                  <a:lnTo>
                    <a:pt x="2525396" y="1604110"/>
                  </a:lnTo>
                  <a:lnTo>
                    <a:pt x="2501757" y="1572498"/>
                  </a:lnTo>
                  <a:cubicBezTo>
                    <a:pt x="2472980" y="1537627"/>
                    <a:pt x="2442560" y="1504161"/>
                    <a:pt x="2410617" y="1472219"/>
                  </a:cubicBezTo>
                  <a:lnTo>
                    <a:pt x="2328800" y="1397858"/>
                  </a:lnTo>
                  <a:lnTo>
                    <a:pt x="2347261" y="1381079"/>
                  </a:lnTo>
                  <a:cubicBezTo>
                    <a:pt x="2451873" y="1294745"/>
                    <a:pt x="2569130" y="1223185"/>
                    <a:pt x="2695836" y="1169592"/>
                  </a:cubicBezTo>
                  <a:close/>
                  <a:moveTo>
                    <a:pt x="1412107" y="0"/>
                  </a:moveTo>
                  <a:cubicBezTo>
                    <a:pt x="1753307" y="0"/>
                    <a:pt x="2066243" y="121011"/>
                    <a:pt x="2310338" y="322457"/>
                  </a:cubicBezTo>
                  <a:lnTo>
                    <a:pt x="2328799" y="339235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602273" y="605252"/>
                    <a:pt x="2739094" y="851743"/>
                    <a:pt x="2795525" y="1127517"/>
                  </a:cubicBezTo>
                  <a:lnTo>
                    <a:pt x="2796333" y="1132810"/>
                  </a:lnTo>
                  <a:lnTo>
                    <a:pt x="2695836" y="1169591"/>
                  </a:lnTo>
                  <a:cubicBezTo>
                    <a:pt x="2569130" y="1223184"/>
                    <a:pt x="2451873" y="1294744"/>
                    <a:pt x="2347261" y="1381078"/>
                  </a:cubicBezTo>
                  <a:lnTo>
                    <a:pt x="2328800" y="1397857"/>
                  </a:lnTo>
                  <a:lnTo>
                    <a:pt x="2310338" y="1381078"/>
                  </a:lnTo>
                  <a:cubicBezTo>
                    <a:pt x="2205726" y="1294744"/>
                    <a:pt x="2088470" y="1223184"/>
                    <a:pt x="1961763" y="1169591"/>
                  </a:cubicBezTo>
                  <a:lnTo>
                    <a:pt x="1861267" y="1132810"/>
                  </a:lnTo>
                  <a:lnTo>
                    <a:pt x="1861267" y="1132811"/>
                  </a:lnTo>
                  <a:lnTo>
                    <a:pt x="1832024" y="1122108"/>
                  </a:lnTo>
                  <a:cubicBezTo>
                    <a:pt x="1699373" y="1080849"/>
                    <a:pt x="1558336" y="1058622"/>
                    <a:pt x="1412107" y="1058622"/>
                  </a:cubicBezTo>
                  <a:cubicBezTo>
                    <a:pt x="1265879" y="1058622"/>
                    <a:pt x="1124842" y="1080849"/>
                    <a:pt x="992190" y="1122108"/>
                  </a:cubicBezTo>
                  <a:lnTo>
                    <a:pt x="941313" y="1140729"/>
                  </a:lnTo>
                  <a:lnTo>
                    <a:pt x="941313" y="1140728"/>
                  </a:lnTo>
                  <a:lnTo>
                    <a:pt x="862451" y="1169591"/>
                  </a:lnTo>
                  <a:cubicBezTo>
                    <a:pt x="524567" y="1312505"/>
                    <a:pt x="253884" y="1583188"/>
                    <a:pt x="110970" y="1921072"/>
                  </a:cubicBezTo>
                  <a:lnTo>
                    <a:pt x="103524" y="1941417"/>
                  </a:lnTo>
                  <a:lnTo>
                    <a:pt x="63486" y="1832023"/>
                  </a:lnTo>
                  <a:cubicBezTo>
                    <a:pt x="22227" y="1699372"/>
                    <a:pt x="0" y="1558335"/>
                    <a:pt x="0" y="1412106"/>
                  </a:cubicBezTo>
                  <a:cubicBezTo>
                    <a:pt x="0" y="729707"/>
                    <a:pt x="484045" y="160362"/>
                    <a:pt x="1127518" y="28688"/>
                  </a:cubicBezTo>
                  <a:lnTo>
                    <a:pt x="1216284" y="15141"/>
                  </a:lnTo>
                  <a:lnTo>
                    <a:pt x="1157858" y="93273"/>
                  </a:lnTo>
                  <a:lnTo>
                    <a:pt x="1157844" y="93297"/>
                  </a:lnTo>
                  <a:lnTo>
                    <a:pt x="1153903" y="99874"/>
                  </a:lnTo>
                  <a:lnTo>
                    <a:pt x="1154065" y="99872"/>
                  </a:lnTo>
                  <a:lnTo>
                    <a:pt x="1157844" y="93297"/>
                  </a:lnTo>
                  <a:lnTo>
                    <a:pt x="1157858" y="93274"/>
                  </a:lnTo>
                  <a:lnTo>
                    <a:pt x="1216284" y="15142"/>
                  </a:lnTo>
                  <a:lnTo>
                    <a:pt x="1267727" y="7291"/>
                  </a:lnTo>
                  <a:cubicBezTo>
                    <a:pt x="1315198" y="2470"/>
                    <a:pt x="1363364" y="0"/>
                    <a:pt x="1412107" y="0"/>
                  </a:cubicBezTo>
                  <a:close/>
                </a:path>
              </a:pathLst>
            </a:custGeom>
            <a:solidFill>
              <a:srgbClr val="B7DCFB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wrap="square">
              <a:noAutofit/>
            </a:bodyPr>
            <a:lstStyle/>
            <a:p>
              <a:endParaRPr lang="en-US"/>
            </a:p>
          </p:txBody>
        </p:sp>
        <p:pic>
          <p:nvPicPr>
            <p:cNvPr id="101" name="Graphic 100" descr="Handshake with solid fill">
              <a:extLst>
                <a:ext uri="{FF2B5EF4-FFF2-40B4-BE49-F238E27FC236}">
                  <a16:creationId xmlns:a16="http://schemas.microsoft.com/office/drawing/2014/main" id="{85B300B9-FE98-9AFE-BC12-0F24A8367B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829077" y="2031537"/>
              <a:ext cx="548640" cy="548640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985A6D76-E986-42DA-0FBC-232BFE454A04}"/>
              </a:ext>
            </a:extLst>
          </p:cNvPr>
          <p:cNvGrpSpPr/>
          <p:nvPr/>
        </p:nvGrpSpPr>
        <p:grpSpPr>
          <a:xfrm>
            <a:off x="4879078" y="725900"/>
            <a:ext cx="2761550" cy="3072694"/>
            <a:chOff x="4879078" y="725900"/>
            <a:chExt cx="2761550" cy="3072694"/>
          </a:xfrm>
        </p:grpSpPr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C9C9D60-1011-0D06-4EBE-C66EF760EA1B}"/>
                </a:ext>
              </a:extLst>
            </p:cNvPr>
            <p:cNvSpPr/>
            <p:nvPr/>
          </p:nvSpPr>
          <p:spPr>
            <a:xfrm>
              <a:off x="4879078" y="725900"/>
              <a:ext cx="2761550" cy="3072694"/>
            </a:xfrm>
            <a:custGeom>
              <a:avLst/>
              <a:gdLst>
                <a:gd name="connsiteX0" fmla="*/ 1504406 w 2524622"/>
                <a:gd name="connsiteY0" fmla="*/ 2470729 h 2809072"/>
                <a:gd name="connsiteX1" fmla="*/ 1544444 w 2524622"/>
                <a:gd name="connsiteY1" fmla="*/ 2580123 h 2809072"/>
                <a:gd name="connsiteX2" fmla="*/ 1579241 w 2524622"/>
                <a:gd name="connsiteY2" fmla="*/ 2715451 h 2809072"/>
                <a:gd name="connsiteX3" fmla="*/ 1583309 w 2524622"/>
                <a:gd name="connsiteY3" fmla="*/ 2742107 h 2809072"/>
                <a:gd name="connsiteX4" fmla="*/ 1532432 w 2524622"/>
                <a:gd name="connsiteY4" fmla="*/ 2760728 h 2809072"/>
                <a:gd name="connsiteX5" fmla="*/ 1397104 w 2524622"/>
                <a:gd name="connsiteY5" fmla="*/ 2795525 h 2809072"/>
                <a:gd name="connsiteX6" fmla="*/ 1308338 w 2524622"/>
                <a:gd name="connsiteY6" fmla="*/ 2809072 h 2809072"/>
                <a:gd name="connsiteX7" fmla="*/ 1366764 w 2524622"/>
                <a:gd name="connsiteY7" fmla="*/ 2730940 h 2809072"/>
                <a:gd name="connsiteX8" fmla="*/ 1496960 w 2524622"/>
                <a:gd name="connsiteY8" fmla="*/ 2491074 h 2809072"/>
                <a:gd name="connsiteX9" fmla="*/ 1112515 w 2524622"/>
                <a:gd name="connsiteY9" fmla="*/ 0 h 2809072"/>
                <a:gd name="connsiteX10" fmla="*/ 2202165 w 2524622"/>
                <a:gd name="connsiteY10" fmla="*/ 513876 h 2809072"/>
                <a:gd name="connsiteX11" fmla="*/ 2225030 w 2524622"/>
                <a:gd name="connsiteY11" fmla="*/ 544453 h 2809072"/>
                <a:gd name="connsiteX12" fmla="*/ 2283456 w 2524622"/>
                <a:gd name="connsiteY12" fmla="*/ 622585 h 2809072"/>
                <a:gd name="connsiteX13" fmla="*/ 2524622 w 2524622"/>
                <a:gd name="connsiteY13" fmla="*/ 1412107 h 2809072"/>
                <a:gd name="connsiteX14" fmla="*/ 2517331 w 2524622"/>
                <a:gd name="connsiteY14" fmla="*/ 1556487 h 2809072"/>
                <a:gd name="connsiteX15" fmla="*/ 2500001 w 2524622"/>
                <a:gd name="connsiteY15" fmla="*/ 1670040 h 2809072"/>
                <a:gd name="connsiteX16" fmla="*/ 2495933 w 2524622"/>
                <a:gd name="connsiteY16" fmla="*/ 1696696 h 2809072"/>
                <a:gd name="connsiteX17" fmla="*/ 2111025 w 2524622"/>
                <a:gd name="connsiteY17" fmla="*/ 2410617 h 2809072"/>
                <a:gd name="connsiteX18" fmla="*/ 2044381 w 2524622"/>
                <a:gd name="connsiteY18" fmla="*/ 2471188 h 2809072"/>
                <a:gd name="connsiteX19" fmla="*/ 2044381 w 2524622"/>
                <a:gd name="connsiteY19" fmla="*/ 2471188 h 2809072"/>
                <a:gd name="connsiteX20" fmla="*/ 2010746 w 2524622"/>
                <a:gd name="connsiteY20" fmla="*/ 2501756 h 2809072"/>
                <a:gd name="connsiteX21" fmla="*/ 1662171 w 2524622"/>
                <a:gd name="connsiteY21" fmla="*/ 2713243 h 2809072"/>
                <a:gd name="connsiteX22" fmla="*/ 1583309 w 2524622"/>
                <a:gd name="connsiteY22" fmla="*/ 2742106 h 2809072"/>
                <a:gd name="connsiteX23" fmla="*/ 1579241 w 2524622"/>
                <a:gd name="connsiteY23" fmla="*/ 2715450 h 2809072"/>
                <a:gd name="connsiteX24" fmla="*/ 1544444 w 2524622"/>
                <a:gd name="connsiteY24" fmla="*/ 2580122 h 2809072"/>
                <a:gd name="connsiteX25" fmla="*/ 1504406 w 2524622"/>
                <a:gd name="connsiteY25" fmla="*/ 2470728 h 2809072"/>
                <a:gd name="connsiteX26" fmla="*/ 1544444 w 2524622"/>
                <a:gd name="connsiteY26" fmla="*/ 2361334 h 2809072"/>
                <a:gd name="connsiteX27" fmla="*/ 1579241 w 2524622"/>
                <a:gd name="connsiteY27" fmla="*/ 2226006 h 2809072"/>
                <a:gd name="connsiteX28" fmla="*/ 1583177 w 2524622"/>
                <a:gd name="connsiteY28" fmla="*/ 2200218 h 2809072"/>
                <a:gd name="connsiteX29" fmla="*/ 1600639 w 2524622"/>
                <a:gd name="connsiteY29" fmla="*/ 2085798 h 2809072"/>
                <a:gd name="connsiteX30" fmla="*/ 1607930 w 2524622"/>
                <a:gd name="connsiteY30" fmla="*/ 1941418 h 2809072"/>
                <a:gd name="connsiteX31" fmla="*/ 1600639 w 2524622"/>
                <a:gd name="connsiteY31" fmla="*/ 1797038 h 2809072"/>
                <a:gd name="connsiteX32" fmla="*/ 1580049 w 2524622"/>
                <a:gd name="connsiteY32" fmla="*/ 1662122 h 2809072"/>
                <a:gd name="connsiteX33" fmla="*/ 1579241 w 2524622"/>
                <a:gd name="connsiteY33" fmla="*/ 1656829 h 2809072"/>
                <a:gd name="connsiteX34" fmla="*/ 1194333 w 2524622"/>
                <a:gd name="connsiteY34" fmla="*/ 942908 h 2809072"/>
                <a:gd name="connsiteX35" fmla="*/ 1112516 w 2524622"/>
                <a:gd name="connsiteY35" fmla="*/ 868547 h 2809072"/>
                <a:gd name="connsiteX36" fmla="*/ 1094054 w 2524622"/>
                <a:gd name="connsiteY36" fmla="*/ 851768 h 2809072"/>
                <a:gd name="connsiteX37" fmla="*/ 195823 w 2524622"/>
                <a:gd name="connsiteY37" fmla="*/ 529311 h 2809072"/>
                <a:gd name="connsiteX38" fmla="*/ 51443 w 2524622"/>
                <a:gd name="connsiteY38" fmla="*/ 536602 h 2809072"/>
                <a:gd name="connsiteX39" fmla="*/ 0 w 2524622"/>
                <a:gd name="connsiteY39" fmla="*/ 544453 h 2809072"/>
                <a:gd name="connsiteX40" fmla="*/ 22865 w 2524622"/>
                <a:gd name="connsiteY40" fmla="*/ 513876 h 2809072"/>
                <a:gd name="connsiteX41" fmla="*/ 1112515 w 2524622"/>
                <a:gd name="connsiteY41" fmla="*/ 0 h 280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524622" h="2809072">
                  <a:moveTo>
                    <a:pt x="1504406" y="2470729"/>
                  </a:moveTo>
                  <a:lnTo>
                    <a:pt x="1544444" y="2580123"/>
                  </a:lnTo>
                  <a:cubicBezTo>
                    <a:pt x="1558198" y="2624340"/>
                    <a:pt x="1569836" y="2669489"/>
                    <a:pt x="1579241" y="2715451"/>
                  </a:cubicBezTo>
                  <a:lnTo>
                    <a:pt x="1583309" y="2742107"/>
                  </a:lnTo>
                  <a:lnTo>
                    <a:pt x="1532432" y="2760728"/>
                  </a:lnTo>
                  <a:cubicBezTo>
                    <a:pt x="1488215" y="2774482"/>
                    <a:pt x="1443066" y="2786120"/>
                    <a:pt x="1397104" y="2795525"/>
                  </a:cubicBezTo>
                  <a:lnTo>
                    <a:pt x="1308338" y="2809072"/>
                  </a:lnTo>
                  <a:lnTo>
                    <a:pt x="1366764" y="2730940"/>
                  </a:lnTo>
                  <a:cubicBezTo>
                    <a:pt x="1417518" y="2655816"/>
                    <a:pt x="1461232" y="2575545"/>
                    <a:pt x="1496960" y="2491074"/>
                  </a:cubicBezTo>
                  <a:close/>
                  <a:moveTo>
                    <a:pt x="1112515" y="0"/>
                  </a:moveTo>
                  <a:cubicBezTo>
                    <a:pt x="1551201" y="0"/>
                    <a:pt x="1943164" y="200039"/>
                    <a:pt x="2202165" y="513876"/>
                  </a:cubicBezTo>
                  <a:lnTo>
                    <a:pt x="2225030" y="544453"/>
                  </a:lnTo>
                  <a:lnTo>
                    <a:pt x="2283456" y="622585"/>
                  </a:lnTo>
                  <a:cubicBezTo>
                    <a:pt x="2435716" y="847958"/>
                    <a:pt x="2524622" y="1119650"/>
                    <a:pt x="2524622" y="1412107"/>
                  </a:cubicBezTo>
                  <a:cubicBezTo>
                    <a:pt x="2524622" y="1460850"/>
                    <a:pt x="2522153" y="1509016"/>
                    <a:pt x="2517331" y="1556487"/>
                  </a:cubicBezTo>
                  <a:lnTo>
                    <a:pt x="2500001" y="1670040"/>
                  </a:lnTo>
                  <a:lnTo>
                    <a:pt x="2495933" y="1696696"/>
                  </a:lnTo>
                  <a:cubicBezTo>
                    <a:pt x="2439502" y="1972470"/>
                    <a:pt x="2302681" y="2218962"/>
                    <a:pt x="2111025" y="2410617"/>
                  </a:cubicBezTo>
                  <a:lnTo>
                    <a:pt x="2044381" y="2471188"/>
                  </a:lnTo>
                  <a:lnTo>
                    <a:pt x="2044381" y="2471188"/>
                  </a:lnTo>
                  <a:lnTo>
                    <a:pt x="2010746" y="2501756"/>
                  </a:lnTo>
                  <a:cubicBezTo>
                    <a:pt x="1906134" y="2588090"/>
                    <a:pt x="1788878" y="2659650"/>
                    <a:pt x="1662171" y="2713243"/>
                  </a:cubicBezTo>
                  <a:lnTo>
                    <a:pt x="1583309" y="2742106"/>
                  </a:lnTo>
                  <a:lnTo>
                    <a:pt x="1579241" y="2715450"/>
                  </a:lnTo>
                  <a:cubicBezTo>
                    <a:pt x="1569836" y="2669488"/>
                    <a:pt x="1558198" y="2624339"/>
                    <a:pt x="1544444" y="2580122"/>
                  </a:cubicBezTo>
                  <a:lnTo>
                    <a:pt x="1504406" y="2470728"/>
                  </a:lnTo>
                  <a:lnTo>
                    <a:pt x="1544444" y="2361334"/>
                  </a:lnTo>
                  <a:cubicBezTo>
                    <a:pt x="1558198" y="2317117"/>
                    <a:pt x="1569836" y="2271968"/>
                    <a:pt x="1579241" y="2226006"/>
                  </a:cubicBezTo>
                  <a:lnTo>
                    <a:pt x="1583177" y="2200218"/>
                  </a:lnTo>
                  <a:lnTo>
                    <a:pt x="1600639" y="2085798"/>
                  </a:lnTo>
                  <a:cubicBezTo>
                    <a:pt x="1605461" y="2038327"/>
                    <a:pt x="1607930" y="1990161"/>
                    <a:pt x="1607930" y="1941418"/>
                  </a:cubicBezTo>
                  <a:cubicBezTo>
                    <a:pt x="1607930" y="1892675"/>
                    <a:pt x="1605461" y="1844509"/>
                    <a:pt x="1600639" y="1797038"/>
                  </a:cubicBezTo>
                  <a:lnTo>
                    <a:pt x="1580049" y="1662122"/>
                  </a:lnTo>
                  <a:lnTo>
                    <a:pt x="1579241" y="1656829"/>
                  </a:lnTo>
                  <a:cubicBezTo>
                    <a:pt x="1522810" y="1381055"/>
                    <a:pt x="1385989" y="1134564"/>
                    <a:pt x="1194333" y="942908"/>
                  </a:cubicBezTo>
                  <a:lnTo>
                    <a:pt x="1112516" y="868547"/>
                  </a:lnTo>
                  <a:lnTo>
                    <a:pt x="1094054" y="851768"/>
                  </a:lnTo>
                  <a:cubicBezTo>
                    <a:pt x="849959" y="650322"/>
                    <a:pt x="537023" y="529311"/>
                    <a:pt x="195823" y="529311"/>
                  </a:cubicBezTo>
                  <a:cubicBezTo>
                    <a:pt x="147080" y="529311"/>
                    <a:pt x="98914" y="531781"/>
                    <a:pt x="51443" y="536602"/>
                  </a:cubicBezTo>
                  <a:lnTo>
                    <a:pt x="0" y="544453"/>
                  </a:lnTo>
                  <a:lnTo>
                    <a:pt x="22865" y="513876"/>
                  </a:lnTo>
                  <a:cubicBezTo>
                    <a:pt x="281866" y="200039"/>
                    <a:pt x="673830" y="0"/>
                    <a:pt x="1112515" y="0"/>
                  </a:cubicBezTo>
                  <a:close/>
                </a:path>
              </a:pathLst>
            </a:custGeom>
            <a:solidFill>
              <a:srgbClr val="0D47A1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4" name="Graphic 103" descr="Dollar with solid fill">
              <a:extLst>
                <a:ext uri="{FF2B5EF4-FFF2-40B4-BE49-F238E27FC236}">
                  <a16:creationId xmlns:a16="http://schemas.microsoft.com/office/drawing/2014/main" id="{4481325E-011B-E8D8-9C73-5D4DB6D4B9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07480" y="844566"/>
              <a:ext cx="548640" cy="548640"/>
            </a:xfrm>
            <a:prstGeom prst="rect">
              <a:avLst/>
            </a:prstGeom>
          </p:spPr>
        </p:pic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2A4F15D7-635E-6546-1F61-8C0D99294A06}"/>
              </a:ext>
            </a:extLst>
          </p:cNvPr>
          <p:cNvGrpSpPr/>
          <p:nvPr/>
        </p:nvGrpSpPr>
        <p:grpSpPr>
          <a:xfrm>
            <a:off x="3548650" y="2462856"/>
            <a:ext cx="2762396" cy="3072564"/>
            <a:chOff x="3548650" y="2462856"/>
            <a:chExt cx="2762396" cy="3072564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4042613-56A7-A544-22CE-1EE328A0A408}"/>
                </a:ext>
              </a:extLst>
            </p:cNvPr>
            <p:cNvSpPr/>
            <p:nvPr/>
          </p:nvSpPr>
          <p:spPr>
            <a:xfrm>
              <a:off x="3548650" y="2462856"/>
              <a:ext cx="2762396" cy="3072564"/>
            </a:xfrm>
            <a:custGeom>
              <a:avLst/>
              <a:gdLst>
                <a:gd name="connsiteX0" fmla="*/ 1412107 w 2525396"/>
                <a:gd name="connsiteY0" fmla="*/ 0 h 2808953"/>
                <a:gd name="connsiteX1" fmla="*/ 1832024 w 2525396"/>
                <a:gd name="connsiteY1" fmla="*/ 63486 h 2808953"/>
                <a:gd name="connsiteX2" fmla="*/ 1861267 w 2525396"/>
                <a:gd name="connsiteY2" fmla="*/ 74189 h 2808953"/>
                <a:gd name="connsiteX3" fmla="*/ 1961763 w 2525396"/>
                <a:gd name="connsiteY3" fmla="*/ 110970 h 2808953"/>
                <a:gd name="connsiteX4" fmla="*/ 2310338 w 2525396"/>
                <a:gd name="connsiteY4" fmla="*/ 322457 h 2808953"/>
                <a:gd name="connsiteX5" fmla="*/ 2328800 w 2525396"/>
                <a:gd name="connsiteY5" fmla="*/ 339236 h 2808953"/>
                <a:gd name="connsiteX6" fmla="*/ 2328800 w 2525396"/>
                <a:gd name="connsiteY6" fmla="*/ 339235 h 2808953"/>
                <a:gd name="connsiteX7" fmla="*/ 2410617 w 2525396"/>
                <a:gd name="connsiteY7" fmla="*/ 413596 h 2808953"/>
                <a:gd name="connsiteX8" fmla="*/ 2501757 w 2525396"/>
                <a:gd name="connsiteY8" fmla="*/ 513875 h 2808953"/>
                <a:gd name="connsiteX9" fmla="*/ 2525396 w 2525396"/>
                <a:gd name="connsiteY9" fmla="*/ 545487 h 2808953"/>
                <a:gd name="connsiteX10" fmla="*/ 2473179 w 2525396"/>
                <a:gd name="connsiteY10" fmla="*/ 537518 h 2808953"/>
                <a:gd name="connsiteX11" fmla="*/ 2328799 w 2525396"/>
                <a:gd name="connsiteY11" fmla="*/ 530227 h 2808953"/>
                <a:gd name="connsiteX12" fmla="*/ 2184419 w 2525396"/>
                <a:gd name="connsiteY12" fmla="*/ 537518 h 2808953"/>
                <a:gd name="connsiteX13" fmla="*/ 2132204 w 2525396"/>
                <a:gd name="connsiteY13" fmla="*/ 545487 h 2808953"/>
                <a:gd name="connsiteX14" fmla="*/ 2132203 w 2525396"/>
                <a:gd name="connsiteY14" fmla="*/ 545488 h 2808953"/>
                <a:gd name="connsiteX15" fmla="*/ 2044210 w 2525396"/>
                <a:gd name="connsiteY15" fmla="*/ 558917 h 2808953"/>
                <a:gd name="connsiteX16" fmla="*/ 1908882 w 2525396"/>
                <a:gd name="connsiteY16" fmla="*/ 593714 h 2808953"/>
                <a:gd name="connsiteX17" fmla="*/ 1858139 w 2525396"/>
                <a:gd name="connsiteY17" fmla="*/ 612286 h 2808953"/>
                <a:gd name="connsiteX18" fmla="*/ 1779143 w 2525396"/>
                <a:gd name="connsiteY18" fmla="*/ 641198 h 2808953"/>
                <a:gd name="connsiteX19" fmla="*/ 1430568 w 2525396"/>
                <a:gd name="connsiteY19" fmla="*/ 852685 h 2808953"/>
                <a:gd name="connsiteX20" fmla="*/ 1396933 w 2525396"/>
                <a:gd name="connsiteY20" fmla="*/ 883255 h 2808953"/>
                <a:gd name="connsiteX21" fmla="*/ 1330289 w 2525396"/>
                <a:gd name="connsiteY21" fmla="*/ 943825 h 2808953"/>
                <a:gd name="connsiteX22" fmla="*/ 945381 w 2525396"/>
                <a:gd name="connsiteY22" fmla="*/ 1657746 h 2808953"/>
                <a:gd name="connsiteX23" fmla="*/ 941446 w 2525396"/>
                <a:gd name="connsiteY23" fmla="*/ 1683534 h 2808953"/>
                <a:gd name="connsiteX24" fmla="*/ 941446 w 2525396"/>
                <a:gd name="connsiteY24" fmla="*/ 1683534 h 2808953"/>
                <a:gd name="connsiteX25" fmla="*/ 923983 w 2525396"/>
                <a:gd name="connsiteY25" fmla="*/ 1797954 h 2808953"/>
                <a:gd name="connsiteX26" fmla="*/ 916692 w 2525396"/>
                <a:gd name="connsiteY26" fmla="*/ 1942334 h 2808953"/>
                <a:gd name="connsiteX27" fmla="*/ 1157858 w 2525396"/>
                <a:gd name="connsiteY27" fmla="*/ 2731856 h 2808953"/>
                <a:gd name="connsiteX28" fmla="*/ 1215510 w 2525396"/>
                <a:gd name="connsiteY28" fmla="*/ 2808953 h 2808953"/>
                <a:gd name="connsiteX29" fmla="*/ 1127518 w 2525396"/>
                <a:gd name="connsiteY29" fmla="*/ 2795524 h 2808953"/>
                <a:gd name="connsiteX30" fmla="*/ 0 w 2525396"/>
                <a:gd name="connsiteY30" fmla="*/ 1412106 h 2808953"/>
                <a:gd name="connsiteX31" fmla="*/ 63486 w 2525396"/>
                <a:gd name="connsiteY31" fmla="*/ 992189 h 2808953"/>
                <a:gd name="connsiteX32" fmla="*/ 103524 w 2525396"/>
                <a:gd name="connsiteY32" fmla="*/ 882795 h 2808953"/>
                <a:gd name="connsiteX33" fmla="*/ 103524 w 2525396"/>
                <a:gd name="connsiteY33" fmla="*/ 882796 h 2808953"/>
                <a:gd name="connsiteX34" fmla="*/ 110970 w 2525396"/>
                <a:gd name="connsiteY34" fmla="*/ 862451 h 2808953"/>
                <a:gd name="connsiteX35" fmla="*/ 862451 w 2525396"/>
                <a:gd name="connsiteY35" fmla="*/ 110970 h 2808953"/>
                <a:gd name="connsiteX36" fmla="*/ 941313 w 2525396"/>
                <a:gd name="connsiteY36" fmla="*/ 82107 h 2808953"/>
                <a:gd name="connsiteX37" fmla="*/ 992190 w 2525396"/>
                <a:gd name="connsiteY37" fmla="*/ 63486 h 2808953"/>
                <a:gd name="connsiteX38" fmla="*/ 1412107 w 2525396"/>
                <a:gd name="connsiteY38" fmla="*/ 0 h 2808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25396" h="2808953">
                  <a:moveTo>
                    <a:pt x="1412107" y="0"/>
                  </a:moveTo>
                  <a:cubicBezTo>
                    <a:pt x="1558336" y="0"/>
                    <a:pt x="1699373" y="22227"/>
                    <a:pt x="1832024" y="63486"/>
                  </a:cubicBezTo>
                  <a:lnTo>
                    <a:pt x="1861267" y="74189"/>
                  </a:lnTo>
                  <a:lnTo>
                    <a:pt x="1961763" y="110970"/>
                  </a:lnTo>
                  <a:cubicBezTo>
                    <a:pt x="2088470" y="164563"/>
                    <a:pt x="2205726" y="236123"/>
                    <a:pt x="2310338" y="322457"/>
                  </a:cubicBezTo>
                  <a:lnTo>
                    <a:pt x="2328800" y="339236"/>
                  </a:lnTo>
                  <a:lnTo>
                    <a:pt x="2328800" y="339235"/>
                  </a:lnTo>
                  <a:lnTo>
                    <a:pt x="2410617" y="413596"/>
                  </a:lnTo>
                  <a:cubicBezTo>
                    <a:pt x="2442560" y="445538"/>
                    <a:pt x="2472980" y="479004"/>
                    <a:pt x="2501757" y="513875"/>
                  </a:cubicBezTo>
                  <a:lnTo>
                    <a:pt x="2525396" y="545487"/>
                  </a:lnTo>
                  <a:lnTo>
                    <a:pt x="2473179" y="537518"/>
                  </a:lnTo>
                  <a:cubicBezTo>
                    <a:pt x="2425708" y="532697"/>
                    <a:pt x="2377542" y="530227"/>
                    <a:pt x="2328799" y="530227"/>
                  </a:cubicBezTo>
                  <a:cubicBezTo>
                    <a:pt x="2280056" y="530227"/>
                    <a:pt x="2231890" y="532697"/>
                    <a:pt x="2184419" y="537518"/>
                  </a:cubicBezTo>
                  <a:lnTo>
                    <a:pt x="2132204" y="545487"/>
                  </a:lnTo>
                  <a:lnTo>
                    <a:pt x="2132203" y="545488"/>
                  </a:lnTo>
                  <a:lnTo>
                    <a:pt x="2044210" y="558917"/>
                  </a:lnTo>
                  <a:cubicBezTo>
                    <a:pt x="1998248" y="568322"/>
                    <a:pt x="1953099" y="579961"/>
                    <a:pt x="1908882" y="593714"/>
                  </a:cubicBezTo>
                  <a:lnTo>
                    <a:pt x="1858139" y="612286"/>
                  </a:lnTo>
                  <a:lnTo>
                    <a:pt x="1779143" y="641198"/>
                  </a:lnTo>
                  <a:cubicBezTo>
                    <a:pt x="1652437" y="694791"/>
                    <a:pt x="1535180" y="766351"/>
                    <a:pt x="1430568" y="852685"/>
                  </a:cubicBezTo>
                  <a:lnTo>
                    <a:pt x="1396933" y="883255"/>
                  </a:lnTo>
                  <a:lnTo>
                    <a:pt x="1330289" y="943825"/>
                  </a:lnTo>
                  <a:cubicBezTo>
                    <a:pt x="1138633" y="1135481"/>
                    <a:pt x="1001813" y="1381972"/>
                    <a:pt x="945381" y="1657746"/>
                  </a:cubicBezTo>
                  <a:lnTo>
                    <a:pt x="941446" y="1683534"/>
                  </a:lnTo>
                  <a:lnTo>
                    <a:pt x="941446" y="1683534"/>
                  </a:lnTo>
                  <a:lnTo>
                    <a:pt x="923983" y="1797954"/>
                  </a:lnTo>
                  <a:cubicBezTo>
                    <a:pt x="919162" y="1845425"/>
                    <a:pt x="916692" y="1893591"/>
                    <a:pt x="916692" y="1942334"/>
                  </a:cubicBezTo>
                  <a:cubicBezTo>
                    <a:pt x="916692" y="2234791"/>
                    <a:pt x="1005598" y="2506483"/>
                    <a:pt x="1157858" y="2731856"/>
                  </a:cubicBezTo>
                  <a:lnTo>
                    <a:pt x="1215510" y="2808953"/>
                  </a:lnTo>
                  <a:lnTo>
                    <a:pt x="1127518" y="2795524"/>
                  </a:lnTo>
                  <a:cubicBezTo>
                    <a:pt x="484045" y="2663851"/>
                    <a:pt x="0" y="2094506"/>
                    <a:pt x="0" y="1412106"/>
                  </a:cubicBezTo>
                  <a:cubicBezTo>
                    <a:pt x="0" y="1265878"/>
                    <a:pt x="22227" y="1124841"/>
                    <a:pt x="63486" y="992189"/>
                  </a:cubicBezTo>
                  <a:lnTo>
                    <a:pt x="103524" y="882795"/>
                  </a:lnTo>
                  <a:lnTo>
                    <a:pt x="103524" y="882796"/>
                  </a:lnTo>
                  <a:lnTo>
                    <a:pt x="110970" y="862451"/>
                  </a:lnTo>
                  <a:cubicBezTo>
                    <a:pt x="253884" y="524567"/>
                    <a:pt x="524567" y="253884"/>
                    <a:pt x="862451" y="110970"/>
                  </a:cubicBezTo>
                  <a:lnTo>
                    <a:pt x="941313" y="82107"/>
                  </a:lnTo>
                  <a:lnTo>
                    <a:pt x="992190" y="63486"/>
                  </a:lnTo>
                  <a:cubicBezTo>
                    <a:pt x="1124842" y="22227"/>
                    <a:pt x="1265879" y="0"/>
                    <a:pt x="1412107" y="0"/>
                  </a:cubicBezTo>
                  <a:close/>
                </a:path>
              </a:pathLst>
            </a:custGeom>
            <a:solidFill>
              <a:srgbClr val="90CAF9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7" name="Graphic 106" descr="Books with solid fill">
              <a:extLst>
                <a:ext uri="{FF2B5EF4-FFF2-40B4-BE49-F238E27FC236}">
                  <a16:creationId xmlns:a16="http://schemas.microsoft.com/office/drawing/2014/main" id="{FFE202EB-34D7-D8C3-33AC-6B3CF5BA8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937815" y="4540494"/>
              <a:ext cx="548640" cy="54864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2B8FF153-CDD7-B170-0A2C-83DD52C51C48}"/>
              </a:ext>
            </a:extLst>
          </p:cNvPr>
          <p:cNvGrpSpPr/>
          <p:nvPr/>
        </p:nvGrpSpPr>
        <p:grpSpPr>
          <a:xfrm>
            <a:off x="5881800" y="1321448"/>
            <a:ext cx="2761550" cy="3072695"/>
            <a:chOff x="5881800" y="1321448"/>
            <a:chExt cx="2761550" cy="3072695"/>
          </a:xfrm>
        </p:grpSpPr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12CB24F-A1F8-5B6C-0D99-75741E92222A}"/>
                </a:ext>
              </a:extLst>
            </p:cNvPr>
            <p:cNvSpPr/>
            <p:nvPr/>
          </p:nvSpPr>
          <p:spPr>
            <a:xfrm>
              <a:off x="5881800" y="1321448"/>
              <a:ext cx="2761550" cy="3072695"/>
            </a:xfrm>
            <a:custGeom>
              <a:avLst/>
              <a:gdLst>
                <a:gd name="connsiteX0" fmla="*/ 1583308 w 2524622"/>
                <a:gd name="connsiteY0" fmla="*/ 1125588 h 2809073"/>
                <a:gd name="connsiteX1" fmla="*/ 1662171 w 2524622"/>
                <a:gd name="connsiteY1" fmla="*/ 1154451 h 2809073"/>
                <a:gd name="connsiteX2" fmla="*/ 2413652 w 2524622"/>
                <a:gd name="connsiteY2" fmla="*/ 1905932 h 2809073"/>
                <a:gd name="connsiteX3" fmla="*/ 2421098 w 2524622"/>
                <a:gd name="connsiteY3" fmla="*/ 1926277 h 2809073"/>
                <a:gd name="connsiteX4" fmla="*/ 2413652 w 2524622"/>
                <a:gd name="connsiteY4" fmla="*/ 1946622 h 2809073"/>
                <a:gd name="connsiteX5" fmla="*/ 1662171 w 2524622"/>
                <a:gd name="connsiteY5" fmla="*/ 2698103 h 2809073"/>
                <a:gd name="connsiteX6" fmla="*/ 1583176 w 2524622"/>
                <a:gd name="connsiteY6" fmla="*/ 2727015 h 2809073"/>
                <a:gd name="connsiteX7" fmla="*/ 1532432 w 2524622"/>
                <a:gd name="connsiteY7" fmla="*/ 2745587 h 2809073"/>
                <a:gd name="connsiteX8" fmla="*/ 1112515 w 2524622"/>
                <a:gd name="connsiteY8" fmla="*/ 2809073 h 2809073"/>
                <a:gd name="connsiteX9" fmla="*/ 692598 w 2524622"/>
                <a:gd name="connsiteY9" fmla="*/ 2745587 h 2809073"/>
                <a:gd name="connsiteX10" fmla="*/ 663356 w 2524622"/>
                <a:gd name="connsiteY10" fmla="*/ 2734885 h 2809073"/>
                <a:gd name="connsiteX11" fmla="*/ 683946 w 2524622"/>
                <a:gd name="connsiteY11" fmla="*/ 2599968 h 2809073"/>
                <a:gd name="connsiteX12" fmla="*/ 691237 w 2524622"/>
                <a:gd name="connsiteY12" fmla="*/ 2455588 h 2809073"/>
                <a:gd name="connsiteX13" fmla="*/ 691237 w 2524622"/>
                <a:gd name="connsiteY13" fmla="*/ 2455588 h 2809073"/>
                <a:gd name="connsiteX14" fmla="*/ 683946 w 2524622"/>
                <a:gd name="connsiteY14" fmla="*/ 2599967 h 2809073"/>
                <a:gd name="connsiteX15" fmla="*/ 663356 w 2524622"/>
                <a:gd name="connsiteY15" fmla="*/ 2734884 h 2809073"/>
                <a:gd name="connsiteX16" fmla="*/ 562859 w 2524622"/>
                <a:gd name="connsiteY16" fmla="*/ 2698102 h 2809073"/>
                <a:gd name="connsiteX17" fmla="*/ 214284 w 2524622"/>
                <a:gd name="connsiteY17" fmla="*/ 2486615 h 2809073"/>
                <a:gd name="connsiteX18" fmla="*/ 195824 w 2524622"/>
                <a:gd name="connsiteY18" fmla="*/ 2469837 h 2809073"/>
                <a:gd name="connsiteX19" fmla="*/ 195823 w 2524622"/>
                <a:gd name="connsiteY19" fmla="*/ 2469837 h 2809073"/>
                <a:gd name="connsiteX20" fmla="*/ 114005 w 2524622"/>
                <a:gd name="connsiteY20" fmla="*/ 2395476 h 2809073"/>
                <a:gd name="connsiteX21" fmla="*/ 22865 w 2524622"/>
                <a:gd name="connsiteY21" fmla="*/ 2295197 h 2809073"/>
                <a:gd name="connsiteX22" fmla="*/ 0 w 2524622"/>
                <a:gd name="connsiteY22" fmla="*/ 2264620 h 2809073"/>
                <a:gd name="connsiteX23" fmla="*/ 51442 w 2524622"/>
                <a:gd name="connsiteY23" fmla="*/ 2272471 h 2809073"/>
                <a:gd name="connsiteX24" fmla="*/ 195822 w 2524622"/>
                <a:gd name="connsiteY24" fmla="*/ 2279762 h 2809073"/>
                <a:gd name="connsiteX25" fmla="*/ 340202 w 2524622"/>
                <a:gd name="connsiteY25" fmla="*/ 2272471 h 2809073"/>
                <a:gd name="connsiteX26" fmla="*/ 391644 w 2524622"/>
                <a:gd name="connsiteY26" fmla="*/ 2264620 h 2809073"/>
                <a:gd name="connsiteX27" fmla="*/ 391645 w 2524622"/>
                <a:gd name="connsiteY27" fmla="*/ 2264619 h 2809073"/>
                <a:gd name="connsiteX28" fmla="*/ 480411 w 2524622"/>
                <a:gd name="connsiteY28" fmla="*/ 2251072 h 2809073"/>
                <a:gd name="connsiteX29" fmla="*/ 615739 w 2524622"/>
                <a:gd name="connsiteY29" fmla="*/ 2216275 h 2809073"/>
                <a:gd name="connsiteX30" fmla="*/ 666616 w 2524622"/>
                <a:gd name="connsiteY30" fmla="*/ 2197654 h 2809073"/>
                <a:gd name="connsiteX31" fmla="*/ 666616 w 2524622"/>
                <a:gd name="connsiteY31" fmla="*/ 2197655 h 2809073"/>
                <a:gd name="connsiteX32" fmla="*/ 745478 w 2524622"/>
                <a:gd name="connsiteY32" fmla="*/ 2168792 h 2809073"/>
                <a:gd name="connsiteX33" fmla="*/ 1094053 w 2524622"/>
                <a:gd name="connsiteY33" fmla="*/ 1957305 h 2809073"/>
                <a:gd name="connsiteX34" fmla="*/ 1127688 w 2524622"/>
                <a:gd name="connsiteY34" fmla="*/ 1926736 h 2809073"/>
                <a:gd name="connsiteX35" fmla="*/ 1194332 w 2524622"/>
                <a:gd name="connsiteY35" fmla="*/ 1866165 h 2809073"/>
                <a:gd name="connsiteX36" fmla="*/ 1579240 w 2524622"/>
                <a:gd name="connsiteY36" fmla="*/ 1152244 h 2809073"/>
                <a:gd name="connsiteX37" fmla="*/ 1308337 w 2524622"/>
                <a:gd name="connsiteY37" fmla="*/ 0 h 2809073"/>
                <a:gd name="connsiteX38" fmla="*/ 1397104 w 2524622"/>
                <a:gd name="connsiteY38" fmla="*/ 13547 h 2809073"/>
                <a:gd name="connsiteX39" fmla="*/ 2524622 w 2524622"/>
                <a:gd name="connsiteY39" fmla="*/ 1396965 h 2809073"/>
                <a:gd name="connsiteX40" fmla="*/ 2461136 w 2524622"/>
                <a:gd name="connsiteY40" fmla="*/ 1816882 h 2809073"/>
                <a:gd name="connsiteX41" fmla="*/ 2421098 w 2524622"/>
                <a:gd name="connsiteY41" fmla="*/ 1926276 h 2809073"/>
                <a:gd name="connsiteX42" fmla="*/ 2413652 w 2524622"/>
                <a:gd name="connsiteY42" fmla="*/ 1905931 h 2809073"/>
                <a:gd name="connsiteX43" fmla="*/ 1662171 w 2524622"/>
                <a:gd name="connsiteY43" fmla="*/ 1154450 h 2809073"/>
                <a:gd name="connsiteX44" fmla="*/ 1583308 w 2524622"/>
                <a:gd name="connsiteY44" fmla="*/ 1125587 h 2809073"/>
                <a:gd name="connsiteX45" fmla="*/ 1600638 w 2524622"/>
                <a:gd name="connsiteY45" fmla="*/ 1012034 h 2809073"/>
                <a:gd name="connsiteX46" fmla="*/ 1607929 w 2524622"/>
                <a:gd name="connsiteY46" fmla="*/ 867654 h 2809073"/>
                <a:gd name="connsiteX47" fmla="*/ 1366763 w 2524622"/>
                <a:gd name="connsiteY47" fmla="*/ 78132 h 2809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524622" h="2809073">
                  <a:moveTo>
                    <a:pt x="1583308" y="1125588"/>
                  </a:moveTo>
                  <a:lnTo>
                    <a:pt x="1662171" y="1154451"/>
                  </a:lnTo>
                  <a:cubicBezTo>
                    <a:pt x="2000055" y="1297365"/>
                    <a:pt x="2270739" y="1568048"/>
                    <a:pt x="2413652" y="1905932"/>
                  </a:cubicBezTo>
                  <a:lnTo>
                    <a:pt x="2421098" y="1926277"/>
                  </a:lnTo>
                  <a:lnTo>
                    <a:pt x="2413652" y="1946622"/>
                  </a:lnTo>
                  <a:cubicBezTo>
                    <a:pt x="2270739" y="2284506"/>
                    <a:pt x="2000055" y="2555190"/>
                    <a:pt x="1662171" y="2698103"/>
                  </a:cubicBezTo>
                  <a:lnTo>
                    <a:pt x="1583176" y="2727015"/>
                  </a:lnTo>
                  <a:lnTo>
                    <a:pt x="1532432" y="2745587"/>
                  </a:lnTo>
                  <a:cubicBezTo>
                    <a:pt x="1399781" y="2786847"/>
                    <a:pt x="1258744" y="2809073"/>
                    <a:pt x="1112515" y="2809073"/>
                  </a:cubicBezTo>
                  <a:cubicBezTo>
                    <a:pt x="966287" y="2809073"/>
                    <a:pt x="825250" y="2786847"/>
                    <a:pt x="692598" y="2745587"/>
                  </a:cubicBezTo>
                  <a:lnTo>
                    <a:pt x="663356" y="2734885"/>
                  </a:lnTo>
                  <a:lnTo>
                    <a:pt x="683946" y="2599968"/>
                  </a:lnTo>
                  <a:cubicBezTo>
                    <a:pt x="688768" y="2552497"/>
                    <a:pt x="691237" y="2504331"/>
                    <a:pt x="691237" y="2455588"/>
                  </a:cubicBezTo>
                  <a:lnTo>
                    <a:pt x="691237" y="2455588"/>
                  </a:lnTo>
                  <a:lnTo>
                    <a:pt x="683946" y="2599967"/>
                  </a:lnTo>
                  <a:lnTo>
                    <a:pt x="663356" y="2734884"/>
                  </a:lnTo>
                  <a:lnTo>
                    <a:pt x="562859" y="2698102"/>
                  </a:lnTo>
                  <a:cubicBezTo>
                    <a:pt x="436153" y="2644509"/>
                    <a:pt x="318896" y="2572949"/>
                    <a:pt x="214284" y="2486615"/>
                  </a:cubicBezTo>
                  <a:lnTo>
                    <a:pt x="195824" y="2469837"/>
                  </a:lnTo>
                  <a:lnTo>
                    <a:pt x="195823" y="2469837"/>
                  </a:lnTo>
                  <a:lnTo>
                    <a:pt x="114005" y="2395476"/>
                  </a:lnTo>
                  <a:cubicBezTo>
                    <a:pt x="82062" y="2363534"/>
                    <a:pt x="51643" y="2330068"/>
                    <a:pt x="22865" y="2295197"/>
                  </a:cubicBezTo>
                  <a:lnTo>
                    <a:pt x="0" y="2264620"/>
                  </a:lnTo>
                  <a:lnTo>
                    <a:pt x="51442" y="2272471"/>
                  </a:lnTo>
                  <a:cubicBezTo>
                    <a:pt x="98913" y="2277293"/>
                    <a:pt x="147079" y="2279762"/>
                    <a:pt x="195822" y="2279762"/>
                  </a:cubicBezTo>
                  <a:cubicBezTo>
                    <a:pt x="244565" y="2279762"/>
                    <a:pt x="292731" y="2277293"/>
                    <a:pt x="340202" y="2272471"/>
                  </a:cubicBezTo>
                  <a:lnTo>
                    <a:pt x="391644" y="2264620"/>
                  </a:lnTo>
                  <a:lnTo>
                    <a:pt x="391645" y="2264619"/>
                  </a:lnTo>
                  <a:lnTo>
                    <a:pt x="480411" y="2251072"/>
                  </a:lnTo>
                  <a:cubicBezTo>
                    <a:pt x="526373" y="2241667"/>
                    <a:pt x="571522" y="2230029"/>
                    <a:pt x="615739" y="2216275"/>
                  </a:cubicBezTo>
                  <a:lnTo>
                    <a:pt x="666616" y="2197654"/>
                  </a:lnTo>
                  <a:lnTo>
                    <a:pt x="666616" y="2197655"/>
                  </a:lnTo>
                  <a:lnTo>
                    <a:pt x="745478" y="2168792"/>
                  </a:lnTo>
                  <a:cubicBezTo>
                    <a:pt x="872185" y="2115199"/>
                    <a:pt x="989441" y="2043639"/>
                    <a:pt x="1094053" y="1957305"/>
                  </a:cubicBezTo>
                  <a:lnTo>
                    <a:pt x="1127688" y="1926736"/>
                  </a:lnTo>
                  <a:lnTo>
                    <a:pt x="1194332" y="1866165"/>
                  </a:lnTo>
                  <a:cubicBezTo>
                    <a:pt x="1385988" y="1674510"/>
                    <a:pt x="1522809" y="1428018"/>
                    <a:pt x="1579240" y="1152244"/>
                  </a:cubicBezTo>
                  <a:close/>
                  <a:moveTo>
                    <a:pt x="1308337" y="0"/>
                  </a:moveTo>
                  <a:lnTo>
                    <a:pt x="1397104" y="13547"/>
                  </a:lnTo>
                  <a:cubicBezTo>
                    <a:pt x="2040577" y="145221"/>
                    <a:pt x="2524622" y="714566"/>
                    <a:pt x="2524622" y="1396965"/>
                  </a:cubicBezTo>
                  <a:cubicBezTo>
                    <a:pt x="2524622" y="1543194"/>
                    <a:pt x="2502396" y="1684231"/>
                    <a:pt x="2461136" y="1816882"/>
                  </a:cubicBezTo>
                  <a:lnTo>
                    <a:pt x="2421098" y="1926276"/>
                  </a:lnTo>
                  <a:lnTo>
                    <a:pt x="2413652" y="1905931"/>
                  </a:lnTo>
                  <a:cubicBezTo>
                    <a:pt x="2270739" y="1568047"/>
                    <a:pt x="2000055" y="1297364"/>
                    <a:pt x="1662171" y="1154450"/>
                  </a:cubicBezTo>
                  <a:lnTo>
                    <a:pt x="1583308" y="1125587"/>
                  </a:lnTo>
                  <a:lnTo>
                    <a:pt x="1600638" y="1012034"/>
                  </a:lnTo>
                  <a:cubicBezTo>
                    <a:pt x="1605460" y="964563"/>
                    <a:pt x="1607929" y="916397"/>
                    <a:pt x="1607929" y="867654"/>
                  </a:cubicBezTo>
                  <a:cubicBezTo>
                    <a:pt x="1607929" y="575197"/>
                    <a:pt x="1519023" y="303505"/>
                    <a:pt x="1366763" y="78132"/>
                  </a:cubicBezTo>
                  <a:close/>
                </a:path>
              </a:pathLst>
            </a:custGeom>
            <a:solidFill>
              <a:srgbClr val="1565C0"/>
            </a:solidFill>
            <a:ln>
              <a:noFill/>
            </a:ln>
            <a:effectLst>
              <a:innerShdw blurRad="508000">
                <a:srgbClr val="002060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10" name="Graphic 109" descr="Lightbulb and gear with solid fill">
              <a:extLst>
                <a:ext uri="{FF2B5EF4-FFF2-40B4-BE49-F238E27FC236}">
                  <a16:creationId xmlns:a16="http://schemas.microsoft.com/office/drawing/2014/main" id="{1BE21C89-F5BC-A9CD-4541-0A15563C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733601" y="1914216"/>
              <a:ext cx="548640" cy="548640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4A51B25-0B1E-ACF7-CDD8-2E5850330A63}"/>
              </a:ext>
            </a:extLst>
          </p:cNvPr>
          <p:cNvGrpSpPr/>
          <p:nvPr/>
        </p:nvGrpSpPr>
        <p:grpSpPr>
          <a:xfrm>
            <a:off x="801973" y="1446273"/>
            <a:ext cx="2146304" cy="1200329"/>
            <a:chOff x="873130" y="1647303"/>
            <a:chExt cx="2146304" cy="120032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EB2A3F-FC7F-650B-ABA9-1DD59F6EF5D2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836D6C-42D4-8FD7-17A5-C9E6F01D529F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IDEA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7D51C87-9225-626B-934B-9AB2AC341686}"/>
              </a:ext>
            </a:extLst>
          </p:cNvPr>
          <p:cNvGrpSpPr/>
          <p:nvPr/>
        </p:nvGrpSpPr>
        <p:grpSpPr>
          <a:xfrm>
            <a:off x="801973" y="3009147"/>
            <a:ext cx="2314169" cy="1278068"/>
            <a:chOff x="600350" y="3430005"/>
            <a:chExt cx="2314169" cy="127806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34B171-B6A7-48FD-1E35-38E91EE407A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88AE2E-A7BE-606E-B980-35944CCED05B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RESEARCH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7077F56-92AE-DA32-F612-4FF6E0161136}"/>
              </a:ext>
            </a:extLst>
          </p:cNvPr>
          <p:cNvGrpSpPr/>
          <p:nvPr/>
        </p:nvGrpSpPr>
        <p:grpSpPr>
          <a:xfrm>
            <a:off x="801973" y="4649760"/>
            <a:ext cx="2327262" cy="1200329"/>
            <a:chOff x="600350" y="5283353"/>
            <a:chExt cx="2327262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553A194-B0A1-2E8E-A02D-C6BFCFD690D5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45A195-77B8-1836-7402-9DD2CA9BC51C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PLANNING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pPr algn="r"/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93C0F8-3EFC-A9BF-7921-6CB910729FFE}"/>
              </a:ext>
            </a:extLst>
          </p:cNvPr>
          <p:cNvGrpSpPr/>
          <p:nvPr/>
        </p:nvGrpSpPr>
        <p:grpSpPr>
          <a:xfrm>
            <a:off x="8623741" y="4652976"/>
            <a:ext cx="2875466" cy="1200329"/>
            <a:chOff x="8726422" y="5283353"/>
            <a:chExt cx="2875466" cy="120032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0E397B-EEA6-1F2A-6C52-7E7249D60D23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B5C048E-0DC8-6D88-D06A-9A7A43324F3F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STARTUP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1284A4A-C1A4-8037-4F67-012E78642D8B}"/>
              </a:ext>
            </a:extLst>
          </p:cNvPr>
          <p:cNvGrpSpPr/>
          <p:nvPr/>
        </p:nvGrpSpPr>
        <p:grpSpPr>
          <a:xfrm>
            <a:off x="8623741" y="3048017"/>
            <a:ext cx="2875466" cy="1200329"/>
            <a:chOff x="8726422" y="3222396"/>
            <a:chExt cx="2875466" cy="12003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1103597-8F8B-CDB0-DBFC-32D8384781B5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45C5B64-1C42-AF2A-ECFE-176D4A642AEE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PROJECT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B342A20-6708-E3CC-8FC1-494D8022E8BF}"/>
              </a:ext>
            </a:extLst>
          </p:cNvPr>
          <p:cNvGrpSpPr/>
          <p:nvPr/>
        </p:nvGrpSpPr>
        <p:grpSpPr>
          <a:xfrm>
            <a:off x="8623741" y="1443058"/>
            <a:ext cx="2875466" cy="1200329"/>
            <a:chOff x="8726422" y="1433340"/>
            <a:chExt cx="2875466" cy="120032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DDC850B-4848-B693-2B7B-5E1A13209CFB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19CD71-CCF9-6337-C47B-46E9E634DE77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BUSINESS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r>
                <a:rPr lang="en-US" sz="1200" dirty="0">
                  <a:solidFill>
                    <a:srgbClr val="002060"/>
                  </a:solidFill>
                  <a:effectLst>
                    <a:outerShdw blurRad="254000" dist="38100" dir="2700000" algn="tl" rotWithShape="0">
                      <a:prstClr val="black">
                        <a:alpha val="40000"/>
                      </a:prstClr>
                    </a:outerShdw>
                  </a:effectLst>
                </a:rPr>
                <a:t>Lorem ipsum dolor sit amet, consectetuer adipiscing elit. </a:t>
              </a:r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  <a:p>
              <a:endParaRPr lang="en-US" sz="1400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E6792D3-8D23-BEFF-96EA-3425AF3C0ABF}"/>
              </a:ext>
            </a:extLst>
          </p:cNvPr>
          <p:cNvSpPr txBox="1"/>
          <p:nvPr/>
        </p:nvSpPr>
        <p:spPr>
          <a:xfrm>
            <a:off x="541014" y="497176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2540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Objective" pitchFamily="50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76314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88476 0.00509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245" y="25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-0.49011 -1.33403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-6671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11111E-6 L 0.87174 -0.00116 " pathEditMode="relative" rAng="0" ptsTypes="AA">
                                      <p:cBhvr>
                                        <p:cTn id="36" dur="2500" spd="-100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581" y="-69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1.11111E-6 L 0.48594 1.33935 " pathEditMode="relative" rAng="0" ptsTypes="AA">
                                      <p:cBhvr>
                                        <p:cTn id="38" dur="2500" spd="-100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97" y="6696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48828 -1.32708 " pathEditMode="relative" rAng="0" ptsTypes="AA">
                                      <p:cBhvr>
                                        <p:cTn id="40" dur="2500" spd="-100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6634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33333E-6 L -0.47929 1.34814 " pathEditMode="relative" rAng="0" ptsTypes="AA">
                                      <p:cBhvr>
                                        <p:cTn id="42" dur="2500" spd="-100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71" y="67407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7 L -0.7293 -1.02685 " pathEditMode="relative" rAng="0" ptsTypes="AA">
                                      <p:cBhvr>
                                        <p:cTn id="44" dur="2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458" y="-5134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7517 0.01204 " pathEditMode="relative" rAng="0" ptsTypes="AA">
                                      <p:cBhvr>
                                        <p:cTn id="46" dur="25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578" y="60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7.40741E-7 L -0.74831 1.04884 " pathEditMode="relative" rAng="0" ptsTypes="AA">
                                      <p:cBhvr>
                                        <p:cTn id="48" dur="25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409" y="5243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22222E-6 L 0.80833 0.97871 " pathEditMode="relative" rAng="0" ptsTypes="AA">
                                      <p:cBhvr>
                                        <p:cTn id="50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417" y="4893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44444E-6 L 0.82956 -0.00162 " pathEditMode="relative" rAng="0" ptsTypes="AA">
                                      <p:cBhvr>
                                        <p:cTn id="52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471" y="-9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0.82279 -1.10394 " pathEditMode="relative" rAng="0" ptsTypes="AA">
                                      <p:cBhvr>
                                        <p:cTn id="54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33" y="-55185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0056 -1.26343 " pathEditMode="relative" rAng="0" ptsTypes="AA">
                                      <p:cBhvr>
                                        <p:cTn id="56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" y="-6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F91A7D-066E-9C5D-D108-4B6250C48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0BAB2C-FCAB-CAB4-8B2C-C14D15E1ECB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3830B96-AA02-ED39-AF93-F855C79E7C5C}"/>
              </a:ext>
            </a:extLst>
          </p:cNvPr>
          <p:cNvGrpSpPr/>
          <p:nvPr/>
        </p:nvGrpSpPr>
        <p:grpSpPr>
          <a:xfrm>
            <a:off x="1061043" y="3499315"/>
            <a:ext cx="2255713" cy="1200329"/>
            <a:chOff x="763721" y="1647303"/>
            <a:chExt cx="2255713" cy="120032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64B385-980A-52B7-2662-AE3AD7D34DF8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ACA7DD-B737-8F05-2B9B-787DA48603FE}"/>
                </a:ext>
              </a:extLst>
            </p:cNvPr>
            <p:cNvSpPr txBox="1"/>
            <p:nvPr/>
          </p:nvSpPr>
          <p:spPr>
            <a:xfrm>
              <a:off x="763721" y="170885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46594C2-8F06-FBE9-F048-758F71769FE4}"/>
              </a:ext>
            </a:extLst>
          </p:cNvPr>
          <p:cNvGrpSpPr/>
          <p:nvPr/>
        </p:nvGrpSpPr>
        <p:grpSpPr>
          <a:xfrm>
            <a:off x="8283851" y="3912482"/>
            <a:ext cx="2875466" cy="1200329"/>
            <a:chOff x="8726422" y="5283353"/>
            <a:chExt cx="2875466" cy="120032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FCDB48-A6C6-D4AC-D66D-A564E70C073D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EA0ACB3-331C-55CD-6C84-042BE422FABB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4B53EB0-40FD-0195-45D9-496C549E4795}"/>
              </a:ext>
            </a:extLst>
          </p:cNvPr>
          <p:cNvGrpSpPr/>
          <p:nvPr/>
        </p:nvGrpSpPr>
        <p:grpSpPr>
          <a:xfrm>
            <a:off x="7301228" y="1603256"/>
            <a:ext cx="2875466" cy="1200329"/>
            <a:chOff x="8726422" y="3222396"/>
            <a:chExt cx="2875466" cy="12003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140BEC-4360-8B58-D460-480AF1DAD6C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a-IR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9CEB701-4FCD-0423-7100-168B5B384C1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125B2F25-5F5F-24E7-A48B-2587CDF4373F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BA6E6B8-1371-DE97-88ED-E99E5A241DBC}"/>
              </a:ext>
            </a:extLst>
          </p:cNvPr>
          <p:cNvGrpSpPr/>
          <p:nvPr/>
        </p:nvGrpSpPr>
        <p:grpSpPr>
          <a:xfrm>
            <a:off x="4695925" y="1153883"/>
            <a:ext cx="2800144" cy="2758599"/>
            <a:chOff x="4695925" y="1153883"/>
            <a:chExt cx="2800144" cy="2758599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3266FC2-A8AB-4465-EC78-0C8A6D1113E4}"/>
                </a:ext>
              </a:extLst>
            </p:cNvPr>
            <p:cNvSpPr/>
            <p:nvPr/>
          </p:nvSpPr>
          <p:spPr>
            <a:xfrm>
              <a:off x="4695925" y="1153883"/>
              <a:ext cx="2800144" cy="2758599"/>
            </a:xfrm>
            <a:custGeom>
              <a:avLst/>
              <a:gdLst>
                <a:gd name="connsiteX0" fmla="*/ 1111501 w 2223002"/>
                <a:gd name="connsiteY0" fmla="*/ 0 h 2190020"/>
                <a:gd name="connsiteX1" fmla="*/ 2223002 w 2223002"/>
                <a:gd name="connsiteY1" fmla="*/ 1111501 h 2190020"/>
                <a:gd name="connsiteX2" fmla="*/ 2200420 w 2223002"/>
                <a:gd name="connsiteY2" fmla="*/ 1335507 h 2190020"/>
                <a:gd name="connsiteX3" fmla="*/ 2178089 w 2223002"/>
                <a:gd name="connsiteY3" fmla="*/ 1422358 h 2190020"/>
                <a:gd name="connsiteX4" fmla="*/ 2137640 w 2223002"/>
                <a:gd name="connsiteY4" fmla="*/ 1411958 h 2190020"/>
                <a:gd name="connsiteX5" fmla="*/ 1913634 w 2223002"/>
                <a:gd name="connsiteY5" fmla="*/ 1389376 h 2190020"/>
                <a:gd name="connsiteX6" fmla="*/ 1127684 w 2223002"/>
                <a:gd name="connsiteY6" fmla="*/ 1714927 h 2190020"/>
                <a:gd name="connsiteX7" fmla="*/ 1111502 w 2223002"/>
                <a:gd name="connsiteY7" fmla="*/ 1732733 h 2190020"/>
                <a:gd name="connsiteX8" fmla="*/ 1111502 w 2223002"/>
                <a:gd name="connsiteY8" fmla="*/ 1732733 h 2190020"/>
                <a:gd name="connsiteX9" fmla="*/ 1055947 w 2223002"/>
                <a:gd name="connsiteY9" fmla="*/ 1793859 h 2190020"/>
                <a:gd name="connsiteX10" fmla="*/ 852105 w 2223002"/>
                <a:gd name="connsiteY10" fmla="*/ 2170351 h 2190020"/>
                <a:gd name="connsiteX11" fmla="*/ 847048 w 2223002"/>
                <a:gd name="connsiteY11" fmla="*/ 2190020 h 2190020"/>
                <a:gd name="connsiteX12" fmla="*/ 780976 w 2223002"/>
                <a:gd name="connsiteY12" fmla="*/ 2173031 h 2190020"/>
                <a:gd name="connsiteX13" fmla="*/ 49972 w 2223002"/>
                <a:gd name="connsiteY13" fmla="*/ 1442027 h 2190020"/>
                <a:gd name="connsiteX14" fmla="*/ 44915 w 2223002"/>
                <a:gd name="connsiteY14" fmla="*/ 1422358 h 2190020"/>
                <a:gd name="connsiteX15" fmla="*/ 85363 w 2223002"/>
                <a:gd name="connsiteY15" fmla="*/ 1411958 h 2190020"/>
                <a:gd name="connsiteX16" fmla="*/ 195725 w 2223002"/>
                <a:gd name="connsiteY16" fmla="*/ 1395115 h 2190020"/>
                <a:gd name="connsiteX17" fmla="*/ 309369 w 2223002"/>
                <a:gd name="connsiteY17" fmla="*/ 1389376 h 2190020"/>
                <a:gd name="connsiteX18" fmla="*/ 309368 w 2223002"/>
                <a:gd name="connsiteY18" fmla="*/ 1389376 h 2190020"/>
                <a:gd name="connsiteX19" fmla="*/ 85362 w 2223002"/>
                <a:gd name="connsiteY19" fmla="*/ 1411958 h 2190020"/>
                <a:gd name="connsiteX20" fmla="*/ 44914 w 2223002"/>
                <a:gd name="connsiteY20" fmla="*/ 1422358 h 2190020"/>
                <a:gd name="connsiteX21" fmla="*/ 22582 w 2223002"/>
                <a:gd name="connsiteY21" fmla="*/ 1335507 h 2190020"/>
                <a:gd name="connsiteX22" fmla="*/ 0 w 2223002"/>
                <a:gd name="connsiteY22" fmla="*/ 1111501 h 2190020"/>
                <a:gd name="connsiteX23" fmla="*/ 1111501 w 2223002"/>
                <a:gd name="connsiteY23" fmla="*/ 0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23002" h="2190020">
                  <a:moveTo>
                    <a:pt x="1111501" y="0"/>
                  </a:moveTo>
                  <a:cubicBezTo>
                    <a:pt x="1725366" y="0"/>
                    <a:pt x="2223002" y="497636"/>
                    <a:pt x="2223002" y="1111501"/>
                  </a:cubicBezTo>
                  <a:cubicBezTo>
                    <a:pt x="2223002" y="1188234"/>
                    <a:pt x="2215227" y="1263151"/>
                    <a:pt x="2200420" y="1335507"/>
                  </a:cubicBezTo>
                  <a:lnTo>
                    <a:pt x="2178089" y="1422358"/>
                  </a:lnTo>
                  <a:lnTo>
                    <a:pt x="2137640" y="1411958"/>
                  </a:lnTo>
                  <a:cubicBezTo>
                    <a:pt x="2065284" y="1397152"/>
                    <a:pt x="1990367" y="1389376"/>
                    <a:pt x="1913634" y="1389376"/>
                  </a:cubicBezTo>
                  <a:cubicBezTo>
                    <a:pt x="1606702" y="1389376"/>
                    <a:pt x="1328826" y="1513785"/>
                    <a:pt x="1127684" y="1714927"/>
                  </a:cubicBezTo>
                  <a:lnTo>
                    <a:pt x="1111502" y="1732733"/>
                  </a:lnTo>
                  <a:lnTo>
                    <a:pt x="1111502" y="1732733"/>
                  </a:lnTo>
                  <a:lnTo>
                    <a:pt x="1055947" y="1793859"/>
                  </a:lnTo>
                  <a:cubicBezTo>
                    <a:pt x="965340" y="1903650"/>
                    <a:pt x="895406" y="2031133"/>
                    <a:pt x="852105" y="2170351"/>
                  </a:cubicBezTo>
                  <a:lnTo>
                    <a:pt x="847048" y="2190020"/>
                  </a:lnTo>
                  <a:lnTo>
                    <a:pt x="780976" y="2173031"/>
                  </a:lnTo>
                  <a:cubicBezTo>
                    <a:pt x="432932" y="2064778"/>
                    <a:pt x="158225" y="1790071"/>
                    <a:pt x="49972" y="1442027"/>
                  </a:cubicBezTo>
                  <a:lnTo>
                    <a:pt x="44915" y="1422358"/>
                  </a:lnTo>
                  <a:lnTo>
                    <a:pt x="85363" y="1411958"/>
                  </a:lnTo>
                  <a:cubicBezTo>
                    <a:pt x="121541" y="1404555"/>
                    <a:pt x="158360" y="1398910"/>
                    <a:pt x="195725" y="1395115"/>
                  </a:cubicBezTo>
                  <a:lnTo>
                    <a:pt x="309369" y="1389376"/>
                  </a:lnTo>
                  <a:lnTo>
                    <a:pt x="309368" y="1389376"/>
                  </a:lnTo>
                  <a:cubicBezTo>
                    <a:pt x="232635" y="1389376"/>
                    <a:pt x="157718" y="1397152"/>
                    <a:pt x="85362" y="1411958"/>
                  </a:cubicBezTo>
                  <a:lnTo>
                    <a:pt x="44914" y="1422358"/>
                  </a:lnTo>
                  <a:lnTo>
                    <a:pt x="22582" y="1335507"/>
                  </a:lnTo>
                  <a:cubicBezTo>
                    <a:pt x="7776" y="1263151"/>
                    <a:pt x="0" y="1188234"/>
                    <a:pt x="0" y="1111501"/>
                  </a:cubicBezTo>
                  <a:cubicBezTo>
                    <a:pt x="0" y="497636"/>
                    <a:pt x="497636" y="0"/>
                    <a:pt x="1111501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4" name="Graphic 33" descr="Bar graph with upward trend with solid fill">
              <a:extLst>
                <a:ext uri="{FF2B5EF4-FFF2-40B4-BE49-F238E27FC236}">
                  <a16:creationId xmlns:a16="http://schemas.microsoft.com/office/drawing/2014/main" id="{8F15A25C-2C1F-E9B4-30A2-C2277539E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576638" y="1788798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D7ABD1D-7A5B-CB4E-5C65-CF7361E31FB8}"/>
              </a:ext>
            </a:extLst>
          </p:cNvPr>
          <p:cNvGrpSpPr/>
          <p:nvPr/>
        </p:nvGrpSpPr>
        <p:grpSpPr>
          <a:xfrm>
            <a:off x="6096000" y="2903973"/>
            <a:ext cx="2410457" cy="2800144"/>
            <a:chOff x="6096000" y="2903973"/>
            <a:chExt cx="2410457" cy="2800144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55CE7F73-BF25-1215-2588-160A88B159B5}"/>
                </a:ext>
              </a:extLst>
            </p:cNvPr>
            <p:cNvSpPr/>
            <p:nvPr/>
          </p:nvSpPr>
          <p:spPr>
            <a:xfrm>
              <a:off x="6096000" y="2903973"/>
              <a:ext cx="2410457" cy="2800144"/>
            </a:xfrm>
            <a:custGeom>
              <a:avLst/>
              <a:gdLst>
                <a:gd name="connsiteX0" fmla="*/ 802133 w 1913634"/>
                <a:gd name="connsiteY0" fmla="*/ 0 h 2223002"/>
                <a:gd name="connsiteX1" fmla="*/ 1026139 w 1913634"/>
                <a:gd name="connsiteY1" fmla="*/ 22582 h 2223002"/>
                <a:gd name="connsiteX2" fmla="*/ 1066588 w 1913634"/>
                <a:gd name="connsiteY2" fmla="*/ 32982 h 2223002"/>
                <a:gd name="connsiteX3" fmla="*/ 1132659 w 1913634"/>
                <a:gd name="connsiteY3" fmla="*/ 49971 h 2223002"/>
                <a:gd name="connsiteX4" fmla="*/ 1913634 w 1913634"/>
                <a:gd name="connsiteY4" fmla="*/ 1111501 h 2223002"/>
                <a:gd name="connsiteX5" fmla="*/ 802133 w 1913634"/>
                <a:gd name="connsiteY5" fmla="*/ 2223002 h 2223002"/>
                <a:gd name="connsiteX6" fmla="*/ 16183 w 1913634"/>
                <a:gd name="connsiteY6" fmla="*/ 1897451 h 2223002"/>
                <a:gd name="connsiteX7" fmla="*/ 0 w 1913634"/>
                <a:gd name="connsiteY7" fmla="*/ 1879645 h 2223002"/>
                <a:gd name="connsiteX8" fmla="*/ 55555 w 1913634"/>
                <a:gd name="connsiteY8" fmla="*/ 1818519 h 2223002"/>
                <a:gd name="connsiteX9" fmla="*/ 309368 w 1913634"/>
                <a:gd name="connsiteY9" fmla="*/ 1111501 h 2223002"/>
                <a:gd name="connsiteX10" fmla="*/ 286786 w 1913634"/>
                <a:gd name="connsiteY10" fmla="*/ 887495 h 2223002"/>
                <a:gd name="connsiteX11" fmla="*/ 264455 w 1913634"/>
                <a:gd name="connsiteY11" fmla="*/ 800644 h 2223002"/>
                <a:gd name="connsiteX12" fmla="*/ 259397 w 1913634"/>
                <a:gd name="connsiteY12" fmla="*/ 780975 h 2223002"/>
                <a:gd name="connsiteX13" fmla="*/ 55555 w 1913634"/>
                <a:gd name="connsiteY13" fmla="*/ 404483 h 2223002"/>
                <a:gd name="connsiteX14" fmla="*/ 0 w 1913634"/>
                <a:gd name="connsiteY14" fmla="*/ 343357 h 2223002"/>
                <a:gd name="connsiteX15" fmla="*/ 16183 w 1913634"/>
                <a:gd name="connsiteY15" fmla="*/ 325551 h 2223002"/>
                <a:gd name="connsiteX16" fmla="*/ 802133 w 1913634"/>
                <a:gd name="connsiteY16" fmla="*/ 0 h 2223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13634" h="2223002">
                  <a:moveTo>
                    <a:pt x="802133" y="0"/>
                  </a:moveTo>
                  <a:cubicBezTo>
                    <a:pt x="878866" y="0"/>
                    <a:pt x="953783" y="7776"/>
                    <a:pt x="1026139" y="22582"/>
                  </a:cubicBezTo>
                  <a:lnTo>
                    <a:pt x="1066588" y="32982"/>
                  </a:lnTo>
                  <a:lnTo>
                    <a:pt x="1132659" y="49971"/>
                  </a:lnTo>
                  <a:cubicBezTo>
                    <a:pt x="1585117" y="190700"/>
                    <a:pt x="1913634" y="612736"/>
                    <a:pt x="1913634" y="1111501"/>
                  </a:cubicBezTo>
                  <a:cubicBezTo>
                    <a:pt x="1913634" y="1725366"/>
                    <a:pt x="1415998" y="2223002"/>
                    <a:pt x="802133" y="2223002"/>
                  </a:cubicBezTo>
                  <a:cubicBezTo>
                    <a:pt x="495201" y="2223002"/>
                    <a:pt x="217325" y="2098593"/>
                    <a:pt x="16183" y="1897451"/>
                  </a:cubicBezTo>
                  <a:lnTo>
                    <a:pt x="0" y="1879645"/>
                  </a:lnTo>
                  <a:lnTo>
                    <a:pt x="55555" y="1818519"/>
                  </a:lnTo>
                  <a:cubicBezTo>
                    <a:pt x="214118" y="1626386"/>
                    <a:pt x="309368" y="1380067"/>
                    <a:pt x="309368" y="1111501"/>
                  </a:cubicBezTo>
                  <a:cubicBezTo>
                    <a:pt x="309368" y="1034768"/>
                    <a:pt x="301593" y="959851"/>
                    <a:pt x="286786" y="887495"/>
                  </a:cubicBezTo>
                  <a:lnTo>
                    <a:pt x="264455" y="800644"/>
                  </a:lnTo>
                  <a:lnTo>
                    <a:pt x="259397" y="780975"/>
                  </a:lnTo>
                  <a:cubicBezTo>
                    <a:pt x="216096" y="641757"/>
                    <a:pt x="146162" y="514274"/>
                    <a:pt x="55555" y="404483"/>
                  </a:cubicBezTo>
                  <a:lnTo>
                    <a:pt x="0" y="343357"/>
                  </a:lnTo>
                  <a:lnTo>
                    <a:pt x="16183" y="325551"/>
                  </a:lnTo>
                  <a:cubicBezTo>
                    <a:pt x="217325" y="124409"/>
                    <a:pt x="495201" y="0"/>
                    <a:pt x="802133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2700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37" name="Graphic 36" descr="Single gear with solid fill">
              <a:extLst>
                <a:ext uri="{FF2B5EF4-FFF2-40B4-BE49-F238E27FC236}">
                  <a16:creationId xmlns:a16="http://schemas.microsoft.com/office/drawing/2014/main" id="{9B452F7C-3B2B-1831-0C60-6D108F3CB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0456" y="3867615"/>
              <a:ext cx="914400" cy="9144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E938C30-191C-9966-E9B6-4279310DFA39}"/>
              </a:ext>
            </a:extLst>
          </p:cNvPr>
          <p:cNvGrpSpPr/>
          <p:nvPr/>
        </p:nvGrpSpPr>
        <p:grpSpPr>
          <a:xfrm>
            <a:off x="3685543" y="2945516"/>
            <a:ext cx="2800144" cy="2758599"/>
            <a:chOff x="3685543" y="2945516"/>
            <a:chExt cx="2800144" cy="2758599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D27578B-24BB-BD0D-CA59-F8B224A826D9}"/>
                </a:ext>
              </a:extLst>
            </p:cNvPr>
            <p:cNvSpPr/>
            <p:nvPr/>
          </p:nvSpPr>
          <p:spPr>
            <a:xfrm>
              <a:off x="3685543" y="2945516"/>
              <a:ext cx="2800144" cy="2758599"/>
            </a:xfrm>
            <a:custGeom>
              <a:avLst/>
              <a:gdLst>
                <a:gd name="connsiteX0" fmla="*/ 847047 w 2223002"/>
                <a:gd name="connsiteY0" fmla="*/ 0 h 2190020"/>
                <a:gd name="connsiteX1" fmla="*/ 852104 w 2223002"/>
                <a:gd name="connsiteY1" fmla="*/ 19669 h 2190020"/>
                <a:gd name="connsiteX2" fmla="*/ 1583108 w 2223002"/>
                <a:gd name="connsiteY2" fmla="*/ 750673 h 2190020"/>
                <a:gd name="connsiteX3" fmla="*/ 1649180 w 2223002"/>
                <a:gd name="connsiteY3" fmla="*/ 767662 h 2190020"/>
                <a:gd name="connsiteX4" fmla="*/ 1689628 w 2223002"/>
                <a:gd name="connsiteY4" fmla="*/ 778062 h 2190020"/>
                <a:gd name="connsiteX5" fmla="*/ 1913634 w 2223002"/>
                <a:gd name="connsiteY5" fmla="*/ 800644 h 2190020"/>
                <a:gd name="connsiteX6" fmla="*/ 2137640 w 2223002"/>
                <a:gd name="connsiteY6" fmla="*/ 778062 h 2190020"/>
                <a:gd name="connsiteX7" fmla="*/ 2178089 w 2223002"/>
                <a:gd name="connsiteY7" fmla="*/ 767662 h 2190020"/>
                <a:gd name="connsiteX8" fmla="*/ 2200420 w 2223002"/>
                <a:gd name="connsiteY8" fmla="*/ 854513 h 2190020"/>
                <a:gd name="connsiteX9" fmla="*/ 2223002 w 2223002"/>
                <a:gd name="connsiteY9" fmla="*/ 1078519 h 2190020"/>
                <a:gd name="connsiteX10" fmla="*/ 1969189 w 2223002"/>
                <a:gd name="connsiteY10" fmla="*/ 1785537 h 2190020"/>
                <a:gd name="connsiteX11" fmla="*/ 1913634 w 2223002"/>
                <a:gd name="connsiteY11" fmla="*/ 1846663 h 2190020"/>
                <a:gd name="connsiteX12" fmla="*/ 1897451 w 2223002"/>
                <a:gd name="connsiteY12" fmla="*/ 1864469 h 2190020"/>
                <a:gd name="connsiteX13" fmla="*/ 1111501 w 2223002"/>
                <a:gd name="connsiteY13" fmla="*/ 2190020 h 2190020"/>
                <a:gd name="connsiteX14" fmla="*/ 0 w 2223002"/>
                <a:gd name="connsiteY14" fmla="*/ 1078519 h 2190020"/>
                <a:gd name="connsiteX15" fmla="*/ 780975 w 2223002"/>
                <a:gd name="connsiteY15" fmla="*/ 16989 h 2190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23002" h="2190020">
                  <a:moveTo>
                    <a:pt x="847047" y="0"/>
                  </a:moveTo>
                  <a:lnTo>
                    <a:pt x="852104" y="19669"/>
                  </a:lnTo>
                  <a:cubicBezTo>
                    <a:pt x="960357" y="367713"/>
                    <a:pt x="1235064" y="642420"/>
                    <a:pt x="1583108" y="750673"/>
                  </a:cubicBezTo>
                  <a:lnTo>
                    <a:pt x="1649180" y="767662"/>
                  </a:lnTo>
                  <a:lnTo>
                    <a:pt x="1689628" y="778062"/>
                  </a:lnTo>
                  <a:cubicBezTo>
                    <a:pt x="1761984" y="792869"/>
                    <a:pt x="1836901" y="800644"/>
                    <a:pt x="1913634" y="800644"/>
                  </a:cubicBezTo>
                  <a:cubicBezTo>
                    <a:pt x="1990367" y="800644"/>
                    <a:pt x="2065284" y="792869"/>
                    <a:pt x="2137640" y="778062"/>
                  </a:cubicBezTo>
                  <a:lnTo>
                    <a:pt x="2178089" y="767662"/>
                  </a:lnTo>
                  <a:lnTo>
                    <a:pt x="2200420" y="854513"/>
                  </a:lnTo>
                  <a:cubicBezTo>
                    <a:pt x="2215227" y="926869"/>
                    <a:pt x="2223002" y="1001786"/>
                    <a:pt x="2223002" y="1078519"/>
                  </a:cubicBezTo>
                  <a:cubicBezTo>
                    <a:pt x="2223002" y="1347085"/>
                    <a:pt x="2127752" y="1593404"/>
                    <a:pt x="1969189" y="1785537"/>
                  </a:cubicBezTo>
                  <a:lnTo>
                    <a:pt x="1913634" y="1846663"/>
                  </a:lnTo>
                  <a:lnTo>
                    <a:pt x="1897451" y="1864469"/>
                  </a:lnTo>
                  <a:cubicBezTo>
                    <a:pt x="1696309" y="2065611"/>
                    <a:pt x="1418434" y="2190020"/>
                    <a:pt x="1111501" y="2190020"/>
                  </a:cubicBezTo>
                  <a:cubicBezTo>
                    <a:pt x="497636" y="2190020"/>
                    <a:pt x="0" y="1692384"/>
                    <a:pt x="0" y="1078519"/>
                  </a:cubicBezTo>
                  <a:cubicBezTo>
                    <a:pt x="0" y="579754"/>
                    <a:pt x="328517" y="157718"/>
                    <a:pt x="780975" y="16989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0" name="Graphic 39" descr="Handshake with solid fill">
              <a:extLst>
                <a:ext uri="{FF2B5EF4-FFF2-40B4-BE49-F238E27FC236}">
                  <a16:creationId xmlns:a16="http://schemas.microsoft.com/office/drawing/2014/main" id="{F8BBDB23-9B50-856D-7E41-48D0EEA87C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562132" y="4179560"/>
              <a:ext cx="914400" cy="914400"/>
            </a:xfrm>
            <a:prstGeom prst="rect">
              <a:avLst/>
            </a:prstGeom>
          </p:spPr>
        </p:pic>
      </p:grpSp>
      <p:sp>
        <p:nvSpPr>
          <p:cNvPr id="3" name="Frame 2">
            <a:extLst>
              <a:ext uri="{FF2B5EF4-FFF2-40B4-BE49-F238E27FC236}">
                <a16:creationId xmlns:a16="http://schemas.microsoft.com/office/drawing/2014/main" id="{A2C94CC0-14C1-5867-2AF6-E9ED8E5FD0C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035050" y="-1104900"/>
            <a:ext cx="14344650" cy="90297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174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81481E-6 L -0.81576 -0.01899 " pathEditMode="relative" rAng="0" ptsTypes="AA">
                                      <p:cBhvr>
                                        <p:cTn id="20" dur="300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81" y="-949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72083 1.22755 " pathEditMode="relative" rAng="0" ptsTypes="AA">
                                      <p:cBhvr>
                                        <p:cTn id="22" dur="3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6136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0.42187 -1.20301 " pathEditMode="relative" rAng="0" ptsTypes="AA">
                                      <p:cBhvr>
                                        <p:cTn id="24" dur="3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94" y="-6013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0625 -1.0493 " pathEditMode="relative" rAng="0" ptsTypes="AA">
                                      <p:cBhvr>
                                        <p:cTn id="26" dur="300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5" y="-524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0.73945 1.1138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979" y="5569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7037E-6 L -0.0043 -1.2125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-6062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0.7595 1.03263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69" y="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E0987E-2909-CB7A-AF12-008C343E7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E2D746-0971-2511-F9D7-E317B0D7A75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sx="102000" sy="102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622F9D-AEB0-B64A-8536-3EC7FDF9D7C6}"/>
              </a:ext>
            </a:extLst>
          </p:cNvPr>
          <p:cNvGrpSpPr/>
          <p:nvPr/>
        </p:nvGrpSpPr>
        <p:grpSpPr>
          <a:xfrm>
            <a:off x="4748221" y="3280947"/>
            <a:ext cx="2703994" cy="2703993"/>
            <a:chOff x="4748221" y="3280947"/>
            <a:chExt cx="2703994" cy="2703993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58DD470-666A-F118-A199-1DC8FFCE5191}"/>
                </a:ext>
              </a:extLst>
            </p:cNvPr>
            <p:cNvSpPr/>
            <p:nvPr/>
          </p:nvSpPr>
          <p:spPr>
            <a:xfrm>
              <a:off x="4748221" y="3280947"/>
              <a:ext cx="2703994" cy="2703993"/>
            </a:xfrm>
            <a:custGeom>
              <a:avLst/>
              <a:gdLst>
                <a:gd name="connsiteX0" fmla="*/ 1062471 w 1920611"/>
                <a:gd name="connsiteY0" fmla="*/ 0 h 1920611"/>
                <a:gd name="connsiteX1" fmla="*/ 1151449 w 1920611"/>
                <a:gd name="connsiteY1" fmla="*/ 13580 h 1920611"/>
                <a:gd name="connsiteX2" fmla="*/ 1332270 w 1920611"/>
                <a:gd name="connsiteY2" fmla="*/ 69710 h 1920611"/>
                <a:gd name="connsiteX3" fmla="*/ 1405860 w 1920611"/>
                <a:gd name="connsiteY3" fmla="*/ 105160 h 1920611"/>
                <a:gd name="connsiteX4" fmla="*/ 1416476 w 1920611"/>
                <a:gd name="connsiteY4" fmla="*/ 110274 h 1920611"/>
                <a:gd name="connsiteX5" fmla="*/ 1920611 w 1920611"/>
                <a:gd name="connsiteY5" fmla="*/ 957310 h 1920611"/>
                <a:gd name="connsiteX6" fmla="*/ 1915638 w 1920611"/>
                <a:gd name="connsiteY6" fmla="*/ 1055802 h 1920611"/>
                <a:gd name="connsiteX7" fmla="*/ 1914621 w 1920611"/>
                <a:gd name="connsiteY7" fmla="*/ 1062470 h 1920611"/>
                <a:gd name="connsiteX8" fmla="*/ 1901040 w 1920611"/>
                <a:gd name="connsiteY8" fmla="*/ 1151449 h 1920611"/>
                <a:gd name="connsiteX9" fmla="*/ 957310 w 1920611"/>
                <a:gd name="connsiteY9" fmla="*/ 1920611 h 1920611"/>
                <a:gd name="connsiteX10" fmla="*/ 13580 w 1920611"/>
                <a:gd name="connsiteY10" fmla="*/ 1151449 h 1920611"/>
                <a:gd name="connsiteX11" fmla="*/ 0 w 1920611"/>
                <a:gd name="connsiteY11" fmla="*/ 1062470 h 1920611"/>
                <a:gd name="connsiteX12" fmla="*/ 6668 w 1920611"/>
                <a:gd name="connsiteY12" fmla="*/ 1063488 h 1920611"/>
                <a:gd name="connsiteX13" fmla="*/ 105160 w 1920611"/>
                <a:gd name="connsiteY13" fmla="*/ 1068461 h 1920611"/>
                <a:gd name="connsiteX14" fmla="*/ 952196 w 1920611"/>
                <a:gd name="connsiteY14" fmla="*/ 564326 h 1920611"/>
                <a:gd name="connsiteX15" fmla="*/ 957310 w 1920611"/>
                <a:gd name="connsiteY15" fmla="*/ 553710 h 1920611"/>
                <a:gd name="connsiteX16" fmla="*/ 992760 w 1920611"/>
                <a:gd name="connsiteY16" fmla="*/ 480120 h 1920611"/>
                <a:gd name="connsiteX17" fmla="*/ 1048890 w 1920611"/>
                <a:gd name="connsiteY17" fmla="*/ 299299 h 1920611"/>
                <a:gd name="connsiteX18" fmla="*/ 1062471 w 1920611"/>
                <a:gd name="connsiteY18" fmla="*/ 210320 h 1920611"/>
                <a:gd name="connsiteX19" fmla="*/ 1063488 w 1920611"/>
                <a:gd name="connsiteY19" fmla="*/ 203652 h 1920611"/>
                <a:gd name="connsiteX20" fmla="*/ 1068461 w 1920611"/>
                <a:gd name="connsiteY20" fmla="*/ 105160 h 1920611"/>
                <a:gd name="connsiteX21" fmla="*/ 1063488 w 1920611"/>
                <a:gd name="connsiteY21" fmla="*/ 6668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1" h="1920611">
                  <a:moveTo>
                    <a:pt x="1062471" y="0"/>
                  </a:moveTo>
                  <a:lnTo>
                    <a:pt x="1151449" y="13580"/>
                  </a:lnTo>
                  <a:cubicBezTo>
                    <a:pt x="1214157" y="26412"/>
                    <a:pt x="1274646" y="45337"/>
                    <a:pt x="1332270" y="69710"/>
                  </a:cubicBezTo>
                  <a:lnTo>
                    <a:pt x="1405860" y="105160"/>
                  </a:lnTo>
                  <a:lnTo>
                    <a:pt x="1416476" y="110274"/>
                  </a:lnTo>
                  <a:cubicBezTo>
                    <a:pt x="1716762" y="273399"/>
                    <a:pt x="1920611" y="591549"/>
                    <a:pt x="1920611" y="957310"/>
                  </a:cubicBezTo>
                  <a:cubicBezTo>
                    <a:pt x="1920611" y="990561"/>
                    <a:pt x="1918927" y="1023419"/>
                    <a:pt x="1915638" y="1055802"/>
                  </a:cubicBezTo>
                  <a:lnTo>
                    <a:pt x="1914621" y="1062470"/>
                  </a:lnTo>
                  <a:lnTo>
                    <a:pt x="1901040" y="1151449"/>
                  </a:lnTo>
                  <a:cubicBezTo>
                    <a:pt x="1811216" y="1590409"/>
                    <a:pt x="1422824" y="1920611"/>
                    <a:pt x="957310" y="1920611"/>
                  </a:cubicBezTo>
                  <a:cubicBezTo>
                    <a:pt x="491796" y="1920611"/>
                    <a:pt x="103404" y="1590409"/>
                    <a:pt x="13580" y="1151449"/>
                  </a:cubicBezTo>
                  <a:lnTo>
                    <a:pt x="0" y="1062470"/>
                  </a:lnTo>
                  <a:lnTo>
                    <a:pt x="6668" y="1063488"/>
                  </a:lnTo>
                  <a:cubicBezTo>
                    <a:pt x="39052" y="1066776"/>
                    <a:pt x="71909" y="1068461"/>
                    <a:pt x="105160" y="1068461"/>
                  </a:cubicBezTo>
                  <a:cubicBezTo>
                    <a:pt x="470921" y="1068461"/>
                    <a:pt x="789071" y="864612"/>
                    <a:pt x="952196" y="564326"/>
                  </a:cubicBezTo>
                  <a:lnTo>
                    <a:pt x="957310" y="553710"/>
                  </a:lnTo>
                  <a:lnTo>
                    <a:pt x="992760" y="480120"/>
                  </a:lnTo>
                  <a:cubicBezTo>
                    <a:pt x="1017133" y="422496"/>
                    <a:pt x="1036058" y="362007"/>
                    <a:pt x="1048890" y="299299"/>
                  </a:cubicBezTo>
                  <a:lnTo>
                    <a:pt x="1062471" y="210320"/>
                  </a:lnTo>
                  <a:lnTo>
                    <a:pt x="1063488" y="203652"/>
                  </a:lnTo>
                  <a:cubicBezTo>
                    <a:pt x="1066777" y="171269"/>
                    <a:pt x="1068461" y="138411"/>
                    <a:pt x="1068461" y="105160"/>
                  </a:cubicBezTo>
                  <a:cubicBezTo>
                    <a:pt x="1068461" y="71909"/>
                    <a:pt x="1066777" y="39052"/>
                    <a:pt x="1063488" y="666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4" name="Graphic 13" descr="Bar graph with upward trend with solid fill">
              <a:extLst>
                <a:ext uri="{FF2B5EF4-FFF2-40B4-BE49-F238E27FC236}">
                  <a16:creationId xmlns:a16="http://schemas.microsoft.com/office/drawing/2014/main" id="{16696F6B-725A-B20D-D2AF-9B224A93FC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899662" y="4622533"/>
              <a:ext cx="822960" cy="82296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089F06C-00F0-2CE3-3A66-6EFE96D7453D}"/>
              </a:ext>
            </a:extLst>
          </p:cNvPr>
          <p:cNvGrpSpPr/>
          <p:nvPr/>
        </p:nvGrpSpPr>
        <p:grpSpPr>
          <a:xfrm>
            <a:off x="5947948" y="2072787"/>
            <a:ext cx="2703994" cy="2703993"/>
            <a:chOff x="5947948" y="2072787"/>
            <a:chExt cx="2703994" cy="270399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9DF029F-9566-578C-86B8-161450D9D614}"/>
                </a:ext>
              </a:extLst>
            </p:cNvPr>
            <p:cNvSpPr/>
            <p:nvPr/>
          </p:nvSpPr>
          <p:spPr>
            <a:xfrm>
              <a:off x="5947948" y="2072787"/>
              <a:ext cx="2703994" cy="2703993"/>
            </a:xfrm>
            <a:custGeom>
              <a:avLst/>
              <a:gdLst>
                <a:gd name="connsiteX0" fmla="*/ 957310 w 1920611"/>
                <a:gd name="connsiteY0" fmla="*/ 0 h 1920611"/>
                <a:gd name="connsiteX1" fmla="*/ 1055802 w 1920611"/>
                <a:gd name="connsiteY1" fmla="*/ 4973 h 1920611"/>
                <a:gd name="connsiteX2" fmla="*/ 1062471 w 1920611"/>
                <a:gd name="connsiteY2" fmla="*/ 5991 h 1920611"/>
                <a:gd name="connsiteX3" fmla="*/ 1151449 w 1920611"/>
                <a:gd name="connsiteY3" fmla="*/ 19571 h 1920611"/>
                <a:gd name="connsiteX4" fmla="*/ 1920611 w 1920611"/>
                <a:gd name="connsiteY4" fmla="*/ 963301 h 1920611"/>
                <a:gd name="connsiteX5" fmla="*/ 1151449 w 1920611"/>
                <a:gd name="connsiteY5" fmla="*/ 1907031 h 1920611"/>
                <a:gd name="connsiteX6" fmla="*/ 1062471 w 1920611"/>
                <a:gd name="connsiteY6" fmla="*/ 1920611 h 1920611"/>
                <a:gd name="connsiteX7" fmla="*/ 1063488 w 1920611"/>
                <a:gd name="connsiteY7" fmla="*/ 1913943 h 1920611"/>
                <a:gd name="connsiteX8" fmla="*/ 1068461 w 1920611"/>
                <a:gd name="connsiteY8" fmla="*/ 1815451 h 1920611"/>
                <a:gd name="connsiteX9" fmla="*/ 564326 w 1920611"/>
                <a:gd name="connsiteY9" fmla="*/ 968415 h 1920611"/>
                <a:gd name="connsiteX10" fmla="*/ 553710 w 1920611"/>
                <a:gd name="connsiteY10" fmla="*/ 963301 h 1920611"/>
                <a:gd name="connsiteX11" fmla="*/ 480120 w 1920611"/>
                <a:gd name="connsiteY11" fmla="*/ 927851 h 1920611"/>
                <a:gd name="connsiteX12" fmla="*/ 299299 w 1920611"/>
                <a:gd name="connsiteY12" fmla="*/ 871721 h 1920611"/>
                <a:gd name="connsiteX13" fmla="*/ 210321 w 1920611"/>
                <a:gd name="connsiteY13" fmla="*/ 858141 h 1920611"/>
                <a:gd name="connsiteX14" fmla="*/ 203652 w 1920611"/>
                <a:gd name="connsiteY14" fmla="*/ 857123 h 1920611"/>
                <a:gd name="connsiteX15" fmla="*/ 105160 w 1920611"/>
                <a:gd name="connsiteY15" fmla="*/ 852150 h 1920611"/>
                <a:gd name="connsiteX16" fmla="*/ 6668 w 1920611"/>
                <a:gd name="connsiteY16" fmla="*/ 857123 h 1920611"/>
                <a:gd name="connsiteX17" fmla="*/ 0 w 1920611"/>
                <a:gd name="connsiteY17" fmla="*/ 858141 h 1920611"/>
                <a:gd name="connsiteX18" fmla="*/ 13580 w 1920611"/>
                <a:gd name="connsiteY18" fmla="*/ 769162 h 1920611"/>
                <a:gd name="connsiteX19" fmla="*/ 69710 w 1920611"/>
                <a:gd name="connsiteY19" fmla="*/ 588341 h 1920611"/>
                <a:gd name="connsiteX20" fmla="*/ 105160 w 1920611"/>
                <a:gd name="connsiteY20" fmla="*/ 514751 h 1920611"/>
                <a:gd name="connsiteX21" fmla="*/ 110274 w 1920611"/>
                <a:gd name="connsiteY21" fmla="*/ 504135 h 1920611"/>
                <a:gd name="connsiteX22" fmla="*/ 957310 w 1920611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1" h="1920611">
                  <a:moveTo>
                    <a:pt x="957310" y="0"/>
                  </a:moveTo>
                  <a:cubicBezTo>
                    <a:pt x="990561" y="0"/>
                    <a:pt x="1023419" y="1685"/>
                    <a:pt x="1055802" y="4973"/>
                  </a:cubicBezTo>
                  <a:lnTo>
                    <a:pt x="1062471" y="5991"/>
                  </a:lnTo>
                  <a:lnTo>
                    <a:pt x="1151449" y="19571"/>
                  </a:lnTo>
                  <a:cubicBezTo>
                    <a:pt x="1590409" y="109395"/>
                    <a:pt x="1920611" y="497787"/>
                    <a:pt x="1920611" y="963301"/>
                  </a:cubicBezTo>
                  <a:cubicBezTo>
                    <a:pt x="1920611" y="1428815"/>
                    <a:pt x="1590409" y="1817207"/>
                    <a:pt x="1151449" y="1907031"/>
                  </a:cubicBezTo>
                  <a:lnTo>
                    <a:pt x="1062471" y="1920611"/>
                  </a:lnTo>
                  <a:lnTo>
                    <a:pt x="1063488" y="1913943"/>
                  </a:lnTo>
                  <a:cubicBezTo>
                    <a:pt x="1066777" y="1881560"/>
                    <a:pt x="1068461" y="1848702"/>
                    <a:pt x="1068461" y="1815451"/>
                  </a:cubicBezTo>
                  <a:cubicBezTo>
                    <a:pt x="1068461" y="1449690"/>
                    <a:pt x="864612" y="1131540"/>
                    <a:pt x="564326" y="968415"/>
                  </a:cubicBezTo>
                  <a:lnTo>
                    <a:pt x="553710" y="963301"/>
                  </a:lnTo>
                  <a:lnTo>
                    <a:pt x="480120" y="927851"/>
                  </a:lnTo>
                  <a:cubicBezTo>
                    <a:pt x="422496" y="903478"/>
                    <a:pt x="362007" y="884553"/>
                    <a:pt x="299299" y="871721"/>
                  </a:cubicBezTo>
                  <a:lnTo>
                    <a:pt x="210321" y="858141"/>
                  </a:lnTo>
                  <a:lnTo>
                    <a:pt x="203652" y="857123"/>
                  </a:lnTo>
                  <a:cubicBezTo>
                    <a:pt x="171269" y="853835"/>
                    <a:pt x="138411" y="852150"/>
                    <a:pt x="105160" y="852150"/>
                  </a:cubicBezTo>
                  <a:cubicBezTo>
                    <a:pt x="71909" y="852150"/>
                    <a:pt x="39052" y="853835"/>
                    <a:pt x="6668" y="857123"/>
                  </a:cubicBezTo>
                  <a:lnTo>
                    <a:pt x="0" y="858141"/>
                  </a:lnTo>
                  <a:lnTo>
                    <a:pt x="13580" y="769162"/>
                  </a:lnTo>
                  <a:cubicBezTo>
                    <a:pt x="26412" y="706454"/>
                    <a:pt x="45337" y="645965"/>
                    <a:pt x="69710" y="588341"/>
                  </a:cubicBezTo>
                  <a:lnTo>
                    <a:pt x="105160" y="514751"/>
                  </a:lnTo>
                  <a:lnTo>
                    <a:pt x="110274" y="504135"/>
                  </a:lnTo>
                  <a:cubicBezTo>
                    <a:pt x="273399" y="203850"/>
                    <a:pt x="591549" y="0"/>
                    <a:pt x="957310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17" name="Graphic 16" descr="Single gear with solid fill">
              <a:extLst>
                <a:ext uri="{FF2B5EF4-FFF2-40B4-BE49-F238E27FC236}">
                  <a16:creationId xmlns:a16="http://schemas.microsoft.com/office/drawing/2014/main" id="{71F49892-86B9-AC30-3EA7-A19247117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29118" y="2721076"/>
              <a:ext cx="822960" cy="82296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BD90621-C9C5-05B7-290D-A7661149D0E7}"/>
              </a:ext>
            </a:extLst>
          </p:cNvPr>
          <p:cNvGrpSpPr/>
          <p:nvPr/>
        </p:nvGrpSpPr>
        <p:grpSpPr>
          <a:xfrm>
            <a:off x="3540058" y="2081221"/>
            <a:ext cx="2703996" cy="2703993"/>
            <a:chOff x="3540058" y="2081221"/>
            <a:chExt cx="2703996" cy="2703993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0018778-96B1-B926-2D8D-5104339BEC56}"/>
                </a:ext>
              </a:extLst>
            </p:cNvPr>
            <p:cNvSpPr/>
            <p:nvPr/>
          </p:nvSpPr>
          <p:spPr>
            <a:xfrm>
              <a:off x="3540058" y="2081221"/>
              <a:ext cx="2703996" cy="2703993"/>
            </a:xfrm>
            <a:custGeom>
              <a:avLst/>
              <a:gdLst>
                <a:gd name="connsiteX0" fmla="*/ 858141 w 1920612"/>
                <a:gd name="connsiteY0" fmla="*/ 0 h 1920611"/>
                <a:gd name="connsiteX1" fmla="*/ 857123 w 1920612"/>
                <a:gd name="connsiteY1" fmla="*/ 6668 h 1920611"/>
                <a:gd name="connsiteX2" fmla="*/ 852150 w 1920612"/>
                <a:gd name="connsiteY2" fmla="*/ 105160 h 1920611"/>
                <a:gd name="connsiteX3" fmla="*/ 1356285 w 1920612"/>
                <a:gd name="connsiteY3" fmla="*/ 952196 h 1920611"/>
                <a:gd name="connsiteX4" fmla="*/ 1366901 w 1920612"/>
                <a:gd name="connsiteY4" fmla="*/ 957310 h 1920611"/>
                <a:gd name="connsiteX5" fmla="*/ 1440491 w 1920612"/>
                <a:gd name="connsiteY5" fmla="*/ 992760 h 1920611"/>
                <a:gd name="connsiteX6" fmla="*/ 1621312 w 1920612"/>
                <a:gd name="connsiteY6" fmla="*/ 1048890 h 1920611"/>
                <a:gd name="connsiteX7" fmla="*/ 1710291 w 1920612"/>
                <a:gd name="connsiteY7" fmla="*/ 1062470 h 1920611"/>
                <a:gd name="connsiteX8" fmla="*/ 1716959 w 1920612"/>
                <a:gd name="connsiteY8" fmla="*/ 1063488 h 1920611"/>
                <a:gd name="connsiteX9" fmla="*/ 1815451 w 1920612"/>
                <a:gd name="connsiteY9" fmla="*/ 1068461 h 1920611"/>
                <a:gd name="connsiteX10" fmla="*/ 1913943 w 1920612"/>
                <a:gd name="connsiteY10" fmla="*/ 1063488 h 1920611"/>
                <a:gd name="connsiteX11" fmla="*/ 1920612 w 1920612"/>
                <a:gd name="connsiteY11" fmla="*/ 1062470 h 1920611"/>
                <a:gd name="connsiteX12" fmla="*/ 1907031 w 1920612"/>
                <a:gd name="connsiteY12" fmla="*/ 1151449 h 1920611"/>
                <a:gd name="connsiteX13" fmla="*/ 1850901 w 1920612"/>
                <a:gd name="connsiteY13" fmla="*/ 1332270 h 1920611"/>
                <a:gd name="connsiteX14" fmla="*/ 1815451 w 1920612"/>
                <a:gd name="connsiteY14" fmla="*/ 1405860 h 1920611"/>
                <a:gd name="connsiteX15" fmla="*/ 1810337 w 1920612"/>
                <a:gd name="connsiteY15" fmla="*/ 1416476 h 1920611"/>
                <a:gd name="connsiteX16" fmla="*/ 963301 w 1920612"/>
                <a:gd name="connsiteY16" fmla="*/ 1920611 h 1920611"/>
                <a:gd name="connsiteX17" fmla="*/ 864809 w 1920612"/>
                <a:gd name="connsiteY17" fmla="*/ 1915638 h 1920611"/>
                <a:gd name="connsiteX18" fmla="*/ 858141 w 1920612"/>
                <a:gd name="connsiteY18" fmla="*/ 1914620 h 1920611"/>
                <a:gd name="connsiteX19" fmla="*/ 769162 w 1920612"/>
                <a:gd name="connsiteY19" fmla="*/ 1901040 h 1920611"/>
                <a:gd name="connsiteX20" fmla="*/ 0 w 1920612"/>
                <a:gd name="connsiteY20" fmla="*/ 957310 h 1920611"/>
                <a:gd name="connsiteX21" fmla="*/ 769162 w 1920612"/>
                <a:gd name="connsiteY21" fmla="*/ 1358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20612" h="1920611">
                  <a:moveTo>
                    <a:pt x="858141" y="0"/>
                  </a:moveTo>
                  <a:lnTo>
                    <a:pt x="857123" y="6668"/>
                  </a:lnTo>
                  <a:cubicBezTo>
                    <a:pt x="853835" y="39052"/>
                    <a:pt x="852150" y="71909"/>
                    <a:pt x="852150" y="105160"/>
                  </a:cubicBezTo>
                  <a:cubicBezTo>
                    <a:pt x="852150" y="470921"/>
                    <a:pt x="1056000" y="789071"/>
                    <a:pt x="1356285" y="952196"/>
                  </a:cubicBezTo>
                  <a:lnTo>
                    <a:pt x="1366901" y="957310"/>
                  </a:lnTo>
                  <a:lnTo>
                    <a:pt x="1440491" y="992760"/>
                  </a:lnTo>
                  <a:cubicBezTo>
                    <a:pt x="1498115" y="1017133"/>
                    <a:pt x="1558604" y="1036058"/>
                    <a:pt x="1621312" y="1048890"/>
                  </a:cubicBezTo>
                  <a:lnTo>
                    <a:pt x="1710291" y="1062470"/>
                  </a:lnTo>
                  <a:lnTo>
                    <a:pt x="1716959" y="1063488"/>
                  </a:lnTo>
                  <a:cubicBezTo>
                    <a:pt x="1749343" y="1066776"/>
                    <a:pt x="1782200" y="1068461"/>
                    <a:pt x="1815451" y="1068461"/>
                  </a:cubicBezTo>
                  <a:cubicBezTo>
                    <a:pt x="1848702" y="1068461"/>
                    <a:pt x="1881560" y="1066776"/>
                    <a:pt x="1913943" y="1063488"/>
                  </a:cubicBezTo>
                  <a:lnTo>
                    <a:pt x="1920612" y="1062470"/>
                  </a:lnTo>
                  <a:lnTo>
                    <a:pt x="1907031" y="1151449"/>
                  </a:lnTo>
                  <a:cubicBezTo>
                    <a:pt x="1894199" y="1214157"/>
                    <a:pt x="1875274" y="1274646"/>
                    <a:pt x="1850901" y="1332270"/>
                  </a:cubicBezTo>
                  <a:lnTo>
                    <a:pt x="1815451" y="1405860"/>
                  </a:lnTo>
                  <a:lnTo>
                    <a:pt x="1810337" y="1416476"/>
                  </a:lnTo>
                  <a:cubicBezTo>
                    <a:pt x="1647212" y="1716762"/>
                    <a:pt x="1329062" y="1920611"/>
                    <a:pt x="963301" y="1920611"/>
                  </a:cubicBezTo>
                  <a:cubicBezTo>
                    <a:pt x="930050" y="1920611"/>
                    <a:pt x="897193" y="1918926"/>
                    <a:pt x="864809" y="1915638"/>
                  </a:cubicBezTo>
                  <a:lnTo>
                    <a:pt x="858141" y="1914620"/>
                  </a:lnTo>
                  <a:lnTo>
                    <a:pt x="769162" y="1901040"/>
                  </a:lnTo>
                  <a:cubicBezTo>
                    <a:pt x="330202" y="1811216"/>
                    <a:pt x="0" y="1422824"/>
                    <a:pt x="0" y="957310"/>
                  </a:cubicBezTo>
                  <a:cubicBezTo>
                    <a:pt x="0" y="491796"/>
                    <a:pt x="330202" y="103404"/>
                    <a:pt x="769162" y="1358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20" name="Graphic 19" descr="Handshake with solid fill">
              <a:extLst>
                <a:ext uri="{FF2B5EF4-FFF2-40B4-BE49-F238E27FC236}">
                  <a16:creationId xmlns:a16="http://schemas.microsoft.com/office/drawing/2014/main" id="{C6B28C5F-AC78-E5B6-3976-70818F608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50038" y="3257311"/>
              <a:ext cx="822960" cy="822960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AA8BF10-990A-DDEC-BBEA-9F5E746D42C5}"/>
              </a:ext>
            </a:extLst>
          </p:cNvPr>
          <p:cNvGrpSpPr/>
          <p:nvPr/>
        </p:nvGrpSpPr>
        <p:grpSpPr>
          <a:xfrm>
            <a:off x="4739787" y="873060"/>
            <a:ext cx="2703996" cy="2703993"/>
            <a:chOff x="4739787" y="873060"/>
            <a:chExt cx="2703996" cy="270399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BBAF6C6-054D-DDFE-0892-53EEE1521649}"/>
                </a:ext>
              </a:extLst>
            </p:cNvPr>
            <p:cNvSpPr/>
            <p:nvPr/>
          </p:nvSpPr>
          <p:spPr>
            <a:xfrm>
              <a:off x="4739787" y="873060"/>
              <a:ext cx="2703996" cy="2703993"/>
            </a:xfrm>
            <a:custGeom>
              <a:avLst/>
              <a:gdLst>
                <a:gd name="connsiteX0" fmla="*/ 963301 w 1920612"/>
                <a:gd name="connsiteY0" fmla="*/ 0 h 1920611"/>
                <a:gd name="connsiteX1" fmla="*/ 1907031 w 1920612"/>
                <a:gd name="connsiteY1" fmla="*/ 769162 h 1920611"/>
                <a:gd name="connsiteX2" fmla="*/ 1920612 w 1920612"/>
                <a:gd name="connsiteY2" fmla="*/ 858141 h 1920611"/>
                <a:gd name="connsiteX3" fmla="*/ 1913943 w 1920612"/>
                <a:gd name="connsiteY3" fmla="*/ 857123 h 1920611"/>
                <a:gd name="connsiteX4" fmla="*/ 1815451 w 1920612"/>
                <a:gd name="connsiteY4" fmla="*/ 852150 h 1920611"/>
                <a:gd name="connsiteX5" fmla="*/ 968415 w 1920612"/>
                <a:gd name="connsiteY5" fmla="*/ 1356285 h 1920611"/>
                <a:gd name="connsiteX6" fmla="*/ 963301 w 1920612"/>
                <a:gd name="connsiteY6" fmla="*/ 1366901 h 1920611"/>
                <a:gd name="connsiteX7" fmla="*/ 927851 w 1920612"/>
                <a:gd name="connsiteY7" fmla="*/ 1440491 h 1920611"/>
                <a:gd name="connsiteX8" fmla="*/ 871721 w 1920612"/>
                <a:gd name="connsiteY8" fmla="*/ 1621312 h 1920611"/>
                <a:gd name="connsiteX9" fmla="*/ 858141 w 1920612"/>
                <a:gd name="connsiteY9" fmla="*/ 1710291 h 1920611"/>
                <a:gd name="connsiteX10" fmla="*/ 857123 w 1920612"/>
                <a:gd name="connsiteY10" fmla="*/ 1716959 h 1920611"/>
                <a:gd name="connsiteX11" fmla="*/ 852150 w 1920612"/>
                <a:gd name="connsiteY11" fmla="*/ 1815451 h 1920611"/>
                <a:gd name="connsiteX12" fmla="*/ 857123 w 1920612"/>
                <a:gd name="connsiteY12" fmla="*/ 1913943 h 1920611"/>
                <a:gd name="connsiteX13" fmla="*/ 858141 w 1920612"/>
                <a:gd name="connsiteY13" fmla="*/ 1920611 h 1920611"/>
                <a:gd name="connsiteX14" fmla="*/ 769162 w 1920612"/>
                <a:gd name="connsiteY14" fmla="*/ 1907031 h 1920611"/>
                <a:gd name="connsiteX15" fmla="*/ 588341 w 1920612"/>
                <a:gd name="connsiteY15" fmla="*/ 1850901 h 1920611"/>
                <a:gd name="connsiteX16" fmla="*/ 514751 w 1920612"/>
                <a:gd name="connsiteY16" fmla="*/ 1815451 h 1920611"/>
                <a:gd name="connsiteX17" fmla="*/ 504135 w 1920612"/>
                <a:gd name="connsiteY17" fmla="*/ 1810337 h 1920611"/>
                <a:gd name="connsiteX18" fmla="*/ 0 w 1920612"/>
                <a:gd name="connsiteY18" fmla="*/ 963301 h 1920611"/>
                <a:gd name="connsiteX19" fmla="*/ 4973 w 1920612"/>
                <a:gd name="connsiteY19" fmla="*/ 864809 h 1920611"/>
                <a:gd name="connsiteX20" fmla="*/ 5991 w 1920612"/>
                <a:gd name="connsiteY20" fmla="*/ 858141 h 1920611"/>
                <a:gd name="connsiteX21" fmla="*/ 19571 w 1920612"/>
                <a:gd name="connsiteY21" fmla="*/ 769162 h 1920611"/>
                <a:gd name="connsiteX22" fmla="*/ 963301 w 1920612"/>
                <a:gd name="connsiteY22" fmla="*/ 0 h 19206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920612" h="1920611">
                  <a:moveTo>
                    <a:pt x="963301" y="0"/>
                  </a:moveTo>
                  <a:cubicBezTo>
                    <a:pt x="1428815" y="0"/>
                    <a:pt x="1817207" y="330203"/>
                    <a:pt x="1907031" y="769162"/>
                  </a:cubicBezTo>
                  <a:lnTo>
                    <a:pt x="1920612" y="858141"/>
                  </a:lnTo>
                  <a:lnTo>
                    <a:pt x="1913943" y="857123"/>
                  </a:lnTo>
                  <a:cubicBezTo>
                    <a:pt x="1881560" y="853835"/>
                    <a:pt x="1848702" y="852150"/>
                    <a:pt x="1815451" y="852150"/>
                  </a:cubicBezTo>
                  <a:cubicBezTo>
                    <a:pt x="1449690" y="852150"/>
                    <a:pt x="1131540" y="1056000"/>
                    <a:pt x="968415" y="1356285"/>
                  </a:cubicBezTo>
                  <a:lnTo>
                    <a:pt x="963301" y="1366901"/>
                  </a:lnTo>
                  <a:lnTo>
                    <a:pt x="927851" y="1440491"/>
                  </a:lnTo>
                  <a:cubicBezTo>
                    <a:pt x="903478" y="1498115"/>
                    <a:pt x="884553" y="1558604"/>
                    <a:pt x="871721" y="1621312"/>
                  </a:cubicBezTo>
                  <a:lnTo>
                    <a:pt x="858141" y="1710291"/>
                  </a:lnTo>
                  <a:lnTo>
                    <a:pt x="857123" y="1716959"/>
                  </a:lnTo>
                  <a:cubicBezTo>
                    <a:pt x="853835" y="1749343"/>
                    <a:pt x="852150" y="1782200"/>
                    <a:pt x="852150" y="1815451"/>
                  </a:cubicBezTo>
                  <a:cubicBezTo>
                    <a:pt x="852150" y="1848702"/>
                    <a:pt x="853835" y="1881560"/>
                    <a:pt x="857123" y="1913943"/>
                  </a:cubicBezTo>
                  <a:lnTo>
                    <a:pt x="858141" y="1920611"/>
                  </a:lnTo>
                  <a:lnTo>
                    <a:pt x="769162" y="1907031"/>
                  </a:lnTo>
                  <a:cubicBezTo>
                    <a:pt x="706454" y="1894199"/>
                    <a:pt x="645965" y="1875274"/>
                    <a:pt x="588341" y="1850901"/>
                  </a:cubicBezTo>
                  <a:lnTo>
                    <a:pt x="514751" y="1815451"/>
                  </a:lnTo>
                  <a:lnTo>
                    <a:pt x="504135" y="1810337"/>
                  </a:lnTo>
                  <a:cubicBezTo>
                    <a:pt x="203850" y="1647212"/>
                    <a:pt x="0" y="1329062"/>
                    <a:pt x="0" y="963301"/>
                  </a:cubicBezTo>
                  <a:cubicBezTo>
                    <a:pt x="0" y="930050"/>
                    <a:pt x="1685" y="897193"/>
                    <a:pt x="4973" y="864809"/>
                  </a:cubicBezTo>
                  <a:lnTo>
                    <a:pt x="5991" y="858141"/>
                  </a:lnTo>
                  <a:lnTo>
                    <a:pt x="19571" y="769162"/>
                  </a:lnTo>
                  <a:cubicBezTo>
                    <a:pt x="109395" y="330203"/>
                    <a:pt x="497787" y="0"/>
                    <a:pt x="963301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876300">
                <a:srgbClr val="5A24FD"/>
              </a:innerShdw>
            </a:effectLst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endParaRPr lang="en-US" dirty="0"/>
            </a:p>
          </p:txBody>
        </p:sp>
        <p:pic>
          <p:nvPicPr>
            <p:cNvPr id="45" name="Graphic 44" descr="Dollar with solid fill">
              <a:extLst>
                <a:ext uri="{FF2B5EF4-FFF2-40B4-BE49-F238E27FC236}">
                  <a16:creationId xmlns:a16="http://schemas.microsoft.com/office/drawing/2014/main" id="{890CBC82-3114-60C8-4D8B-CD1C4302E4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577300" y="1402096"/>
              <a:ext cx="822960" cy="822960"/>
            </a:xfrm>
            <a:prstGeom prst="rect">
              <a:avLst/>
            </a:prstGeom>
          </p:spPr>
        </p:pic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8A6C7F3-E512-E1E7-E845-49DD54A5968F}"/>
              </a:ext>
            </a:extLst>
          </p:cNvPr>
          <p:cNvSpPr txBox="1"/>
          <p:nvPr/>
        </p:nvSpPr>
        <p:spPr>
          <a:xfrm>
            <a:off x="580768" y="886805"/>
            <a:ext cx="448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287E71D-E57F-7C94-28CD-9D821BD41AE8}"/>
              </a:ext>
            </a:extLst>
          </p:cNvPr>
          <p:cNvGrpSpPr/>
          <p:nvPr/>
        </p:nvGrpSpPr>
        <p:grpSpPr>
          <a:xfrm>
            <a:off x="794286" y="2798957"/>
            <a:ext cx="2146304" cy="1200329"/>
            <a:chOff x="873130" y="1647303"/>
            <a:chExt cx="2146304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10DA65E-53A1-EFDB-D2F8-6B690141F3C1}"/>
                </a:ext>
              </a:extLst>
            </p:cNvPr>
            <p:cNvSpPr txBox="1"/>
            <p:nvPr/>
          </p:nvSpPr>
          <p:spPr>
            <a:xfrm>
              <a:off x="1762086" y="164730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FFAB038-29F8-4848-73C5-F3C3A30E1B4A}"/>
                </a:ext>
              </a:extLst>
            </p:cNvPr>
            <p:cNvSpPr txBox="1"/>
            <p:nvPr/>
          </p:nvSpPr>
          <p:spPr>
            <a:xfrm>
              <a:off x="873130" y="168503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IDEA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139F371-0A02-A217-2B21-2EDDF85580DB}"/>
              </a:ext>
            </a:extLst>
          </p:cNvPr>
          <p:cNvGrpSpPr/>
          <p:nvPr/>
        </p:nvGrpSpPr>
        <p:grpSpPr>
          <a:xfrm>
            <a:off x="1757369" y="4968690"/>
            <a:ext cx="2314169" cy="1278068"/>
            <a:chOff x="600350" y="3430005"/>
            <a:chExt cx="2314169" cy="1278068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57C2092-FCF1-7770-B411-97231D167EA3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DD5D55B-8333-FBE3-A773-DAEA74F3A55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RESEARCH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r"/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69A94146-A959-2E73-B5EB-2DCEAE835587}"/>
              </a:ext>
            </a:extLst>
          </p:cNvPr>
          <p:cNvGrpSpPr/>
          <p:nvPr/>
        </p:nvGrpSpPr>
        <p:grpSpPr>
          <a:xfrm>
            <a:off x="8579156" y="2798957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396FD92-C2A8-96AD-D1EF-DE07BFCD81E2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F7C2678-D05D-14F1-0B5C-022E254A251D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PROJECT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6015071-32A0-B085-EC3E-01CD04F96F76}"/>
              </a:ext>
            </a:extLst>
          </p:cNvPr>
          <p:cNvGrpSpPr/>
          <p:nvPr/>
        </p:nvGrpSpPr>
        <p:grpSpPr>
          <a:xfrm>
            <a:off x="7430971" y="798037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FE1EAFD-2D68-D51C-55BA-0808C28E64E8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B93F307-F835-FFB1-CE3D-A8394972FE7B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BUSINESS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r>
                <a:rPr 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endPara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3" name="Frame 2">
            <a:extLst>
              <a:ext uri="{FF2B5EF4-FFF2-40B4-BE49-F238E27FC236}">
                <a16:creationId xmlns:a16="http://schemas.microsoft.com/office/drawing/2014/main" id="{7D319B64-C4F3-058C-5DDC-5DE6D6628C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035050" y="-1104900"/>
            <a:ext cx="14344650" cy="9029700"/>
          </a:xfrm>
          <a:prstGeom prst="frame">
            <a:avLst>
              <a:gd name="adj1" fmla="val 10278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  <a:effectLst>
            <a:outerShdw blurRad="1270000" sx="102000" sy="102000" algn="ctr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88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0.55352 -0.99953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69" y="-4997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57123 -1.01806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568" y="-50903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96296E-6 L 0.55052 0.99954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526" y="49977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44444E-6 L -0.55664 1.003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39" y="5018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7.40741E-7 L -0.61068 -1.1243 " pathEditMode="relative" rAng="0" ptsTypes="AA">
                                      <p:cBhvr>
                                        <p:cTn id="32" dur="3000" spd="-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534" y="-5620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85185E-6 L -0.63256 0.0044 " pathEditMode="relative" rAng="0" ptsTypes="AA">
                                      <p:cBhvr>
                                        <p:cTn id="34" dur="30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28" y="20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00209 1.22963 " pathEditMode="relative" rAng="0" ptsTypes="AA">
                                      <p:cBhvr>
                                        <p:cTn id="36" dur="30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6148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85185E-6 L 0.67683 0.0044 " pathEditMode="relative" rAng="0" ptsTypes="AA">
                                      <p:cBhvr>
                                        <p:cTn id="38" dur="30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41" y="208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00013 -1.15625 " pathEditMode="relative" rAng="0" ptsTypes="AA">
                                      <p:cBhvr>
                                        <p:cTn id="40" dur="30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6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909</TotalTime>
  <Words>4320</Words>
  <Application>Microsoft Office PowerPoint</Application>
  <PresentationFormat>Widescreen</PresentationFormat>
  <Paragraphs>1098</Paragraphs>
  <Slides>74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0" baseType="lpstr">
      <vt:lpstr>Aptos</vt:lpstr>
      <vt:lpstr>Aptos Display</vt:lpstr>
      <vt:lpstr>Arial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18</cp:revision>
  <dcterms:created xsi:type="dcterms:W3CDTF">2024-04-07T21:08:16Z</dcterms:created>
  <dcterms:modified xsi:type="dcterms:W3CDTF">2024-08-21T08:42:49Z</dcterms:modified>
</cp:coreProperties>
</file>