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6" r:id="rId4"/>
    <p:sldId id="26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43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C3B90-85AF-93CF-1AD1-BB5B77669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D7C3E8-4D2E-A995-7D61-BD4122B19D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2458A-FA94-D7F6-2902-FCF398F29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98FE-4238-4721-B763-BD31C4AD7D8F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30720-E650-24FB-6F32-F1579E26A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DECA4-3A4B-DE13-3B19-1DFF6A60C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63E91-7455-4862-B75D-69FA3AAB0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97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0BCCE-1E13-3FE7-BAD0-E22FBDDE5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4A6D37-1F4C-4F3D-5986-E399461ED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6C18C-BBE4-EA8A-E44A-00F3E8EBE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98FE-4238-4721-B763-BD31C4AD7D8F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ED010-0C0D-3D6A-01B8-D676A5E2A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6A088-3074-4A34-2D97-E090D279F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63E91-7455-4862-B75D-69FA3AAB0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05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9EAAB8-E80E-62F0-A447-3CBA433F43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D9079-EC4F-D68F-6634-4E89C07C9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22F8A-7181-2340-FA37-130ED0FFB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98FE-4238-4721-B763-BD31C4AD7D8F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490BF-5F50-AF6D-0CFE-1A14060FF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AAD97-C47D-90A4-8EB2-015C8A0B9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63E91-7455-4862-B75D-69FA3AAB0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0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4AF11-205C-5388-D0C9-4B442A68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9977C-FCD9-39B3-E7B4-0D9C67653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02F9C-6B6C-7C2D-5124-FD315EAD0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98FE-4238-4721-B763-BD31C4AD7D8F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931CB8-ECBC-FC35-AA13-A5F0F85C6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4B6A6-B3CC-D60B-F7DB-410831D56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63E91-7455-4862-B75D-69FA3AAB0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835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9CA26-3A60-22B6-5C8B-A66942A8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6D8A8-1612-D85E-5AEA-97223C245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EF2C5-9020-C38D-F874-D6D71E469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98FE-4238-4721-B763-BD31C4AD7D8F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7317F-1F0C-74E2-1E81-CB4E56FE1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74836-047B-7180-94FB-988F6B572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63E91-7455-4862-B75D-69FA3AAB0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1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7131D-D6C4-1FC1-7D21-26FA61C28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85187-90BC-DC35-F2A4-767533021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850140-0C46-535D-6D21-9E7E56B24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09B0CE-F6E8-4447-62CE-AD59AFC82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98FE-4238-4721-B763-BD31C4AD7D8F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E52108-512F-3732-EA98-46C67FC3D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B7343A-D6C6-515C-7651-3E5ADFAF8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63E91-7455-4862-B75D-69FA3AAB0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8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378FC-AB07-EA85-3B45-BCAD19D88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FF773-40DC-9B20-53E0-C43C07FD7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D2ACBE-E0DD-50BF-BE09-2F8679FC1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6AC248-67D1-8ED9-9A3A-499FABCE35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1CFEE5-9F37-92F0-9702-9879A224C7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7D4B44-BF3D-3BFD-FF1C-81636ED14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98FE-4238-4721-B763-BD31C4AD7D8F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82EE5B-13DE-4065-0598-597DF6306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772040-BB04-BBE8-6C8B-7445A217A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63E91-7455-4862-B75D-69FA3AAB0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90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83E1-5DF0-81F7-E56C-425A1A74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DADBFD-D0B4-9F2A-6694-6795E0D13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98FE-4238-4721-B763-BD31C4AD7D8F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808649-3A20-EA1F-98AF-0C00C32A8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B23367-FE5B-4EAF-F30A-9D827CDB2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63E91-7455-4862-B75D-69FA3AAB0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20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109CFB-C9BC-7ED6-FB32-CD4D04ABD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98FE-4238-4721-B763-BD31C4AD7D8F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35FA3D-57E5-6B83-6EBA-886C173AE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4A4608-7012-6EB1-0B5F-1AFAE1ABF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63E91-7455-4862-B75D-69FA3AAB0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85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B44E3-CB7F-EF2C-74C2-22AD4B5F2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317E1-4584-23DE-D5A0-1EAC381E9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BF8C89-C17A-6C14-6555-D731614BC2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DA8A6A-2763-EB1F-B412-998EF39B0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98FE-4238-4721-B763-BD31C4AD7D8F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75181-5DD3-CE23-062B-52674049E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A16B3-C814-9B49-9A12-261CFFDF3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63E91-7455-4862-B75D-69FA3AAB0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745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BFB89-1035-AE31-FD9E-2B710BE55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140EF6-904E-1390-01C0-8145DF67CF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E89D98-FC6F-C6AB-D66C-A38D74571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1CD84-FF07-8D95-A7F5-18B3D30B6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98FE-4238-4721-B763-BD31C4AD7D8F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8A054-3B19-5D4C-9D73-978A6CA2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6A4C1D-5A86-7A62-A04E-2D96AEA8A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63E91-7455-4862-B75D-69FA3AAB0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419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B1FCF7-534A-CE18-B520-8F54F33E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A0FF30-6A2E-05E3-9FD6-25404C5F8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F3497-1ACE-3014-C60C-0E6708C98E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B98FE-4238-4721-B763-BD31C4AD7D8F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04FE-D738-4D0A-4BF6-74BB4614E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025D13-E359-CA39-975B-9762EC189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63E91-7455-4862-B75D-69FA3AAB0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3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onts.google.com/specimen/League+Spartan" TargetMode="External"/><Relationship Id="rId4" Type="http://schemas.openxmlformats.org/officeDocument/2006/relationships/hyperlink" Target="https://fonts.google.com/specimen/Russo+On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826834" y="8751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29959" y="4609165"/>
            <a:ext cx="93320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https://fonts.google.com/specimen/Russo+One</a:t>
            </a:r>
            <a:endParaRPr lang="en-US" sz="3200" dirty="0"/>
          </a:p>
          <a:p>
            <a:r>
              <a:rPr lang="en-US" sz="3200" dirty="0">
                <a:hlinkClick r:id="rId5"/>
              </a:rPr>
              <a:t>https://fonts.google.com/specimen/League+Spartan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D73907-A270-A602-222E-C5D2AE3CEEC8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!!Group 89">
            <a:extLst>
              <a:ext uri="{FF2B5EF4-FFF2-40B4-BE49-F238E27FC236}">
                <a16:creationId xmlns:a16="http://schemas.microsoft.com/office/drawing/2014/main" id="{F7CECFE9-3E40-8D0A-48AA-4541F019A42E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91" name="POWERPOINT">
              <a:extLst>
                <a:ext uri="{FF2B5EF4-FFF2-40B4-BE49-F238E27FC236}">
                  <a16:creationId xmlns:a16="http://schemas.microsoft.com/office/drawing/2014/main" id="{92E16F84-4295-69CB-2D6D-49ECE09F9719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104" name="T">
                <a:extLst>
                  <a:ext uri="{FF2B5EF4-FFF2-40B4-BE49-F238E27FC236}">
                    <a16:creationId xmlns:a16="http://schemas.microsoft.com/office/drawing/2014/main" id="{F8F0EC88-7B8A-1D63-422F-531E7AB0E816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105" name="N">
                <a:extLst>
                  <a:ext uri="{FF2B5EF4-FFF2-40B4-BE49-F238E27FC236}">
                    <a16:creationId xmlns:a16="http://schemas.microsoft.com/office/drawing/2014/main" id="{CA1C5AC9-2D3C-7879-EF7C-F25D0C32C3AF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106" name="I">
                <a:extLst>
                  <a:ext uri="{FF2B5EF4-FFF2-40B4-BE49-F238E27FC236}">
                    <a16:creationId xmlns:a16="http://schemas.microsoft.com/office/drawing/2014/main" id="{56062FD3-8CF9-286B-1944-D3D595FCE3C7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107" name="O">
                <a:extLst>
                  <a:ext uri="{FF2B5EF4-FFF2-40B4-BE49-F238E27FC236}">
                    <a16:creationId xmlns:a16="http://schemas.microsoft.com/office/drawing/2014/main" id="{02D3DBF2-E3CD-A105-89EB-B89DC5063E75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108" name="P2">
                <a:extLst>
                  <a:ext uri="{FF2B5EF4-FFF2-40B4-BE49-F238E27FC236}">
                    <a16:creationId xmlns:a16="http://schemas.microsoft.com/office/drawing/2014/main" id="{DF3BD7CF-E9D0-755D-9E80-5CDEACC3023F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109" name="R">
                <a:extLst>
                  <a:ext uri="{FF2B5EF4-FFF2-40B4-BE49-F238E27FC236}">
                    <a16:creationId xmlns:a16="http://schemas.microsoft.com/office/drawing/2014/main" id="{17B5DA9F-26FF-5F90-A74F-BCF30A01BAAA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110" name="E">
                <a:extLst>
                  <a:ext uri="{FF2B5EF4-FFF2-40B4-BE49-F238E27FC236}">
                    <a16:creationId xmlns:a16="http://schemas.microsoft.com/office/drawing/2014/main" id="{2F53B1F7-9F2A-553D-259C-0A9A91A6F73D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111" name="W">
                <a:extLst>
                  <a:ext uri="{FF2B5EF4-FFF2-40B4-BE49-F238E27FC236}">
                    <a16:creationId xmlns:a16="http://schemas.microsoft.com/office/drawing/2014/main" id="{DF3627E8-1A2A-A97A-6ABB-AF7A453FA551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112" name="O">
                <a:extLst>
                  <a:ext uri="{FF2B5EF4-FFF2-40B4-BE49-F238E27FC236}">
                    <a16:creationId xmlns:a16="http://schemas.microsoft.com/office/drawing/2014/main" id="{D49B951E-B7D7-811B-7033-8A35BEF8A81C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113" name="P">
                <a:extLst>
                  <a:ext uri="{FF2B5EF4-FFF2-40B4-BE49-F238E27FC236}">
                    <a16:creationId xmlns:a16="http://schemas.microsoft.com/office/drawing/2014/main" id="{AD365538-3CD6-E474-48EA-C513B87D89DE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B5E4B1D-28C7-892D-1062-9719CEBCEA0D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93" name="C">
                <a:extLst>
                  <a:ext uri="{FF2B5EF4-FFF2-40B4-BE49-F238E27FC236}">
                    <a16:creationId xmlns:a16="http://schemas.microsoft.com/office/drawing/2014/main" id="{047EBCB9-43FE-59F1-1FFD-6B4D9292697D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94" name="I">
                <a:extLst>
                  <a:ext uri="{FF2B5EF4-FFF2-40B4-BE49-F238E27FC236}">
                    <a16:creationId xmlns:a16="http://schemas.microsoft.com/office/drawing/2014/main" id="{CC6FA648-2947-AEFF-6223-03CFB2568F0E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95" name="H">
                <a:extLst>
                  <a:ext uri="{FF2B5EF4-FFF2-40B4-BE49-F238E27FC236}">
                    <a16:creationId xmlns:a16="http://schemas.microsoft.com/office/drawing/2014/main" id="{75274564-B267-A198-2049-24A3B0F83591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96" name="P">
                <a:extLst>
                  <a:ext uri="{FF2B5EF4-FFF2-40B4-BE49-F238E27FC236}">
                    <a16:creationId xmlns:a16="http://schemas.microsoft.com/office/drawing/2014/main" id="{0F2706D9-66FE-80B4-3641-66AA1483F632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97" name="A">
                <a:extLst>
                  <a:ext uri="{FF2B5EF4-FFF2-40B4-BE49-F238E27FC236}">
                    <a16:creationId xmlns:a16="http://schemas.microsoft.com/office/drawing/2014/main" id="{C1EFAF41-2A5F-480E-F8C9-83FAFE628B39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98" name="R">
                <a:extLst>
                  <a:ext uri="{FF2B5EF4-FFF2-40B4-BE49-F238E27FC236}">
                    <a16:creationId xmlns:a16="http://schemas.microsoft.com/office/drawing/2014/main" id="{B39C6A62-0CDD-46E6-DCCE-E2DABDDFB346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99" name="G">
                <a:extLst>
                  <a:ext uri="{FF2B5EF4-FFF2-40B4-BE49-F238E27FC236}">
                    <a16:creationId xmlns:a16="http://schemas.microsoft.com/office/drawing/2014/main" id="{076B86EA-53EB-986E-12D0-A508EDE95878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100" name="O">
                <a:extLst>
                  <a:ext uri="{FF2B5EF4-FFF2-40B4-BE49-F238E27FC236}">
                    <a16:creationId xmlns:a16="http://schemas.microsoft.com/office/drawing/2014/main" id="{0B81CBF4-F20A-4B0F-E31F-54813491AB35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101" name="F">
                <a:extLst>
                  <a:ext uri="{FF2B5EF4-FFF2-40B4-BE49-F238E27FC236}">
                    <a16:creationId xmlns:a16="http://schemas.microsoft.com/office/drawing/2014/main" id="{49A18FE5-F346-1725-F809-E9107120E302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102" name="N">
                <a:extLst>
                  <a:ext uri="{FF2B5EF4-FFF2-40B4-BE49-F238E27FC236}">
                    <a16:creationId xmlns:a16="http://schemas.microsoft.com/office/drawing/2014/main" id="{AAEF8D96-B9A9-F1C9-3B12-FE22F50D56FD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103" name="I">
                <a:extLst>
                  <a:ext uri="{FF2B5EF4-FFF2-40B4-BE49-F238E27FC236}">
                    <a16:creationId xmlns:a16="http://schemas.microsoft.com/office/drawing/2014/main" id="{91DAB73F-A59E-2F15-1D9D-0B0750206851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3584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D73907-A270-A602-222E-C5D2AE3CEEC8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P">
            <a:extLst>
              <a:ext uri="{FF2B5EF4-FFF2-40B4-BE49-F238E27FC236}">
                <a16:creationId xmlns:a16="http://schemas.microsoft.com/office/drawing/2014/main" id="{AD365538-3CD6-E474-48EA-C513B87D89DE}"/>
              </a:ext>
            </a:extLst>
          </p:cNvPr>
          <p:cNvSpPr txBox="1"/>
          <p:nvPr/>
        </p:nvSpPr>
        <p:spPr>
          <a:xfrm>
            <a:off x="3556836" y="3201738"/>
            <a:ext cx="5078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rgbClr val="2C7578"/>
                </a:solidFill>
                <a:effectLst>
                  <a:outerShdw blurRad="88900" dist="127000" algn="l" rotWithShape="0">
                    <a:prstClr val="black">
                      <a:alpha val="40000"/>
                    </a:prstClr>
                  </a:outerShdw>
                </a:effectLst>
                <a:latin typeface="League Spartan Black" pitchFamily="2" charset="0"/>
              </a:rPr>
              <a:t>TITLE</a:t>
            </a:r>
          </a:p>
        </p:txBody>
      </p:sp>
      <p:sp>
        <p:nvSpPr>
          <p:cNvPr id="103" name="I">
            <a:extLst>
              <a:ext uri="{FF2B5EF4-FFF2-40B4-BE49-F238E27FC236}">
                <a16:creationId xmlns:a16="http://schemas.microsoft.com/office/drawing/2014/main" id="{91DAB73F-A59E-2F15-1D9D-0B0750206851}"/>
              </a:ext>
            </a:extLst>
          </p:cNvPr>
          <p:cNvSpPr txBox="1"/>
          <p:nvPr/>
        </p:nvSpPr>
        <p:spPr>
          <a:xfrm>
            <a:off x="1563235" y="1625970"/>
            <a:ext cx="90655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>
                <a:solidFill>
                  <a:srgbClr val="1BDD96"/>
                </a:solidFill>
                <a:effectLst>
                  <a:outerShdw blurRad="101600" dist="114300" algn="l" rotWithShape="0">
                    <a:prstClr val="black">
                      <a:alpha val="40000"/>
                    </a:prstClr>
                  </a:outerShdw>
                </a:effectLst>
                <a:latin typeface="League Spartan Black" pitchFamily="2" charset="0"/>
              </a:rPr>
              <a:t>MAIN</a:t>
            </a:r>
          </a:p>
        </p:txBody>
      </p:sp>
    </p:spTree>
    <p:extLst>
      <p:ext uri="{BB962C8B-B14F-4D97-AF65-F5344CB8AC3E}">
        <p14:creationId xmlns:p14="http://schemas.microsoft.com/office/powerpoint/2010/main" val="4144786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606FC2-A100-E8C9-49E7-80465A21E323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D7A1D05-DEAB-B9AF-0A48-133AA0BC856F}"/>
              </a:ext>
            </a:extLst>
          </p:cNvPr>
          <p:cNvSpPr/>
          <p:nvPr/>
        </p:nvSpPr>
        <p:spPr>
          <a:xfrm>
            <a:off x="6478710" y="3292295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673E358-97CA-E48E-6060-50B58798042D}"/>
              </a:ext>
            </a:extLst>
          </p:cNvPr>
          <p:cNvSpPr/>
          <p:nvPr/>
        </p:nvSpPr>
        <p:spPr>
          <a:xfrm>
            <a:off x="5538340" y="2307903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23551BB-5AEE-677F-6BFF-4B85E2A3733D}"/>
              </a:ext>
            </a:extLst>
          </p:cNvPr>
          <p:cNvSpPr/>
          <p:nvPr/>
        </p:nvSpPr>
        <p:spPr>
          <a:xfrm>
            <a:off x="4597970" y="132351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FCD1578-CB10-9E4D-0BE1-14B7C02CD62C}"/>
              </a:ext>
            </a:extLst>
          </p:cNvPr>
          <p:cNvSpPr/>
          <p:nvPr/>
        </p:nvSpPr>
        <p:spPr>
          <a:xfrm>
            <a:off x="3657600" y="461009"/>
            <a:ext cx="2575560" cy="1741016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EA7975-9FEA-DF62-974B-136A566D8B9D}"/>
              </a:ext>
            </a:extLst>
          </p:cNvPr>
          <p:cNvSpPr txBox="1"/>
          <p:nvPr/>
        </p:nvSpPr>
        <p:spPr>
          <a:xfrm>
            <a:off x="5939945" y="5155198"/>
            <a:ext cx="10775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8BBDB4"/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</a:rPr>
              <a:t>Lorem ipsum dolor sit amet, consectetuer adipiscing elit. Maecenas porttitor congue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354E2F-6DD8-95C0-7DB1-4126F3649C23}"/>
              </a:ext>
            </a:extLst>
          </p:cNvPr>
          <p:cNvSpPr txBox="1"/>
          <p:nvPr/>
        </p:nvSpPr>
        <p:spPr>
          <a:xfrm>
            <a:off x="4999575" y="4334159"/>
            <a:ext cx="10775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81542B"/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18D6E3-E6A5-64ED-FB34-E0EA8A22AFE3}"/>
              </a:ext>
            </a:extLst>
          </p:cNvPr>
          <p:cNvSpPr txBox="1"/>
          <p:nvPr/>
        </p:nvSpPr>
        <p:spPr>
          <a:xfrm>
            <a:off x="4059205" y="3249343"/>
            <a:ext cx="107753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ED8F47"/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rgbClr val="ED8F47"/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8D2A47-CC8D-F66C-9DE3-278071D84B38}"/>
              </a:ext>
            </a:extLst>
          </p:cNvPr>
          <p:cNvSpPr txBox="1"/>
          <p:nvPr/>
        </p:nvSpPr>
        <p:spPr>
          <a:xfrm>
            <a:off x="3118835" y="2228671"/>
            <a:ext cx="107753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CFB9A5"/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rgbClr val="CFB9A5"/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8056F4-CCE1-6655-BC29-C8E39C5E5FCD}"/>
              </a:ext>
            </a:extLst>
          </p:cNvPr>
          <p:cNvSpPr txBox="1"/>
          <p:nvPr/>
        </p:nvSpPr>
        <p:spPr>
          <a:xfrm>
            <a:off x="4004180" y="649119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06C666-FB17-3227-C501-216198FDA956}"/>
              </a:ext>
            </a:extLst>
          </p:cNvPr>
          <p:cNvSpPr txBox="1"/>
          <p:nvPr/>
        </p:nvSpPr>
        <p:spPr>
          <a:xfrm>
            <a:off x="4827224" y="1702801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84377C-825F-EE5B-47F7-F7A2983ED323}"/>
              </a:ext>
            </a:extLst>
          </p:cNvPr>
          <p:cNvSpPr txBox="1"/>
          <p:nvPr/>
        </p:nvSpPr>
        <p:spPr>
          <a:xfrm>
            <a:off x="5934580" y="2669540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7D9A6E-BDDE-B6D3-2859-1A5A9C20C0E4}"/>
              </a:ext>
            </a:extLst>
          </p:cNvPr>
          <p:cNvSpPr txBox="1"/>
          <p:nvPr/>
        </p:nvSpPr>
        <p:spPr>
          <a:xfrm>
            <a:off x="6783678" y="3661073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28978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5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5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5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5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5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5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5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5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5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5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5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5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8" grpId="0" animBg="1"/>
          <p:bldP spid="17" grpId="0" animBg="1"/>
          <p:bldP spid="20" grpId="0" animBg="1"/>
          <p:bldP spid="23" grpId="0"/>
          <p:bldP spid="24" grpId="0"/>
          <p:bldP spid="25" grpId="0"/>
          <p:bldP spid="26" grpId="0"/>
          <p:bldP spid="27" grpId="0"/>
          <p:bldP spid="28" grpId="0"/>
          <p:bldP spid="29" grpId="0"/>
          <p:bldP spid="3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5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5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5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5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5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5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5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5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5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5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5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5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8" grpId="0" animBg="1"/>
          <p:bldP spid="17" grpId="0" animBg="1"/>
          <p:bldP spid="20" grpId="0" animBg="1"/>
          <p:bldP spid="23" grpId="0"/>
          <p:bldP spid="24" grpId="0"/>
          <p:bldP spid="25" grpId="0"/>
          <p:bldP spid="26" grpId="0"/>
          <p:bldP spid="27" grpId="0"/>
          <p:bldP spid="28" grpId="0"/>
          <p:bldP spid="29" grpId="0"/>
          <p:bldP spid="32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218</Words>
  <Application>Microsoft Office PowerPoint</Application>
  <PresentationFormat>Widescreen</PresentationFormat>
  <Paragraphs>53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League Spartan Black</vt:lpstr>
      <vt:lpstr>Russo One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3</cp:revision>
  <dcterms:created xsi:type="dcterms:W3CDTF">2024-04-06T09:08:24Z</dcterms:created>
  <dcterms:modified xsi:type="dcterms:W3CDTF">2024-04-06T09:16:01Z</dcterms:modified>
</cp:coreProperties>
</file>