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379" r:id="rId3"/>
    <p:sldId id="381" r:id="rId4"/>
    <p:sldId id="380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278" r:id="rId36"/>
    <p:sldId id="279" r:id="rId37"/>
    <p:sldId id="280" r:id="rId38"/>
    <p:sldId id="281" r:id="rId39"/>
    <p:sldId id="263" r:id="rId40"/>
    <p:sldId id="266" r:id="rId41"/>
    <p:sldId id="283" r:id="rId42"/>
    <p:sldId id="282" r:id="rId43"/>
    <p:sldId id="272" r:id="rId44"/>
    <p:sldId id="274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24" r:id="rId56"/>
    <p:sldId id="325" r:id="rId57"/>
    <p:sldId id="326" r:id="rId58"/>
    <p:sldId id="327" r:id="rId59"/>
    <p:sldId id="328" r:id="rId60"/>
    <p:sldId id="329" r:id="rId61"/>
    <p:sldId id="330" r:id="rId62"/>
    <p:sldId id="331" r:id="rId63"/>
    <p:sldId id="332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6" r:id="rId78"/>
    <p:sldId id="347" r:id="rId79"/>
    <p:sldId id="348" r:id="rId80"/>
    <p:sldId id="349" r:id="rId81"/>
    <p:sldId id="350" r:id="rId82"/>
    <p:sldId id="351" r:id="rId83"/>
    <p:sldId id="352" r:id="rId84"/>
    <p:sldId id="353" r:id="rId85"/>
    <p:sldId id="356" r:id="rId86"/>
    <p:sldId id="357" r:id="rId87"/>
    <p:sldId id="358" r:id="rId88"/>
    <p:sldId id="359" r:id="rId89"/>
    <p:sldId id="360" r:id="rId90"/>
    <p:sldId id="361" r:id="rId91"/>
    <p:sldId id="362" r:id="rId92"/>
    <p:sldId id="363" r:id="rId93"/>
    <p:sldId id="364" r:id="rId94"/>
    <p:sldId id="365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9E67FFA-271A-4234-A057-5DC389220A2F}">
          <p14:sldIdLst>
            <p14:sldId id="379"/>
            <p14:sldId id="381"/>
            <p14:sldId id="380"/>
          </p14:sldIdLst>
        </p14:section>
        <p14:section name="1" id="{DEF97A36-F074-4B3E-99B8-ABC56AE481B1}">
          <p14:sldIdLst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  <p14:section name="2" id="{3413D0BE-DADA-4A23-B713-1737CF8F1CE5}">
          <p14:sldIdLst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</p14:sldIdLst>
        </p14:section>
        <p14:section name="3" id="{B615C174-C50F-41D7-86FA-81E16DFD36EF}">
          <p14:sldIdLst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</p14:sldIdLst>
        </p14:section>
        <p14:section name="4" id="{D43A2D2E-4F1D-4232-A296-73E78BC72A82}">
          <p14:sldIdLst>
            <p14:sldId id="278"/>
            <p14:sldId id="279"/>
            <p14:sldId id="280"/>
            <p14:sldId id="281"/>
            <p14:sldId id="263"/>
            <p14:sldId id="266"/>
            <p14:sldId id="283"/>
            <p14:sldId id="282"/>
            <p14:sldId id="272"/>
            <p14:sldId id="274"/>
          </p14:sldIdLst>
        </p14:section>
        <p14:section name="5" id="{4047F10A-B566-46FD-BC08-FE398C149F5F}">
          <p14:sldIdLst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</p14:sldIdLst>
        </p14:section>
        <p14:section name="7" id="{18B572E6-F8E1-4A94-9DA6-1CB4CD603497}">
          <p14:sldIdLst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</p14:sldIdLst>
        </p14:section>
        <p14:section name="8" id="{ACF07E18-29E1-4621-9537-4E07B149BC4B}">
          <p14:sldIdLst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</p14:sldIdLst>
        </p14:section>
        <p14:section name="10" id="{73BC5A1A-CBC7-4D7F-B8DE-F2C1E48E0257}">
          <p14:sldIdLst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</p14:sldIdLst>
        </p14:section>
        <p14:section name="11" id="{8690EDA0-C96B-4F25-894C-3CEED2B36CF8}">
          <p14:sldIdLst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1AFAF3"/>
    <a:srgbClr val="46D45A"/>
    <a:srgbClr val="72BDCA"/>
    <a:srgbClr val="1B0050"/>
    <a:srgbClr val="2A007E"/>
    <a:srgbClr val="5805FF"/>
    <a:srgbClr val="00FF00"/>
    <a:srgbClr val="AFAFAF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50E53-3727-BC58-803A-4F4D34FA7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4BA1E-F8B5-CAB2-FCA8-92E7C1F90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17102-9703-17C9-3D0F-B643CBCC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3ED9C-1954-13FC-D835-508F0B08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DA2F2-2B6D-FB52-FD91-F2A7ACCEA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9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6DC91-0464-50CB-1703-A712FF76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8B0A3A-DF61-E24D-C187-BDC598D83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AAB18-F94C-AEE7-9983-1491FCB98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ACA33-9117-B431-CFFD-C0B3CB39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C557B7-4D73-FD06-0F5B-5886ABB88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EBF11-4ACB-941C-DD73-8E076F2D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6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7BE7-AB0D-B829-3AC5-C092F77FC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BE901-07EB-9AA3-BC9D-7DD6F17DA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C0C27-E18A-D2DA-81C7-062C95EC4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ADEE8-5C89-2CBE-ECF0-2A79CC1A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04798-A81B-00C0-E361-1E6CBCE46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44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8E9E7-F56E-5213-8A0D-E7BAA012B5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185D-EE24-9907-9F38-0E8A5D931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E1ADF-14B8-8788-427E-007E6033B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83AA0-B204-F0F8-7F64-9F016202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DD2A8-00D7-37B6-E331-7FA890B3B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01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 4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826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0091-B8BC-9081-8F5A-0615291F2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46F4DF-6386-AB83-3F22-9F0F7EA89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28CA-3CBC-D63F-D005-C27EFF1DD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8F4CD-C983-5D86-1688-2CE4C7C88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24E38-3468-2CBA-B46F-066B00B7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4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23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236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161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22">
    <p:bg>
      <p:bgPr>
        <a:gradFill>
          <a:gsLst>
            <a:gs pos="0">
              <a:srgbClr val="0B3041"/>
            </a:gs>
            <a:gs pos="33000">
              <a:srgbClr val="0B3041"/>
            </a:gs>
            <a:gs pos="66000">
              <a:schemeClr val="tx1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158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61A1-7754-4997-0CCF-6233F5F2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4C13E-8791-6054-7F29-5AC1F03F5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E7871-7F94-020D-3F1E-DE0309C9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D4AC8-399A-2A67-1505-73C0F57F7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E8412-CA8A-B166-56FA-5AF32E153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48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FA483-FAD5-836F-3BAB-DE0F658B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4B45-37C5-E1A5-B4BA-A71B66375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FC3C4-9AF7-5594-00CF-BBADD867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D309-6A4F-40ED-530A-57B78445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9B778-7354-2C3B-093F-FA4EA076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4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A66DC-A318-2283-DA24-6C076C80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BD5F-B24A-3953-AB9A-6E49AA78E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62C76-27B6-B30F-7FCD-FFABA747A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04ED7-0432-20C3-F06A-74040740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FB469-D73C-AF61-6DAB-04D0B36D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4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A654-31A3-EC13-21AC-837260BC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A4379-AD09-D20D-BC80-2E9148C5D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162B1-2447-753C-4CA2-A2E4B24C2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625ED-322E-B62D-621A-5D731A4B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97F4A-0F0D-A9C6-3B66-2EFD98AB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CEFE2E-3167-3F82-7C1C-999DE681C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07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CFC6-A8A0-DB90-02BC-AB0C1BE3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3C145-29E7-D136-070C-E18B585A8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01205-1D3D-8E8F-99D7-E5B5C1ECE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56364-8631-F5EA-9A0D-1755F71BF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DAF8E4-0887-CC9E-7A02-BD2E681A9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8D299A-5FEA-DC07-26B0-83C6C1786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ABD4E0-CAD8-FC7C-0D8F-D87F7E021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2ABA2B-A7C8-F47A-3F21-B00DD2FF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55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5AC8-8741-00B5-B64B-D85DF4E94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571893-2DD3-CF26-42D1-57D090D7A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19A91-82CA-AE0E-B198-A49D7AC4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26A94-E6BB-F6D4-B95F-C3E148B7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97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C493AF-E788-518B-1263-B6C6418CC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050A0-9687-B689-7A63-6258BD01B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DB44A-A84F-73E1-B583-AD9A0195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003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3663A-468A-0E2B-E542-AE788B4F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A016D-6262-853B-9F5E-E1AF0C54F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1D042-2520-BE8F-1019-F59691FC4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B1A14-DC8E-BCA0-71F2-E65A0C13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163BCD-99CF-EB00-9A0C-FA8148CE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96F6-B584-7B63-35CA-E5F442CD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91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D36EC-72C8-8952-2DAB-DBA6E1D3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7E28E-9ADC-09D2-DE2C-2B2B9C949E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471BC-780B-EEEC-E023-B661652F6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16656-55C2-6A05-D023-366185BBA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F9875-F4BD-B638-7D9D-4DD496AC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7E55A-96C8-8060-0774-104F9ADB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67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83E4A-D1D9-F55A-72E5-2E5DAC8BB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0FABF-C2FA-138B-5F62-6677D2C49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1B52-5DC4-48D5-10D1-F768B030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3518C-326C-C227-EAA0-67A53EA58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30D32-FF55-ADC7-AE43-859D3BD1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574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AED5C7-28E8-CCAB-C868-A14E7221B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0ACF5-64C4-F24F-D220-06DBDA9CA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F595B-B769-5E6B-C425-1D2237A39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BA4F9-F926-60ED-C2EB-6780803D9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FE130-33A3-3AAD-6A15-1B198DF7E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40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E449-B4E7-5EF4-FEBE-577EBCC91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3EFDA-A276-5717-EFA8-6713EB20A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5992E-CEFC-B388-1EFD-DAAC9B4A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AA168-971B-7B9D-4116-EB09E4C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B269E-01DD-AFFB-992A-75475AE4E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5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F666A-25EE-C7FD-BE38-355651FE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67560-2BAB-DEAE-D5FC-09EDB53A9E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936A7-10D8-A155-B68D-204885A86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28FFD-B095-BBB9-9B1F-21DB87409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1F373-5ED0-D65F-3D99-06D89604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17FF1-CC01-2B78-876B-674D9423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1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F6F0-699A-6A4A-C7CD-A0BF7CBA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0C6BF-3364-9F32-D2D3-D2278E58D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9CF84-C719-09F0-7DC2-E44521605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F41D77-6478-1398-34FC-8C1F1ED57A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C74A95-9EED-D75E-0ABC-D261422B4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870F53-56BB-0F90-D567-4BDDCCC7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09A7FB-E2D0-710F-DAAA-B8BC6EC6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DC9DE2-3795-A9E5-CB3B-513B2106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38BE8-B050-C627-1682-9EEA47C01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D02A2-79EC-B4F5-B901-9F12DFA0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E9EB9D-0AFF-600F-AC45-999B9C96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96AF74-651D-2BFE-C25D-AD96926A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5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373D2E-EF7F-AD6B-C359-CA8D57E1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0F390-B149-1CF4-4B67-0B8D612F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95AF3-6CA2-1CE9-1252-1B1854028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7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A5D27-7A45-238C-0864-309937412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582F3-BAC2-AA7D-D3C4-DA54930DE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203548-66B0-072B-E525-ACAD9D609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4A501-1C3B-E4E0-241C-DFBB1DAF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4E567-E8F8-11FC-266E-A3949D50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6E9F2-5A1F-2132-3002-0D918C477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0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FB4FD-1F42-DE44-439A-F29D7421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09AE1-DBA1-CE70-68CC-7E2FC0A99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C6B34-A10B-E46D-2D01-DBE32BE7A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268D1-F47C-44DC-8BC5-C0BA54E7D22A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AEF13-AA08-AEC9-8031-61A42288A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E2589-8B90-057E-C1AE-43DD836E7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4A314-F256-4362-ABBD-D637858C0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1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42C871-9B11-C9EA-E5E1-AD985718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04603-901A-31D5-0A82-A14126F24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4EC35-F86E-E5DF-7035-CFD2F8E28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0DD2A1-33AA-4015-8A88-8C344D2D55A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68ACF-B29F-E4F4-48C7-2CDECC187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8A2BC-6CF9-188D-A44B-BB68369AB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7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80" y="2459504"/>
            <a:ext cx="9949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Template Needs Morph Transition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06DC12-39A7-8C3C-C92A-A78806E7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F8055BE-C52D-EE73-7636-29D152A0CA77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1F96A102-DE91-23C1-7FDB-0CEB02D692F0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96A053DE-6364-AE00-FD2E-4018DC26D26F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49BAB307-649F-BE31-1D16-FC3C81475B34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485F16A2-E87F-80F3-759F-90004D470282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6BCA2ADE-089C-E1ED-1DA9-AE936CB23805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00EFE41-2964-D6CC-81C9-1ACB7D154D57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C95CEA6F-3843-5402-2123-92E8E745D447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7C1C688C-AA87-700E-1383-8701B20EAB7A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D61FD89F-BBFE-A6D9-B53C-D06B5FD42D0E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6299645E-9627-E76B-18DF-FAAB277C5FAD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3A4A9195-1A6B-26DD-2A48-3EB8E5849C2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3F15B8E0-1CAC-A3FD-EF34-E4F01C3FEEC2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F5B46724-B631-60EE-D81D-C7347D487F4D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EE131011-BE4E-CE09-8EC7-47192BE88027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6C13815C-CAB2-1952-07B0-1E447BA05AF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6FA51BF1-5F9B-C3C7-7A94-0154339221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538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B51332-E759-2D63-6591-61A8E7873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289B10CA-BE42-F64A-4743-9E9A01AC575D}"/>
              </a:ext>
            </a:extLst>
          </p:cNvPr>
          <p:cNvGrpSpPr/>
          <p:nvPr/>
        </p:nvGrpSpPr>
        <p:grpSpPr>
          <a:xfrm>
            <a:off x="1599711" y="2820809"/>
            <a:ext cx="8992579" cy="1216383"/>
            <a:chOff x="3049316" y="4937358"/>
            <a:chExt cx="8992579" cy="1216383"/>
          </a:xfrm>
        </p:grpSpPr>
        <p:sp>
          <p:nvSpPr>
            <p:cNvPr id="59" name="11">
              <a:extLst>
                <a:ext uri="{FF2B5EF4-FFF2-40B4-BE49-F238E27FC236}">
                  <a16:creationId xmlns:a16="http://schemas.microsoft.com/office/drawing/2014/main" id="{850F00A5-4CB5-F973-E3C9-A5DFDFA29090}"/>
                </a:ext>
              </a:extLst>
            </p:cNvPr>
            <p:cNvSpPr/>
            <p:nvPr/>
          </p:nvSpPr>
          <p:spPr>
            <a:xfrm>
              <a:off x="3049316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22">
              <a:extLst>
                <a:ext uri="{FF2B5EF4-FFF2-40B4-BE49-F238E27FC236}">
                  <a16:creationId xmlns:a16="http://schemas.microsoft.com/office/drawing/2014/main" id="{9D00CD21-A6CD-66B8-D03F-8DC15F46C3A6}"/>
                </a:ext>
              </a:extLst>
            </p:cNvPr>
            <p:cNvSpPr/>
            <p:nvPr/>
          </p:nvSpPr>
          <p:spPr>
            <a:xfrm>
              <a:off x="4992150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33">
              <a:extLst>
                <a:ext uri="{FF2B5EF4-FFF2-40B4-BE49-F238E27FC236}">
                  <a16:creationId xmlns:a16="http://schemas.microsoft.com/office/drawing/2014/main" id="{72DC0C72-5543-9BBE-134B-DF13C88D2E8E}"/>
                </a:ext>
              </a:extLst>
            </p:cNvPr>
            <p:cNvSpPr/>
            <p:nvPr/>
          </p:nvSpPr>
          <p:spPr>
            <a:xfrm>
              <a:off x="6934984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55">
              <a:extLst>
                <a:ext uri="{FF2B5EF4-FFF2-40B4-BE49-F238E27FC236}">
                  <a16:creationId xmlns:a16="http://schemas.microsoft.com/office/drawing/2014/main" id="{19083B53-0AC9-0D85-6EDF-65B598E02425}"/>
                </a:ext>
              </a:extLst>
            </p:cNvPr>
            <p:cNvSpPr/>
            <p:nvPr/>
          </p:nvSpPr>
          <p:spPr>
            <a:xfrm>
              <a:off x="8882679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66">
              <a:extLst>
                <a:ext uri="{FF2B5EF4-FFF2-40B4-BE49-F238E27FC236}">
                  <a16:creationId xmlns:a16="http://schemas.microsoft.com/office/drawing/2014/main" id="{FC9FD7B8-14C8-A3F4-0E71-FC1151C0EB4E}"/>
                </a:ext>
              </a:extLst>
            </p:cNvPr>
            <p:cNvSpPr/>
            <p:nvPr/>
          </p:nvSpPr>
          <p:spPr>
            <a:xfrm>
              <a:off x="10825512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E1FC8C4-31FA-EA5E-50E3-7D98489754AB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FC105809-A0AD-177F-0597-952ED7F8ED0B}"/>
              </a:ext>
            </a:extLst>
          </p:cNvPr>
          <p:cNvSpPr txBox="1"/>
          <p:nvPr/>
        </p:nvSpPr>
        <p:spPr>
          <a:xfrm>
            <a:off x="6908300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4CB8B70D-4401-C8B9-4AB7-45FD150B068C}"/>
              </a:ext>
            </a:extLst>
          </p:cNvPr>
          <p:cNvSpPr txBox="1"/>
          <p:nvPr/>
        </p:nvSpPr>
        <p:spPr>
          <a:xfrm>
            <a:off x="4965467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391D3FFB-FAF4-FA38-534C-00A13554ED68}"/>
              </a:ext>
            </a:extLst>
          </p:cNvPr>
          <p:cNvSpPr txBox="1"/>
          <p:nvPr/>
        </p:nvSpPr>
        <p:spPr>
          <a:xfrm>
            <a:off x="3022633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CDE99599-7605-6949-A267-3AE5D3243F11}"/>
              </a:ext>
            </a:extLst>
          </p:cNvPr>
          <p:cNvSpPr txBox="1"/>
          <p:nvPr/>
        </p:nvSpPr>
        <p:spPr>
          <a:xfrm>
            <a:off x="105486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5A36F67C-484D-E3BE-B860-B6288F023CBD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22272E79-9BA2-608C-4A69-A205218535FF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994DD034-3BFD-6884-78AC-C178BC2B1B28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2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9000000" scaled="0"/>
          </a:gradFill>
          <a:ln>
            <a:noFill/>
          </a:ln>
          <a:effectLst>
            <a:innerShdw blurRad="635000">
              <a:schemeClr val="accent2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88ED1D10-C258-EC99-15BC-C8E3E9D09239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EC818BD7-DC62-6F3D-A493-D6A1150B8377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40534F5-DE4A-7455-8C23-4B5403270FF5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F4A22ACA-846D-F7BF-D6F2-206A09928946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988ED337-4C42-2808-5055-ABCC03543A4B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6DCF7E69-BFD5-7FB2-6077-11301914A75C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CB3B4C51-68D8-3C73-36FC-0841BBE6E953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82EBD474-8CB9-532C-7A2D-78C97F69B6A3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F24CC4F2-57AD-AD62-DAC0-0819E40212D8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49C399D1-02FF-48B0-72C0-D7C4C2B41B39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5F3EEB92-AD93-6BEA-0051-6C97EA63CDC9}"/>
              </a:ext>
            </a:extLst>
          </p:cNvPr>
          <p:cNvSpPr txBox="1"/>
          <p:nvPr/>
        </p:nvSpPr>
        <p:spPr>
          <a:xfrm>
            <a:off x="1858924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A7DE995F-F72D-1D22-264C-AD453235594A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43911CBD-0A3C-0D66-6E00-EB4E17A4CD43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E5F2F44E-FB4F-1F65-7A97-ABA7DF4A1C56}"/>
              </a:ext>
            </a:extLst>
          </p:cNvPr>
          <p:cNvSpPr txBox="1"/>
          <p:nvPr/>
        </p:nvSpPr>
        <p:spPr>
          <a:xfrm flipH="1">
            <a:off x="9609861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647CF418-98F3-DD00-C3C5-3032478E98CE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3EE6B6A4-41B8-EECE-4616-2126064CA629}"/>
              </a:ext>
            </a:extLst>
          </p:cNvPr>
          <p:cNvSpPr txBox="1"/>
          <p:nvPr/>
        </p:nvSpPr>
        <p:spPr>
          <a:xfrm>
            <a:off x="885113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7330E212-6FB4-D640-9C92-2A90A15FA1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607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C840F-A8A0-5483-C48F-5A2A45CAF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228F215B-4B8A-8295-4AC7-30DCD6DB236D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100281E3-89B7-2B83-B72E-ACAE3ED45D5A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AA28AC49-8F81-C761-3E8F-31651242B1A6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31D445C5-8F17-4985-0D82-08533DB809C8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772B1FFF-5E5F-ABCD-49B7-8A2DCE416615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64873490-39F6-FEF7-7066-DF86A0E23B17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197ACD30-6CA3-78DE-0D47-DCA154EE1827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32E2888F-AD21-EE5D-2152-F2857894A95F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5390E976-BC66-9850-5040-23D7B14DA660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3F8F1FDE-E139-39F8-0E6F-B0D2683B6967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91AF3F22-1EB8-6A10-5C72-C02EFB88058E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D3D6F210-3BCD-E36B-8856-F18B6BEA9EB2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60864053-4D20-D12C-74FD-B6A8C3531FE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E936E242-3038-7DAB-FC25-3B96F9FFF77D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2DDC3B70-F58D-078A-333E-1982139C5FB2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83AAA3BE-C5E8-3F66-9991-DD7AA5BA90A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303ECC2A-A7B1-F8A2-8F05-00C5B9F972B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24B4B23B-187D-B7FA-15DE-7C6A8E274A89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EEAB9128-EB52-9D13-302C-AD0C2BB685E4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4CBF7834-9EFC-1198-0EB5-4B035D9987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2B368-9715-F8E9-6FC5-F2077AB48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B12585DC-BC9B-E4F4-4193-F4EACF27A70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59183" y="2649268"/>
            <a:ext cx="11273634" cy="1559465"/>
            <a:chOff x="611583" y="2801668"/>
            <a:chExt cx="11273634" cy="1559465"/>
          </a:xfrm>
        </p:grpSpPr>
        <p:sp>
          <p:nvSpPr>
            <p:cNvPr id="6" name="!!2">
              <a:extLst>
                <a:ext uri="{FF2B5EF4-FFF2-40B4-BE49-F238E27FC236}">
                  <a16:creationId xmlns:a16="http://schemas.microsoft.com/office/drawing/2014/main" id="{9632677A-6ADD-F7D2-39AA-6C82D5C453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4416" y="2801668"/>
              <a:ext cx="1559466" cy="1559465"/>
            </a:xfrm>
            <a:custGeom>
              <a:avLst/>
              <a:gdLst>
                <a:gd name="connsiteX0" fmla="*/ 2103121 w 2286001"/>
                <a:gd name="connsiteY0" fmla="*/ 1070182 h 2286000"/>
                <a:gd name="connsiteX1" fmla="*/ 2286001 w 2286001"/>
                <a:gd name="connsiteY1" fmla="*/ 1070182 h 2286000"/>
                <a:gd name="connsiteX2" fmla="*/ 2286001 w 2286001"/>
                <a:gd name="connsiteY2" fmla="*/ 1695435 h 2286000"/>
                <a:gd name="connsiteX3" fmla="*/ 1695436 w 2286001"/>
                <a:gd name="connsiteY3" fmla="*/ 2286000 h 2286000"/>
                <a:gd name="connsiteX4" fmla="*/ 590566 w 2286001"/>
                <a:gd name="connsiteY4" fmla="*/ 2286000 h 2286000"/>
                <a:gd name="connsiteX5" fmla="*/ 46411 w 2286001"/>
                <a:gd name="connsiteY5" fmla="*/ 1925310 h 2286000"/>
                <a:gd name="connsiteX6" fmla="*/ 23548 w 2286001"/>
                <a:gd name="connsiteY6" fmla="*/ 1851658 h 2286000"/>
                <a:gd name="connsiteX7" fmla="*/ 230299 w 2286001"/>
                <a:gd name="connsiteY7" fmla="*/ 1851658 h 2286000"/>
                <a:gd name="connsiteX8" fmla="*/ 259470 w 2286001"/>
                <a:gd name="connsiteY8" fmla="*/ 1905401 h 2286000"/>
                <a:gd name="connsiteX9" fmla="*/ 631334 w 2286001"/>
                <a:gd name="connsiteY9" fmla="*/ 2103120 h 2286000"/>
                <a:gd name="connsiteX10" fmla="*/ 1654668 w 2286001"/>
                <a:gd name="connsiteY10" fmla="*/ 2103120 h 2286000"/>
                <a:gd name="connsiteX11" fmla="*/ 2103121 w 2286001"/>
                <a:gd name="connsiteY11" fmla="*/ 1654667 h 2286000"/>
                <a:gd name="connsiteX12" fmla="*/ 590565 w 2286001"/>
                <a:gd name="connsiteY12" fmla="*/ 0 h 2286000"/>
                <a:gd name="connsiteX13" fmla="*/ 1695435 w 2286001"/>
                <a:gd name="connsiteY13" fmla="*/ 0 h 2286000"/>
                <a:gd name="connsiteX14" fmla="*/ 2286000 w 2286001"/>
                <a:gd name="connsiteY14" fmla="*/ 590565 h 2286000"/>
                <a:gd name="connsiteX15" fmla="*/ 2286000 w 2286001"/>
                <a:gd name="connsiteY15" fmla="*/ 887302 h 2286000"/>
                <a:gd name="connsiteX16" fmla="*/ 2103120 w 2286001"/>
                <a:gd name="connsiteY16" fmla="*/ 887302 h 2286000"/>
                <a:gd name="connsiteX17" fmla="*/ 2103120 w 2286001"/>
                <a:gd name="connsiteY17" fmla="*/ 631333 h 2286000"/>
                <a:gd name="connsiteX18" fmla="*/ 1654667 w 2286001"/>
                <a:gd name="connsiteY18" fmla="*/ 182880 h 2286000"/>
                <a:gd name="connsiteX19" fmla="*/ 631333 w 2286001"/>
                <a:gd name="connsiteY19" fmla="*/ 182880 h 2286000"/>
                <a:gd name="connsiteX20" fmla="*/ 182880 w 2286001"/>
                <a:gd name="connsiteY20" fmla="*/ 631333 h 2286000"/>
                <a:gd name="connsiteX21" fmla="*/ 182880 w 2286001"/>
                <a:gd name="connsiteY21" fmla="*/ 1654667 h 2286000"/>
                <a:gd name="connsiteX22" fmla="*/ 184303 w 2286001"/>
                <a:gd name="connsiteY22" fmla="*/ 1668778 h 2286000"/>
                <a:gd name="connsiteX23" fmla="*/ 0 w 2286001"/>
                <a:gd name="connsiteY23" fmla="*/ 1668778 h 2286000"/>
                <a:gd name="connsiteX24" fmla="*/ 0 w 2286001"/>
                <a:gd name="connsiteY24" fmla="*/ 590565 h 2286000"/>
                <a:gd name="connsiteX25" fmla="*/ 590565 w 2286001"/>
                <a:gd name="connsiteY25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86001" h="2286000">
                  <a:moveTo>
                    <a:pt x="2103121" y="1070182"/>
                  </a:moveTo>
                  <a:lnTo>
                    <a:pt x="2286001" y="1070182"/>
                  </a:lnTo>
                  <a:lnTo>
                    <a:pt x="2286001" y="1695435"/>
                  </a:lnTo>
                  <a:cubicBezTo>
                    <a:pt x="2286001" y="2021595"/>
                    <a:pt x="2021596" y="2286000"/>
                    <a:pt x="1695436" y="2286000"/>
                  </a:cubicBezTo>
                  <a:lnTo>
                    <a:pt x="590566" y="2286000"/>
                  </a:lnTo>
                  <a:cubicBezTo>
                    <a:pt x="345946" y="2286000"/>
                    <a:pt x="136063" y="2137272"/>
                    <a:pt x="46411" y="1925310"/>
                  </a:cubicBezTo>
                  <a:lnTo>
                    <a:pt x="23548" y="1851658"/>
                  </a:lnTo>
                  <a:lnTo>
                    <a:pt x="230299" y="1851658"/>
                  </a:lnTo>
                  <a:lnTo>
                    <a:pt x="259470" y="1905401"/>
                  </a:lnTo>
                  <a:cubicBezTo>
                    <a:pt x="340060" y="2024691"/>
                    <a:pt x="476538" y="2103120"/>
                    <a:pt x="631334" y="2103120"/>
                  </a:cubicBezTo>
                  <a:lnTo>
                    <a:pt x="1654668" y="2103120"/>
                  </a:lnTo>
                  <a:cubicBezTo>
                    <a:pt x="1902342" y="2103120"/>
                    <a:pt x="2103121" y="1902341"/>
                    <a:pt x="2103121" y="1654667"/>
                  </a:cubicBezTo>
                  <a:close/>
                  <a:moveTo>
                    <a:pt x="590565" y="0"/>
                  </a:moveTo>
                  <a:lnTo>
                    <a:pt x="1695435" y="0"/>
                  </a:lnTo>
                  <a:cubicBezTo>
                    <a:pt x="2021595" y="0"/>
                    <a:pt x="2286000" y="264405"/>
                    <a:pt x="2286000" y="590565"/>
                  </a:cubicBezTo>
                  <a:lnTo>
                    <a:pt x="2286000" y="887302"/>
                  </a:lnTo>
                  <a:lnTo>
                    <a:pt x="2103120" y="887302"/>
                  </a:lnTo>
                  <a:lnTo>
                    <a:pt x="2103120" y="631333"/>
                  </a:lnTo>
                  <a:cubicBezTo>
                    <a:pt x="2103120" y="383659"/>
                    <a:pt x="1902341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654667"/>
                  </a:lnTo>
                  <a:lnTo>
                    <a:pt x="184303" y="1668778"/>
                  </a:lnTo>
                  <a:lnTo>
                    <a:pt x="0" y="1668778"/>
                  </a:ln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rgbClr val="FC7B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!!3">
              <a:extLst>
                <a:ext uri="{FF2B5EF4-FFF2-40B4-BE49-F238E27FC236}">
                  <a16:creationId xmlns:a16="http://schemas.microsoft.com/office/drawing/2014/main" id="{1863D25F-36DF-EF3E-8323-A52C1326CF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97251" y="2801668"/>
              <a:ext cx="1559465" cy="1559465"/>
            </a:xfrm>
            <a:custGeom>
              <a:avLst/>
              <a:gdLst>
                <a:gd name="connsiteX0" fmla="*/ 2103120 w 2286000"/>
                <a:gd name="connsiteY0" fmla="*/ 704422 h 2286000"/>
                <a:gd name="connsiteX1" fmla="*/ 2286000 w 2286000"/>
                <a:gd name="connsiteY1" fmla="*/ 704422 h 2286000"/>
                <a:gd name="connsiteX2" fmla="*/ 2286000 w 2286000"/>
                <a:gd name="connsiteY2" fmla="*/ 1695435 h 2286000"/>
                <a:gd name="connsiteX3" fmla="*/ 1695435 w 2286000"/>
                <a:gd name="connsiteY3" fmla="*/ 2286000 h 2286000"/>
                <a:gd name="connsiteX4" fmla="*/ 590565 w 2286000"/>
                <a:gd name="connsiteY4" fmla="*/ 2286000 h 2286000"/>
                <a:gd name="connsiteX5" fmla="*/ 0 w 2286000"/>
                <a:gd name="connsiteY5" fmla="*/ 1695435 h 2286000"/>
                <a:gd name="connsiteX6" fmla="*/ 0 w 2286000"/>
                <a:gd name="connsiteY6" fmla="*/ 1435942 h 2286000"/>
                <a:gd name="connsiteX7" fmla="*/ 182880 w 2286000"/>
                <a:gd name="connsiteY7" fmla="*/ 1435942 h 2286000"/>
                <a:gd name="connsiteX8" fmla="*/ 182880 w 2286000"/>
                <a:gd name="connsiteY8" fmla="*/ 1654667 h 2286000"/>
                <a:gd name="connsiteX9" fmla="*/ 631333 w 2286000"/>
                <a:gd name="connsiteY9" fmla="*/ 2103120 h 2286000"/>
                <a:gd name="connsiteX10" fmla="*/ 1654667 w 2286000"/>
                <a:gd name="connsiteY10" fmla="*/ 2103120 h 2286000"/>
                <a:gd name="connsiteX11" fmla="*/ 2103120 w 2286000"/>
                <a:gd name="connsiteY11" fmla="*/ 1654667 h 2286000"/>
                <a:gd name="connsiteX12" fmla="*/ 590565 w 2286000"/>
                <a:gd name="connsiteY12" fmla="*/ 0 h 2286000"/>
                <a:gd name="connsiteX13" fmla="*/ 1695435 w 2286000"/>
                <a:gd name="connsiteY13" fmla="*/ 0 h 2286000"/>
                <a:gd name="connsiteX14" fmla="*/ 2274002 w 2286000"/>
                <a:gd name="connsiteY14" fmla="*/ 471546 h 2286000"/>
                <a:gd name="connsiteX15" fmla="*/ 2279042 w 2286000"/>
                <a:gd name="connsiteY15" fmla="*/ 521542 h 2286000"/>
                <a:gd name="connsiteX16" fmla="*/ 2087983 w 2286000"/>
                <a:gd name="connsiteY16" fmla="*/ 521542 h 2286000"/>
                <a:gd name="connsiteX17" fmla="*/ 2067878 w 2286000"/>
                <a:gd name="connsiteY17" fmla="*/ 456775 h 2286000"/>
                <a:gd name="connsiteX18" fmla="*/ 1654667 w 2286000"/>
                <a:gd name="connsiteY18" fmla="*/ 182880 h 2286000"/>
                <a:gd name="connsiteX19" fmla="*/ 631333 w 2286000"/>
                <a:gd name="connsiteY19" fmla="*/ 182880 h 2286000"/>
                <a:gd name="connsiteX20" fmla="*/ 182880 w 2286000"/>
                <a:gd name="connsiteY20" fmla="*/ 631333 h 2286000"/>
                <a:gd name="connsiteX21" fmla="*/ 182880 w 2286000"/>
                <a:gd name="connsiteY21" fmla="*/ 1253062 h 2286000"/>
                <a:gd name="connsiteX22" fmla="*/ 0 w 2286000"/>
                <a:gd name="connsiteY22" fmla="*/ 1253062 h 2286000"/>
                <a:gd name="connsiteX23" fmla="*/ 0 w 2286000"/>
                <a:gd name="connsiteY23" fmla="*/ 590565 h 2286000"/>
                <a:gd name="connsiteX24" fmla="*/ 590565 w 2286000"/>
                <a:gd name="connsiteY2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6000" h="2286000">
                  <a:moveTo>
                    <a:pt x="2103120" y="704422"/>
                  </a:moveTo>
                  <a:lnTo>
                    <a:pt x="2286000" y="704422"/>
                  </a:lnTo>
                  <a:lnTo>
                    <a:pt x="2286000" y="1695435"/>
                  </a:lnTo>
                  <a:cubicBezTo>
                    <a:pt x="2286000" y="2021595"/>
                    <a:pt x="2021595" y="2286000"/>
                    <a:pt x="1695435" y="2286000"/>
                  </a:cubicBezTo>
                  <a:lnTo>
                    <a:pt x="590565" y="2286000"/>
                  </a:lnTo>
                  <a:cubicBezTo>
                    <a:pt x="264405" y="2286000"/>
                    <a:pt x="0" y="2021595"/>
                    <a:pt x="0" y="1695435"/>
                  </a:cubicBezTo>
                  <a:lnTo>
                    <a:pt x="0" y="1435942"/>
                  </a:lnTo>
                  <a:lnTo>
                    <a:pt x="182880" y="1435942"/>
                  </a:lnTo>
                  <a:lnTo>
                    <a:pt x="182880" y="1654667"/>
                  </a:lnTo>
                  <a:cubicBezTo>
                    <a:pt x="182880" y="1902341"/>
                    <a:pt x="383659" y="2103120"/>
                    <a:pt x="631333" y="2103120"/>
                  </a:cubicBezTo>
                  <a:lnTo>
                    <a:pt x="1654667" y="2103120"/>
                  </a:lnTo>
                  <a:cubicBezTo>
                    <a:pt x="1902341" y="2103120"/>
                    <a:pt x="2103120" y="1902341"/>
                    <a:pt x="2103120" y="1654667"/>
                  </a:cubicBezTo>
                  <a:close/>
                  <a:moveTo>
                    <a:pt x="590565" y="0"/>
                  </a:moveTo>
                  <a:lnTo>
                    <a:pt x="1695435" y="0"/>
                  </a:lnTo>
                  <a:cubicBezTo>
                    <a:pt x="1980825" y="0"/>
                    <a:pt x="2218934" y="202435"/>
                    <a:pt x="2274002" y="471546"/>
                  </a:cubicBezTo>
                  <a:lnTo>
                    <a:pt x="2279042" y="521542"/>
                  </a:lnTo>
                  <a:lnTo>
                    <a:pt x="2087983" y="521542"/>
                  </a:lnTo>
                  <a:lnTo>
                    <a:pt x="2067878" y="456775"/>
                  </a:lnTo>
                  <a:cubicBezTo>
                    <a:pt x="1999800" y="295818"/>
                    <a:pt x="1840423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253062"/>
                  </a:lnTo>
                  <a:lnTo>
                    <a:pt x="0" y="1253062"/>
                  </a:ln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rgbClr val="72BD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72BDCA"/>
                </a:solidFill>
              </a:endParaRPr>
            </a:p>
          </p:txBody>
        </p:sp>
        <p:sp>
          <p:nvSpPr>
            <p:cNvPr id="11" name="!!4">
              <a:extLst>
                <a:ext uri="{FF2B5EF4-FFF2-40B4-BE49-F238E27FC236}">
                  <a16:creationId xmlns:a16="http://schemas.microsoft.com/office/drawing/2014/main" id="{904FC012-5A18-508F-CE15-9C717A29AB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6440084" y="2801668"/>
              <a:ext cx="1559465" cy="1559465"/>
            </a:xfrm>
            <a:custGeom>
              <a:avLst/>
              <a:gdLst>
                <a:gd name="connsiteX0" fmla="*/ 2103120 w 2286000"/>
                <a:gd name="connsiteY0" fmla="*/ 704422 h 2286000"/>
                <a:gd name="connsiteX1" fmla="*/ 2286000 w 2286000"/>
                <a:gd name="connsiteY1" fmla="*/ 704422 h 2286000"/>
                <a:gd name="connsiteX2" fmla="*/ 2286000 w 2286000"/>
                <a:gd name="connsiteY2" fmla="*/ 1695435 h 2286000"/>
                <a:gd name="connsiteX3" fmla="*/ 1695435 w 2286000"/>
                <a:gd name="connsiteY3" fmla="*/ 2286000 h 2286000"/>
                <a:gd name="connsiteX4" fmla="*/ 590565 w 2286000"/>
                <a:gd name="connsiteY4" fmla="*/ 2286000 h 2286000"/>
                <a:gd name="connsiteX5" fmla="*/ 0 w 2286000"/>
                <a:gd name="connsiteY5" fmla="*/ 1695435 h 2286000"/>
                <a:gd name="connsiteX6" fmla="*/ 0 w 2286000"/>
                <a:gd name="connsiteY6" fmla="*/ 1435942 h 2286000"/>
                <a:gd name="connsiteX7" fmla="*/ 182880 w 2286000"/>
                <a:gd name="connsiteY7" fmla="*/ 1435942 h 2286000"/>
                <a:gd name="connsiteX8" fmla="*/ 182880 w 2286000"/>
                <a:gd name="connsiteY8" fmla="*/ 1654667 h 2286000"/>
                <a:gd name="connsiteX9" fmla="*/ 631333 w 2286000"/>
                <a:gd name="connsiteY9" fmla="*/ 2103120 h 2286000"/>
                <a:gd name="connsiteX10" fmla="*/ 1654667 w 2286000"/>
                <a:gd name="connsiteY10" fmla="*/ 2103120 h 2286000"/>
                <a:gd name="connsiteX11" fmla="*/ 2103120 w 2286000"/>
                <a:gd name="connsiteY11" fmla="*/ 1654667 h 2286000"/>
                <a:gd name="connsiteX12" fmla="*/ 590565 w 2286000"/>
                <a:gd name="connsiteY12" fmla="*/ 0 h 2286000"/>
                <a:gd name="connsiteX13" fmla="*/ 1695435 w 2286000"/>
                <a:gd name="connsiteY13" fmla="*/ 0 h 2286000"/>
                <a:gd name="connsiteX14" fmla="*/ 2274002 w 2286000"/>
                <a:gd name="connsiteY14" fmla="*/ 471546 h 2286000"/>
                <a:gd name="connsiteX15" fmla="*/ 2279042 w 2286000"/>
                <a:gd name="connsiteY15" fmla="*/ 521542 h 2286000"/>
                <a:gd name="connsiteX16" fmla="*/ 2087983 w 2286000"/>
                <a:gd name="connsiteY16" fmla="*/ 521542 h 2286000"/>
                <a:gd name="connsiteX17" fmla="*/ 2067878 w 2286000"/>
                <a:gd name="connsiteY17" fmla="*/ 456775 h 2286000"/>
                <a:gd name="connsiteX18" fmla="*/ 1654667 w 2286000"/>
                <a:gd name="connsiteY18" fmla="*/ 182880 h 2286000"/>
                <a:gd name="connsiteX19" fmla="*/ 631333 w 2286000"/>
                <a:gd name="connsiteY19" fmla="*/ 182880 h 2286000"/>
                <a:gd name="connsiteX20" fmla="*/ 182880 w 2286000"/>
                <a:gd name="connsiteY20" fmla="*/ 631333 h 2286000"/>
                <a:gd name="connsiteX21" fmla="*/ 182880 w 2286000"/>
                <a:gd name="connsiteY21" fmla="*/ 1253062 h 2286000"/>
                <a:gd name="connsiteX22" fmla="*/ 0 w 2286000"/>
                <a:gd name="connsiteY22" fmla="*/ 1253062 h 2286000"/>
                <a:gd name="connsiteX23" fmla="*/ 0 w 2286000"/>
                <a:gd name="connsiteY23" fmla="*/ 590565 h 2286000"/>
                <a:gd name="connsiteX24" fmla="*/ 590565 w 2286000"/>
                <a:gd name="connsiteY2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6000" h="2286000">
                  <a:moveTo>
                    <a:pt x="2103120" y="704422"/>
                  </a:moveTo>
                  <a:lnTo>
                    <a:pt x="2286000" y="704422"/>
                  </a:lnTo>
                  <a:lnTo>
                    <a:pt x="2286000" y="1695435"/>
                  </a:lnTo>
                  <a:cubicBezTo>
                    <a:pt x="2286000" y="2021595"/>
                    <a:pt x="2021595" y="2286000"/>
                    <a:pt x="1695435" y="2286000"/>
                  </a:cubicBezTo>
                  <a:lnTo>
                    <a:pt x="590565" y="2286000"/>
                  </a:lnTo>
                  <a:cubicBezTo>
                    <a:pt x="264405" y="2286000"/>
                    <a:pt x="0" y="2021595"/>
                    <a:pt x="0" y="1695435"/>
                  </a:cubicBezTo>
                  <a:lnTo>
                    <a:pt x="0" y="1435942"/>
                  </a:lnTo>
                  <a:lnTo>
                    <a:pt x="182880" y="1435942"/>
                  </a:lnTo>
                  <a:lnTo>
                    <a:pt x="182880" y="1654667"/>
                  </a:lnTo>
                  <a:cubicBezTo>
                    <a:pt x="182880" y="1902341"/>
                    <a:pt x="383659" y="2103120"/>
                    <a:pt x="631333" y="2103120"/>
                  </a:cubicBezTo>
                  <a:lnTo>
                    <a:pt x="1654667" y="2103120"/>
                  </a:lnTo>
                  <a:cubicBezTo>
                    <a:pt x="1902341" y="2103120"/>
                    <a:pt x="2103120" y="1902341"/>
                    <a:pt x="2103120" y="1654667"/>
                  </a:cubicBezTo>
                  <a:close/>
                  <a:moveTo>
                    <a:pt x="590565" y="0"/>
                  </a:moveTo>
                  <a:lnTo>
                    <a:pt x="1695435" y="0"/>
                  </a:lnTo>
                  <a:cubicBezTo>
                    <a:pt x="1980825" y="0"/>
                    <a:pt x="2218934" y="202435"/>
                    <a:pt x="2274002" y="471546"/>
                  </a:cubicBezTo>
                  <a:lnTo>
                    <a:pt x="2279042" y="521542"/>
                  </a:lnTo>
                  <a:lnTo>
                    <a:pt x="2087983" y="521542"/>
                  </a:lnTo>
                  <a:lnTo>
                    <a:pt x="2067878" y="456775"/>
                  </a:lnTo>
                  <a:cubicBezTo>
                    <a:pt x="1999800" y="295818"/>
                    <a:pt x="1840423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253062"/>
                  </a:lnTo>
                  <a:lnTo>
                    <a:pt x="0" y="1253062"/>
                  </a:ln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rgbClr val="72BD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72BDCA"/>
                </a:solidFill>
              </a:endParaRPr>
            </a:p>
          </p:txBody>
        </p:sp>
        <p:sp>
          <p:nvSpPr>
            <p:cNvPr id="12" name="!!5">
              <a:extLst>
                <a:ext uri="{FF2B5EF4-FFF2-40B4-BE49-F238E27FC236}">
                  <a16:creationId xmlns:a16="http://schemas.microsoft.com/office/drawing/2014/main" id="{7D29F869-E800-992A-F727-4A185662B0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8382918" y="2801668"/>
              <a:ext cx="1559466" cy="1559465"/>
            </a:xfrm>
            <a:custGeom>
              <a:avLst/>
              <a:gdLst>
                <a:gd name="connsiteX0" fmla="*/ 2103121 w 2286001"/>
                <a:gd name="connsiteY0" fmla="*/ 1070182 h 2286000"/>
                <a:gd name="connsiteX1" fmla="*/ 2286001 w 2286001"/>
                <a:gd name="connsiteY1" fmla="*/ 1070182 h 2286000"/>
                <a:gd name="connsiteX2" fmla="*/ 2286001 w 2286001"/>
                <a:gd name="connsiteY2" fmla="*/ 1695435 h 2286000"/>
                <a:gd name="connsiteX3" fmla="*/ 1695436 w 2286001"/>
                <a:gd name="connsiteY3" fmla="*/ 2286000 h 2286000"/>
                <a:gd name="connsiteX4" fmla="*/ 590566 w 2286001"/>
                <a:gd name="connsiteY4" fmla="*/ 2286000 h 2286000"/>
                <a:gd name="connsiteX5" fmla="*/ 46411 w 2286001"/>
                <a:gd name="connsiteY5" fmla="*/ 1925310 h 2286000"/>
                <a:gd name="connsiteX6" fmla="*/ 23548 w 2286001"/>
                <a:gd name="connsiteY6" fmla="*/ 1851658 h 2286000"/>
                <a:gd name="connsiteX7" fmla="*/ 230299 w 2286001"/>
                <a:gd name="connsiteY7" fmla="*/ 1851658 h 2286000"/>
                <a:gd name="connsiteX8" fmla="*/ 259470 w 2286001"/>
                <a:gd name="connsiteY8" fmla="*/ 1905401 h 2286000"/>
                <a:gd name="connsiteX9" fmla="*/ 631334 w 2286001"/>
                <a:gd name="connsiteY9" fmla="*/ 2103120 h 2286000"/>
                <a:gd name="connsiteX10" fmla="*/ 1654668 w 2286001"/>
                <a:gd name="connsiteY10" fmla="*/ 2103120 h 2286000"/>
                <a:gd name="connsiteX11" fmla="*/ 2103121 w 2286001"/>
                <a:gd name="connsiteY11" fmla="*/ 1654667 h 2286000"/>
                <a:gd name="connsiteX12" fmla="*/ 590565 w 2286001"/>
                <a:gd name="connsiteY12" fmla="*/ 0 h 2286000"/>
                <a:gd name="connsiteX13" fmla="*/ 1695435 w 2286001"/>
                <a:gd name="connsiteY13" fmla="*/ 0 h 2286000"/>
                <a:gd name="connsiteX14" fmla="*/ 2286000 w 2286001"/>
                <a:gd name="connsiteY14" fmla="*/ 590565 h 2286000"/>
                <a:gd name="connsiteX15" fmla="*/ 2286000 w 2286001"/>
                <a:gd name="connsiteY15" fmla="*/ 887302 h 2286000"/>
                <a:gd name="connsiteX16" fmla="*/ 2103120 w 2286001"/>
                <a:gd name="connsiteY16" fmla="*/ 887302 h 2286000"/>
                <a:gd name="connsiteX17" fmla="*/ 2103120 w 2286001"/>
                <a:gd name="connsiteY17" fmla="*/ 631333 h 2286000"/>
                <a:gd name="connsiteX18" fmla="*/ 1654667 w 2286001"/>
                <a:gd name="connsiteY18" fmla="*/ 182880 h 2286000"/>
                <a:gd name="connsiteX19" fmla="*/ 631333 w 2286001"/>
                <a:gd name="connsiteY19" fmla="*/ 182880 h 2286000"/>
                <a:gd name="connsiteX20" fmla="*/ 182880 w 2286001"/>
                <a:gd name="connsiteY20" fmla="*/ 631333 h 2286000"/>
                <a:gd name="connsiteX21" fmla="*/ 182880 w 2286001"/>
                <a:gd name="connsiteY21" fmla="*/ 1654667 h 2286000"/>
                <a:gd name="connsiteX22" fmla="*/ 184303 w 2286001"/>
                <a:gd name="connsiteY22" fmla="*/ 1668778 h 2286000"/>
                <a:gd name="connsiteX23" fmla="*/ 0 w 2286001"/>
                <a:gd name="connsiteY23" fmla="*/ 1668778 h 2286000"/>
                <a:gd name="connsiteX24" fmla="*/ 0 w 2286001"/>
                <a:gd name="connsiteY24" fmla="*/ 590565 h 2286000"/>
                <a:gd name="connsiteX25" fmla="*/ 590565 w 2286001"/>
                <a:gd name="connsiteY25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86001" h="2286000">
                  <a:moveTo>
                    <a:pt x="2103121" y="1070182"/>
                  </a:moveTo>
                  <a:lnTo>
                    <a:pt x="2286001" y="1070182"/>
                  </a:lnTo>
                  <a:lnTo>
                    <a:pt x="2286001" y="1695435"/>
                  </a:lnTo>
                  <a:cubicBezTo>
                    <a:pt x="2286001" y="2021595"/>
                    <a:pt x="2021596" y="2286000"/>
                    <a:pt x="1695436" y="2286000"/>
                  </a:cubicBezTo>
                  <a:lnTo>
                    <a:pt x="590566" y="2286000"/>
                  </a:lnTo>
                  <a:cubicBezTo>
                    <a:pt x="345946" y="2286000"/>
                    <a:pt x="136063" y="2137272"/>
                    <a:pt x="46411" y="1925310"/>
                  </a:cubicBezTo>
                  <a:lnTo>
                    <a:pt x="23548" y="1851658"/>
                  </a:lnTo>
                  <a:lnTo>
                    <a:pt x="230299" y="1851658"/>
                  </a:lnTo>
                  <a:lnTo>
                    <a:pt x="259470" y="1905401"/>
                  </a:lnTo>
                  <a:cubicBezTo>
                    <a:pt x="340060" y="2024691"/>
                    <a:pt x="476538" y="2103120"/>
                    <a:pt x="631334" y="2103120"/>
                  </a:cubicBezTo>
                  <a:lnTo>
                    <a:pt x="1654668" y="2103120"/>
                  </a:lnTo>
                  <a:cubicBezTo>
                    <a:pt x="1902342" y="2103120"/>
                    <a:pt x="2103121" y="1902341"/>
                    <a:pt x="2103121" y="1654667"/>
                  </a:cubicBezTo>
                  <a:close/>
                  <a:moveTo>
                    <a:pt x="590565" y="0"/>
                  </a:moveTo>
                  <a:lnTo>
                    <a:pt x="1695435" y="0"/>
                  </a:lnTo>
                  <a:cubicBezTo>
                    <a:pt x="2021595" y="0"/>
                    <a:pt x="2286000" y="264405"/>
                    <a:pt x="2286000" y="590565"/>
                  </a:cubicBezTo>
                  <a:lnTo>
                    <a:pt x="2286000" y="887302"/>
                  </a:lnTo>
                  <a:lnTo>
                    <a:pt x="2103120" y="887302"/>
                  </a:lnTo>
                  <a:lnTo>
                    <a:pt x="2103120" y="631333"/>
                  </a:lnTo>
                  <a:cubicBezTo>
                    <a:pt x="2103120" y="383659"/>
                    <a:pt x="1902341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654667"/>
                  </a:lnTo>
                  <a:lnTo>
                    <a:pt x="184303" y="1668778"/>
                  </a:lnTo>
                  <a:lnTo>
                    <a:pt x="0" y="1668778"/>
                  </a:ln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rgbClr val="FC7B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!!6">
              <a:extLst>
                <a:ext uri="{FF2B5EF4-FFF2-40B4-BE49-F238E27FC236}">
                  <a16:creationId xmlns:a16="http://schemas.microsoft.com/office/drawing/2014/main" id="{72645E5A-F121-1174-A2B4-A3DD692D12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0325752" y="2801668"/>
              <a:ext cx="1559465" cy="1559465"/>
            </a:xfrm>
            <a:custGeom>
              <a:avLst/>
              <a:gdLst>
                <a:gd name="connsiteX0" fmla="*/ 590565 w 2286000"/>
                <a:gd name="connsiteY0" fmla="*/ 0 h 2286000"/>
                <a:gd name="connsiteX1" fmla="*/ 1695435 w 2286000"/>
                <a:gd name="connsiteY1" fmla="*/ 0 h 2286000"/>
                <a:gd name="connsiteX2" fmla="*/ 2286000 w 2286000"/>
                <a:gd name="connsiteY2" fmla="*/ 590565 h 2286000"/>
                <a:gd name="connsiteX3" fmla="*/ 2286000 w 2286000"/>
                <a:gd name="connsiteY3" fmla="*/ 1303018 h 2286000"/>
                <a:gd name="connsiteX4" fmla="*/ 2103120 w 2286000"/>
                <a:gd name="connsiteY4" fmla="*/ 1303018 h 2286000"/>
                <a:gd name="connsiteX5" fmla="*/ 2103120 w 2286000"/>
                <a:gd name="connsiteY5" fmla="*/ 631333 h 2286000"/>
                <a:gd name="connsiteX6" fmla="*/ 1654667 w 2286000"/>
                <a:gd name="connsiteY6" fmla="*/ 182880 h 2286000"/>
                <a:gd name="connsiteX7" fmla="*/ 631333 w 2286000"/>
                <a:gd name="connsiteY7" fmla="*/ 182880 h 2286000"/>
                <a:gd name="connsiteX8" fmla="*/ 182880 w 2286000"/>
                <a:gd name="connsiteY8" fmla="*/ 631333 h 2286000"/>
                <a:gd name="connsiteX9" fmla="*/ 182880 w 2286000"/>
                <a:gd name="connsiteY9" fmla="*/ 1654667 h 2286000"/>
                <a:gd name="connsiteX10" fmla="*/ 631333 w 2286000"/>
                <a:gd name="connsiteY10" fmla="*/ 2103120 h 2286000"/>
                <a:gd name="connsiteX11" fmla="*/ 1654667 w 2286000"/>
                <a:gd name="connsiteY11" fmla="*/ 2103120 h 2286000"/>
                <a:gd name="connsiteX12" fmla="*/ 2103120 w 2286000"/>
                <a:gd name="connsiteY12" fmla="*/ 1654667 h 2286000"/>
                <a:gd name="connsiteX13" fmla="*/ 2103120 w 2286000"/>
                <a:gd name="connsiteY13" fmla="*/ 1485898 h 2286000"/>
                <a:gd name="connsiteX14" fmla="*/ 2286000 w 2286000"/>
                <a:gd name="connsiteY14" fmla="*/ 1485898 h 2286000"/>
                <a:gd name="connsiteX15" fmla="*/ 2286000 w 2286000"/>
                <a:gd name="connsiteY15" fmla="*/ 1695435 h 2286000"/>
                <a:gd name="connsiteX16" fmla="*/ 1695435 w 2286000"/>
                <a:gd name="connsiteY16" fmla="*/ 2286000 h 2286000"/>
                <a:gd name="connsiteX17" fmla="*/ 590565 w 2286000"/>
                <a:gd name="connsiteY17" fmla="*/ 2286000 h 2286000"/>
                <a:gd name="connsiteX18" fmla="*/ 0 w 2286000"/>
                <a:gd name="connsiteY18" fmla="*/ 1695435 h 2286000"/>
                <a:gd name="connsiteX19" fmla="*/ 0 w 2286000"/>
                <a:gd name="connsiteY19" fmla="*/ 590565 h 2286000"/>
                <a:gd name="connsiteX20" fmla="*/ 590565 w 2286000"/>
                <a:gd name="connsiteY20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286000">
                  <a:moveTo>
                    <a:pt x="590565" y="0"/>
                  </a:moveTo>
                  <a:lnTo>
                    <a:pt x="1695435" y="0"/>
                  </a:lnTo>
                  <a:cubicBezTo>
                    <a:pt x="2021595" y="0"/>
                    <a:pt x="2286000" y="264405"/>
                    <a:pt x="2286000" y="590565"/>
                  </a:cubicBezTo>
                  <a:lnTo>
                    <a:pt x="2286000" y="1303018"/>
                  </a:lnTo>
                  <a:lnTo>
                    <a:pt x="2103120" y="1303018"/>
                  </a:lnTo>
                  <a:lnTo>
                    <a:pt x="2103120" y="631333"/>
                  </a:lnTo>
                  <a:cubicBezTo>
                    <a:pt x="2103120" y="383659"/>
                    <a:pt x="1902341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654667"/>
                  </a:lnTo>
                  <a:cubicBezTo>
                    <a:pt x="182880" y="1902341"/>
                    <a:pt x="383659" y="2103120"/>
                    <a:pt x="631333" y="2103120"/>
                  </a:cubicBezTo>
                  <a:lnTo>
                    <a:pt x="1654667" y="2103120"/>
                  </a:lnTo>
                  <a:cubicBezTo>
                    <a:pt x="1902341" y="2103120"/>
                    <a:pt x="2103120" y="1902341"/>
                    <a:pt x="2103120" y="1654667"/>
                  </a:cubicBezTo>
                  <a:lnTo>
                    <a:pt x="2103120" y="1485898"/>
                  </a:lnTo>
                  <a:lnTo>
                    <a:pt x="2286000" y="1485898"/>
                  </a:lnTo>
                  <a:lnTo>
                    <a:pt x="2286000" y="1695435"/>
                  </a:lnTo>
                  <a:cubicBezTo>
                    <a:pt x="2286000" y="2021595"/>
                    <a:pt x="2021595" y="2286000"/>
                    <a:pt x="1695435" y="2286000"/>
                  </a:cubicBezTo>
                  <a:lnTo>
                    <a:pt x="590565" y="2286000"/>
                  </a:lnTo>
                  <a:cubicBezTo>
                    <a:pt x="264405" y="2286000"/>
                    <a:pt x="0" y="2021595"/>
                    <a:pt x="0" y="1695435"/>
                  </a:cubicBez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666">
              <a:extLst>
                <a:ext uri="{FF2B5EF4-FFF2-40B4-BE49-F238E27FC236}">
                  <a16:creationId xmlns:a16="http://schemas.microsoft.com/office/drawing/2014/main" id="{84559E83-C425-D083-99A2-50C8ACBF85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817626" y="3815319"/>
              <a:ext cx="632883" cy="12475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!!1">
              <a:extLst>
                <a:ext uri="{FF2B5EF4-FFF2-40B4-BE49-F238E27FC236}">
                  <a16:creationId xmlns:a16="http://schemas.microsoft.com/office/drawing/2014/main" id="{2A838DED-B326-0C3C-AD0E-B9F19AD59C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1583" y="2801668"/>
              <a:ext cx="1559465" cy="1559465"/>
            </a:xfrm>
            <a:custGeom>
              <a:avLst/>
              <a:gdLst>
                <a:gd name="connsiteX0" fmla="*/ 590565 w 2286000"/>
                <a:gd name="connsiteY0" fmla="*/ 0 h 2286000"/>
                <a:gd name="connsiteX1" fmla="*/ 1695435 w 2286000"/>
                <a:gd name="connsiteY1" fmla="*/ 0 h 2286000"/>
                <a:gd name="connsiteX2" fmla="*/ 2286000 w 2286000"/>
                <a:gd name="connsiteY2" fmla="*/ 590565 h 2286000"/>
                <a:gd name="connsiteX3" fmla="*/ 2286000 w 2286000"/>
                <a:gd name="connsiteY3" fmla="*/ 1303018 h 2286000"/>
                <a:gd name="connsiteX4" fmla="*/ 2103120 w 2286000"/>
                <a:gd name="connsiteY4" fmla="*/ 1303018 h 2286000"/>
                <a:gd name="connsiteX5" fmla="*/ 2103120 w 2286000"/>
                <a:gd name="connsiteY5" fmla="*/ 631333 h 2286000"/>
                <a:gd name="connsiteX6" fmla="*/ 1654667 w 2286000"/>
                <a:gd name="connsiteY6" fmla="*/ 182880 h 2286000"/>
                <a:gd name="connsiteX7" fmla="*/ 631333 w 2286000"/>
                <a:gd name="connsiteY7" fmla="*/ 182880 h 2286000"/>
                <a:gd name="connsiteX8" fmla="*/ 182880 w 2286000"/>
                <a:gd name="connsiteY8" fmla="*/ 631333 h 2286000"/>
                <a:gd name="connsiteX9" fmla="*/ 182880 w 2286000"/>
                <a:gd name="connsiteY9" fmla="*/ 1654667 h 2286000"/>
                <a:gd name="connsiteX10" fmla="*/ 631333 w 2286000"/>
                <a:gd name="connsiteY10" fmla="*/ 2103120 h 2286000"/>
                <a:gd name="connsiteX11" fmla="*/ 1654667 w 2286000"/>
                <a:gd name="connsiteY11" fmla="*/ 2103120 h 2286000"/>
                <a:gd name="connsiteX12" fmla="*/ 2103120 w 2286000"/>
                <a:gd name="connsiteY12" fmla="*/ 1654667 h 2286000"/>
                <a:gd name="connsiteX13" fmla="*/ 2103120 w 2286000"/>
                <a:gd name="connsiteY13" fmla="*/ 1485898 h 2286000"/>
                <a:gd name="connsiteX14" fmla="*/ 2286000 w 2286000"/>
                <a:gd name="connsiteY14" fmla="*/ 1485898 h 2286000"/>
                <a:gd name="connsiteX15" fmla="*/ 2286000 w 2286000"/>
                <a:gd name="connsiteY15" fmla="*/ 1695435 h 2286000"/>
                <a:gd name="connsiteX16" fmla="*/ 1695435 w 2286000"/>
                <a:gd name="connsiteY16" fmla="*/ 2286000 h 2286000"/>
                <a:gd name="connsiteX17" fmla="*/ 590565 w 2286000"/>
                <a:gd name="connsiteY17" fmla="*/ 2286000 h 2286000"/>
                <a:gd name="connsiteX18" fmla="*/ 0 w 2286000"/>
                <a:gd name="connsiteY18" fmla="*/ 1695435 h 2286000"/>
                <a:gd name="connsiteX19" fmla="*/ 0 w 2286000"/>
                <a:gd name="connsiteY19" fmla="*/ 590565 h 2286000"/>
                <a:gd name="connsiteX20" fmla="*/ 590565 w 2286000"/>
                <a:gd name="connsiteY20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286000">
                  <a:moveTo>
                    <a:pt x="590565" y="0"/>
                  </a:moveTo>
                  <a:lnTo>
                    <a:pt x="1695435" y="0"/>
                  </a:lnTo>
                  <a:cubicBezTo>
                    <a:pt x="2021595" y="0"/>
                    <a:pt x="2286000" y="264405"/>
                    <a:pt x="2286000" y="590565"/>
                  </a:cubicBezTo>
                  <a:lnTo>
                    <a:pt x="2286000" y="1303018"/>
                  </a:lnTo>
                  <a:lnTo>
                    <a:pt x="2103120" y="1303018"/>
                  </a:lnTo>
                  <a:lnTo>
                    <a:pt x="2103120" y="631333"/>
                  </a:lnTo>
                  <a:cubicBezTo>
                    <a:pt x="2103120" y="383659"/>
                    <a:pt x="1902341" y="182880"/>
                    <a:pt x="1654667" y="182880"/>
                  </a:cubicBezTo>
                  <a:lnTo>
                    <a:pt x="631333" y="182880"/>
                  </a:lnTo>
                  <a:cubicBezTo>
                    <a:pt x="383659" y="182880"/>
                    <a:pt x="182880" y="383659"/>
                    <a:pt x="182880" y="631333"/>
                  </a:cubicBezTo>
                  <a:lnTo>
                    <a:pt x="182880" y="1654667"/>
                  </a:lnTo>
                  <a:cubicBezTo>
                    <a:pt x="182880" y="1902341"/>
                    <a:pt x="383659" y="2103120"/>
                    <a:pt x="631333" y="2103120"/>
                  </a:cubicBezTo>
                  <a:lnTo>
                    <a:pt x="1654667" y="2103120"/>
                  </a:lnTo>
                  <a:cubicBezTo>
                    <a:pt x="1902341" y="2103120"/>
                    <a:pt x="2103120" y="1902341"/>
                    <a:pt x="2103120" y="1654667"/>
                  </a:cubicBezTo>
                  <a:lnTo>
                    <a:pt x="2103120" y="1485898"/>
                  </a:lnTo>
                  <a:lnTo>
                    <a:pt x="2286000" y="1485898"/>
                  </a:lnTo>
                  <a:lnTo>
                    <a:pt x="2286000" y="1695435"/>
                  </a:lnTo>
                  <a:cubicBezTo>
                    <a:pt x="2286000" y="2021595"/>
                    <a:pt x="2021595" y="2286000"/>
                    <a:pt x="1695435" y="2286000"/>
                  </a:cubicBezTo>
                  <a:lnTo>
                    <a:pt x="590565" y="2286000"/>
                  </a:lnTo>
                  <a:cubicBezTo>
                    <a:pt x="264405" y="2286000"/>
                    <a:pt x="0" y="2021595"/>
                    <a:pt x="0" y="1695435"/>
                  </a:cubicBezTo>
                  <a:lnTo>
                    <a:pt x="0" y="590565"/>
                  </a:lnTo>
                  <a:cubicBezTo>
                    <a:pt x="0" y="264405"/>
                    <a:pt x="264405" y="0"/>
                    <a:pt x="59056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!!Rectangle 21">
              <a:extLst>
                <a:ext uri="{FF2B5EF4-FFF2-40B4-BE49-F238E27FC236}">
                  <a16:creationId xmlns:a16="http://schemas.microsoft.com/office/drawing/2014/main" id="{D5A070CB-B66B-6071-CA67-742D555349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991498" y="3531726"/>
              <a:ext cx="632883" cy="124757"/>
            </a:xfrm>
            <a:prstGeom prst="rect">
              <a:avLst/>
            </a:prstGeom>
            <a:solidFill>
              <a:srgbClr val="FC7B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!!Rectangle 24">
              <a:extLst>
                <a:ext uri="{FF2B5EF4-FFF2-40B4-BE49-F238E27FC236}">
                  <a16:creationId xmlns:a16="http://schemas.microsoft.com/office/drawing/2014/main" id="{D5224B0A-13AA-7163-FFF7-28D35AA3E3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31958" y="3282211"/>
              <a:ext cx="632883" cy="124757"/>
            </a:xfrm>
            <a:prstGeom prst="rect">
              <a:avLst/>
            </a:prstGeom>
            <a:solidFill>
              <a:srgbClr val="72BD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!!Rectangle 21">
              <a:extLst>
                <a:ext uri="{FF2B5EF4-FFF2-40B4-BE49-F238E27FC236}">
                  <a16:creationId xmlns:a16="http://schemas.microsoft.com/office/drawing/2014/main" id="{300BAE6B-992D-9BFF-FBD1-946E753567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7872419" y="3531726"/>
              <a:ext cx="632883" cy="124757"/>
            </a:xfrm>
            <a:prstGeom prst="rect">
              <a:avLst/>
            </a:prstGeom>
            <a:solidFill>
              <a:srgbClr val="FC7B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111">
              <a:extLst>
                <a:ext uri="{FF2B5EF4-FFF2-40B4-BE49-F238E27FC236}">
                  <a16:creationId xmlns:a16="http://schemas.microsoft.com/office/drawing/2014/main" id="{F5115796-C2C6-4EF3-8876-BEACE3C559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46291" y="3815319"/>
              <a:ext cx="632883" cy="12475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11">
              <a:extLst>
                <a:ext uri="{FF2B5EF4-FFF2-40B4-BE49-F238E27FC236}">
                  <a16:creationId xmlns:a16="http://schemas.microsoft.com/office/drawing/2014/main" id="{F372F10E-140E-DC4B-1E1A-1E6AF610AB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124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22">
              <a:extLst>
                <a:ext uri="{FF2B5EF4-FFF2-40B4-BE49-F238E27FC236}">
                  <a16:creationId xmlns:a16="http://schemas.microsoft.com/office/drawing/2014/main" id="{CFBD7BD0-FC8F-0506-A1C0-BCAA4ED1F3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5958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33">
              <a:extLst>
                <a:ext uri="{FF2B5EF4-FFF2-40B4-BE49-F238E27FC236}">
                  <a16:creationId xmlns:a16="http://schemas.microsoft.com/office/drawing/2014/main" id="{32A731A2-AFB5-E865-A0CA-2115152256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68792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44">
              <a:extLst>
                <a:ext uri="{FF2B5EF4-FFF2-40B4-BE49-F238E27FC236}">
                  <a16:creationId xmlns:a16="http://schemas.microsoft.com/office/drawing/2014/main" id="{D1E2022A-D9FF-40A7-D9A7-5D08A19F41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11625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5">
              <a:extLst>
                <a:ext uri="{FF2B5EF4-FFF2-40B4-BE49-F238E27FC236}">
                  <a16:creationId xmlns:a16="http://schemas.microsoft.com/office/drawing/2014/main" id="{26749211-4B80-8E79-B367-7395AB3917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54460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66">
              <a:extLst>
                <a:ext uri="{FF2B5EF4-FFF2-40B4-BE49-F238E27FC236}">
                  <a16:creationId xmlns:a16="http://schemas.microsoft.com/office/drawing/2014/main" id="{FC59E0F9-39DD-B6E7-1AFA-6DBC28D7DA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7293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!!TextBox 1">
            <a:extLst>
              <a:ext uri="{FF2B5EF4-FFF2-40B4-BE49-F238E27FC236}">
                <a16:creationId xmlns:a16="http://schemas.microsoft.com/office/drawing/2014/main" id="{E9935409-B904-2CC1-2D99-5C8C2CCD01A2}"/>
              </a:ext>
            </a:extLst>
          </p:cNvPr>
          <p:cNvSpPr txBox="1"/>
          <p:nvPr/>
        </p:nvSpPr>
        <p:spPr>
          <a:xfrm>
            <a:off x="6015856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ACB2C4D3-26ED-9131-153D-87248E4A7E69}"/>
              </a:ext>
            </a:extLst>
          </p:cNvPr>
          <p:cNvSpPr txBox="1"/>
          <p:nvPr/>
        </p:nvSpPr>
        <p:spPr>
          <a:xfrm>
            <a:off x="4073023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DD467148-515C-67FD-4FC1-AE1D9B151E46}"/>
              </a:ext>
            </a:extLst>
          </p:cNvPr>
          <p:cNvSpPr txBox="1"/>
          <p:nvPr/>
        </p:nvSpPr>
        <p:spPr>
          <a:xfrm>
            <a:off x="2130189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2D29C916-02E0-2148-0991-FDFD46C8579D}"/>
              </a:ext>
            </a:extLst>
          </p:cNvPr>
          <p:cNvSpPr txBox="1"/>
          <p:nvPr/>
        </p:nvSpPr>
        <p:spPr>
          <a:xfrm>
            <a:off x="187355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FC601449-3D93-214D-4D94-7E053FB32B31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B10E5F29-8A19-B55D-39A5-648F98CF06DC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3E595E3F-A983-C961-EB74-568C927D0763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FD88B67C-57A1-E10F-FE31-3B45021C75E3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2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9000000" scaled="0"/>
          </a:gradFill>
          <a:ln>
            <a:noFill/>
          </a:ln>
          <a:effectLst>
            <a:innerShdw blurRad="635000">
              <a:schemeClr val="accent2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BD35F446-E9DA-E3FB-4B2D-851505CD8BEE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tx1">
                  <a:lumMod val="50000"/>
                  <a:lumOff val="50000"/>
                </a:schemeClr>
              </a:gs>
              <a:gs pos="66000">
                <a:schemeClr val="bg1"/>
              </a:gs>
            </a:gsLst>
            <a:lin ang="7200000" scaled="0"/>
          </a:gradFill>
          <a:ln>
            <a:noFill/>
          </a:ln>
          <a:effectLst>
            <a:innerShdw blurRad="635000">
              <a:schemeClr val="tx1">
                <a:lumMod val="50000"/>
                <a:lumOff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0130E7DA-6B44-26FE-8BA8-AD247EB52727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83B09E9E-DD4F-DDB2-CC92-3C4C2E87D1C8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D237C56-06D4-8990-0099-2792A8354637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387426B2-996E-77D8-9298-735B0522B8F3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F7BECE27-7331-B143-735F-3468EA4EDE3A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6F8AB732-EB6C-1565-FC86-F234A131AEB0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4C9A69A3-500F-1CA3-1C5A-6DFDD11F8F48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F3C0E4D7-1600-67A3-0037-6E5054A228AD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0CDDE67C-8F8B-983F-0032-22C1775B6378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DE3D7EDD-4F02-070B-2AFE-C724BA61B8D4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A399DF9D-71BB-01EB-6DBC-55AA969104DB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D4D65E26-1D81-6E5A-245C-82388211439F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99A8D70-4B9B-1B48-7C1E-995E940BDF57}"/>
              </a:ext>
            </a:extLst>
          </p:cNvPr>
          <p:cNvSpPr txBox="1"/>
          <p:nvPr/>
        </p:nvSpPr>
        <p:spPr>
          <a:xfrm>
            <a:off x="875040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13A758B5-F270-7D9C-D711-5946D6FDFCD8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7031715C-A111-7CF4-638D-5F0F976470D6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83CE2C8A-1FE5-A755-6CF3-4ED9759C698B}"/>
              </a:ext>
            </a:extLst>
          </p:cNvPr>
          <p:cNvSpPr txBox="1"/>
          <p:nvPr/>
        </p:nvSpPr>
        <p:spPr>
          <a:xfrm flipH="1">
            <a:off x="10563950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06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B61D6BCB-4196-5B9B-BB73-1232E9C6C22C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8A808BC5-BDFB-D6BB-02BF-01B0A55E70E6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D1BC7347-1BB8-91A2-D2E1-90CFE3E844DB}"/>
              </a:ext>
            </a:extLst>
          </p:cNvPr>
          <p:cNvSpPr txBox="1"/>
          <p:nvPr/>
        </p:nvSpPr>
        <p:spPr>
          <a:xfrm>
            <a:off x="7958691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1AD694E0-B9A9-A817-6F8D-29E469BC9635}"/>
              </a:ext>
            </a:extLst>
          </p:cNvPr>
          <p:cNvSpPr txBox="1"/>
          <p:nvPr/>
        </p:nvSpPr>
        <p:spPr>
          <a:xfrm>
            <a:off x="9901524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EA7D20E5-5629-800D-2377-1765C1E4E006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39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5F7292-5DF2-0C8D-489F-995BBA1AA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4BAAE9A-D364-7FAD-8FBE-D78751EA534E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249A235-68F8-8443-A555-2ACA7838FCC2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40E0CF3C-C775-C4E9-3863-91863A90942A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06CEFB8A-34FE-AD27-E368-506577BDFB97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2EAF1A4A-0370-1A29-015A-2961F7F13391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C4CD70F7-4D44-0A1C-4D1E-7CE5CF155469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011DE915-8F4F-E8B7-0C30-0C76AB0A7A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116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0126A-B6A0-2B4C-B291-1D4467846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CC58403B-4D15-55F7-7B7E-C960C9EA5C12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00E838EE-1D55-113E-6203-8E69B61B7E9D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994CD92-0CBF-E60B-CE36-583FBFC0B7AD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892F32F-2BC5-FD9E-B08A-6EB5F79DCCFC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006C5525-E5AC-E428-F9A2-EA78DB5B3B8A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B0BBF700-0996-BFC7-CD66-20EC83302407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0D0FDEE6-C23C-A566-58BB-3467E3E71B71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8994A5F1-E65D-B891-CB93-4AB8ED92CFD6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2971A1F7-9A13-7248-EFE7-2F35A97D0511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3372A62C-6077-56B2-F21B-A2DFDB5509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152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19CDE-2A86-A199-755B-DCE6609DE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68F8FE79-AAB3-4B63-307B-EB415A901353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D74567-DF0C-7EA7-51A1-20AFFDE3D34C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818A6DCB-2C96-24B8-FF7B-C4222F4921B0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D6DA51A5-24BC-ACB2-B2BA-0ACAC9970C31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A81EF702-2FC4-DE81-4DE5-CF70B1FE50D2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64794A84-2282-D08D-BE99-4DBBD82292F8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785FFF86-DAAC-908A-71E1-901FD5611A82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E5096F12-E4CF-39AC-09F3-2451764B30CE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8843C3A5-E237-1B67-AA2F-B2D7EFACE6B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2E2B19C9-14F2-F059-F77E-F7A54DC109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997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7E7E30-AA5C-3FAA-6D5F-F594F251B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C8165AD5-8462-A88D-0008-0E8F37082770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9E4D4DE-BF3C-8644-8BE2-9D4117655B7C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1E312BAD-C2CF-4678-AFCB-ACC036511A64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27B20975-0270-80D9-B6FF-2863933B7475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4674719-58CE-CFFB-084D-00DE7D576599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E257574C-F6CA-F00C-1E7A-A9686DADB4A0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4233CFE-2214-5E4B-7ACC-557E9519229E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65814861-2F17-8378-8245-7B3DAEF74292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1D3ACE6D-3150-2F6B-C7DA-060D7FD522F1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96E38342-2105-577F-F675-83695855555F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4D66A048-1887-0EF8-E5BA-8B9C5EA04F3B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F0067AA-CD3A-3ABD-9943-2381662607F8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6F5D808B-4F3D-D247-EE27-40F228109B31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89F95D8A-081C-2D51-3D4E-937A3EED7235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9D8D7F7D-AC2C-9FB7-F2F2-A4CF00760F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945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8194A9-5BC0-ADD0-A518-123BE5340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BA9DEED6-0195-5BCE-CDC5-8B3F1DC8ADC4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28792EE0-E704-96B6-87B6-D28A8FD6132A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2DE1816A-0CAF-CBFD-5636-89878A02362A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36392C7A-23F8-FD6B-0E1C-A2DF46AC06F9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>
            <a:outerShdw blurRad="685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46E541B2-4145-E2C3-F77B-574F7982C4CE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115B306A-516B-EE35-B466-5163CE1ECC57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662E1F0A-9E54-2201-F882-9B40FA88ED18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583A1373-421B-E0CF-B774-2D4CF855AEFA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E34924AA-48ED-D82E-4D83-EEC876F5CEF5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491D24CC-C3A1-B182-B91F-59CA8853DF18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DDC00741-B3D4-4384-9ACB-13B08248FBF5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89B42133-33D1-CD9F-BF27-670B2EA2E45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E9123354-9327-5C8D-0DC1-035F9E5E5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71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15794-E7CC-28FC-6C82-CC71269F9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245EA8E4-4F4A-BB23-F4A2-D2562A6F67E7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0D5DEB00-6750-24A3-D6C8-3D5510DFC29B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54CE4D4F-F4CA-55AE-49B2-DBCBDF228AE3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A44890E3-C8DB-5470-3577-FD31609D30C4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56F40C40-98F1-3BC6-89CF-0E7D6CBAB2E5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47BB4E8-25A7-42B9-76E1-C166CF0B8E00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EF1D23F-7CC9-1762-F004-2C12A6AF4E65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29B938D7-990D-C5CA-FDDB-A445569D622F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F36DA7E7-5B61-9AE6-1F85-1751C232263D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9A53A846-5EF6-5F94-3532-C90C5839FB35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194C9321-C83C-1442-A1E7-E33291E96F3A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4AB0EC06-5875-2CD6-1C73-3FD1809E5ED0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5EEEC363-94AE-4EFB-8137-2E009714D7A1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00E212D4-34F6-3A7C-F11B-C73D61707663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387B6DF1-EBFB-E266-4329-80F9F4D2DB3E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DEE512F8-C861-A942-4D9B-07020F58E3E3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7D07A461-D2F7-AB57-F10D-B8D764FA4518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607F6BC1-B5E6-2B95-0479-F30D065F3073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14EFE262-E4EC-EDCC-B9A3-49C0ECC5B3B8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95B996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F4B8C275-0A74-8F3A-0058-BC5289E0A5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263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7D12-629D-0AB2-8AA0-FEFD6F05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9F7C2F-EB48-5746-26A5-7AA9576A1B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A92C25-CB98-814C-D977-62680A60BB20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EC3326-46CA-873B-4BF6-B87858D4BD44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E8B9C-DD5E-CEAF-8531-9B1885DE6425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B559E2-66A6-B341-B883-AD77C80070E3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838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894DE-C04C-D59D-6B02-A93AFDDD2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82018C9-C68A-A90D-2C1A-BA8E9D017508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4383FFEA-4AA1-0F6E-CCB8-2C7D9F5EC9A1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43377F3E-C3B4-2BC1-7104-6AC39C008563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876B75BC-C9DF-2BD6-95E8-DDBADB4119CA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31BBB3FF-A3AD-1466-9B4C-DE2FD02A8DEE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E84AAE33-CDE8-563A-D084-3D8FDF235A94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B586CF7-C205-0416-258A-1B601DED934D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A3179258-A787-732F-E5B1-8109599DB477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3EA86CA2-DB5B-3849-3102-102D9AB69C80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F6B250F6-3A42-72B8-6B5B-6DF591FBECD5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47B82E1C-8731-37B6-9F49-BC3CB56EBFF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C320DC64-5D9E-8645-22ED-38297CA8B899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19B481E3-184C-4B7D-C74C-64D13A6E53C8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346B1A41-31E9-398A-C554-E7A53FEC62D3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6C813A9A-E9AD-FF90-0CB7-2A16DD1156D4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BF9DA1A9-A5F8-04E8-2E57-44624F5E8C19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7F59A1B1-2723-119B-9D5B-4ADA803C53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73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DDBE98-E94D-DBBE-2202-8FA56A853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3E9F793-385B-91B9-6451-B23D6D8501D1}"/>
              </a:ext>
            </a:extLst>
          </p:cNvPr>
          <p:cNvGrpSpPr/>
          <p:nvPr/>
        </p:nvGrpSpPr>
        <p:grpSpPr>
          <a:xfrm>
            <a:off x="1599711" y="2820809"/>
            <a:ext cx="8992579" cy="1216383"/>
            <a:chOff x="3049316" y="4937358"/>
            <a:chExt cx="8992579" cy="1216383"/>
          </a:xfrm>
        </p:grpSpPr>
        <p:sp>
          <p:nvSpPr>
            <p:cNvPr id="59" name="11">
              <a:extLst>
                <a:ext uri="{FF2B5EF4-FFF2-40B4-BE49-F238E27FC236}">
                  <a16:creationId xmlns:a16="http://schemas.microsoft.com/office/drawing/2014/main" id="{32281D77-E6CF-3A34-7437-DAB15D625F06}"/>
                </a:ext>
              </a:extLst>
            </p:cNvPr>
            <p:cNvSpPr/>
            <p:nvPr/>
          </p:nvSpPr>
          <p:spPr>
            <a:xfrm>
              <a:off x="3049316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22">
              <a:extLst>
                <a:ext uri="{FF2B5EF4-FFF2-40B4-BE49-F238E27FC236}">
                  <a16:creationId xmlns:a16="http://schemas.microsoft.com/office/drawing/2014/main" id="{40A4D906-A58D-DE6C-23BF-383EC7828B52}"/>
                </a:ext>
              </a:extLst>
            </p:cNvPr>
            <p:cNvSpPr/>
            <p:nvPr/>
          </p:nvSpPr>
          <p:spPr>
            <a:xfrm>
              <a:off x="4992150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33">
              <a:extLst>
                <a:ext uri="{FF2B5EF4-FFF2-40B4-BE49-F238E27FC236}">
                  <a16:creationId xmlns:a16="http://schemas.microsoft.com/office/drawing/2014/main" id="{F8562B4A-D704-3298-9837-71766021367B}"/>
                </a:ext>
              </a:extLst>
            </p:cNvPr>
            <p:cNvSpPr/>
            <p:nvPr/>
          </p:nvSpPr>
          <p:spPr>
            <a:xfrm>
              <a:off x="6934984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55">
              <a:extLst>
                <a:ext uri="{FF2B5EF4-FFF2-40B4-BE49-F238E27FC236}">
                  <a16:creationId xmlns:a16="http://schemas.microsoft.com/office/drawing/2014/main" id="{52D59003-177C-1242-347A-4A661C04BEC4}"/>
                </a:ext>
              </a:extLst>
            </p:cNvPr>
            <p:cNvSpPr/>
            <p:nvPr/>
          </p:nvSpPr>
          <p:spPr>
            <a:xfrm>
              <a:off x="8882679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66">
              <a:extLst>
                <a:ext uri="{FF2B5EF4-FFF2-40B4-BE49-F238E27FC236}">
                  <a16:creationId xmlns:a16="http://schemas.microsoft.com/office/drawing/2014/main" id="{BCB902BD-9344-1997-960F-E90A1EA3F018}"/>
                </a:ext>
              </a:extLst>
            </p:cNvPr>
            <p:cNvSpPr/>
            <p:nvPr/>
          </p:nvSpPr>
          <p:spPr>
            <a:xfrm>
              <a:off x="10825512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939B999-B2C8-A45F-2C24-2B2266F307CD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328758E6-7EB7-43E1-E665-77A4D5C0F045}"/>
              </a:ext>
            </a:extLst>
          </p:cNvPr>
          <p:cNvSpPr txBox="1"/>
          <p:nvPr/>
        </p:nvSpPr>
        <p:spPr>
          <a:xfrm>
            <a:off x="6908300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34CA385-A0D9-F72E-9CF5-C64305AC0C87}"/>
              </a:ext>
            </a:extLst>
          </p:cNvPr>
          <p:cNvSpPr txBox="1"/>
          <p:nvPr/>
        </p:nvSpPr>
        <p:spPr>
          <a:xfrm>
            <a:off x="4965467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F00F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F00F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38619899-A776-B709-2535-F170BDA7EAB8}"/>
              </a:ext>
            </a:extLst>
          </p:cNvPr>
          <p:cNvSpPr txBox="1"/>
          <p:nvPr/>
        </p:nvSpPr>
        <p:spPr>
          <a:xfrm>
            <a:off x="3042735" y="1199405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CCEB6736-0CDE-ADF7-50B9-2F8EDAF39B4F}"/>
              </a:ext>
            </a:extLst>
          </p:cNvPr>
          <p:cNvSpPr txBox="1"/>
          <p:nvPr/>
        </p:nvSpPr>
        <p:spPr>
          <a:xfrm>
            <a:off x="105486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F2A91E9F-8546-FE03-EC50-0BC876A2E52B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ED150C52-2F5B-1B69-34C7-16F12B414050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2E7ACC10-2F30-B25B-3C04-F070EA7E14C4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2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9000000" scaled="0"/>
          </a:gradFill>
          <a:ln>
            <a:noFill/>
          </a:ln>
          <a:effectLst>
            <a:innerShdw blurRad="635000">
              <a:schemeClr val="accent2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5E670D44-7F67-959C-B560-EB5E24164C37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FD0A9086-7957-2029-FAD9-949C0AAEFE6E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B411A26D-83B3-C2DF-85CD-36FCE81BF698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F0E40735-4BA5-4CF9-5794-19612544A801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67203F4E-3EEA-33B0-1424-E4E24B40BFB4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1ED35621-0818-91FB-897B-3CECDE54ADA8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A96E0B8C-0C15-88CF-BC39-4FA2C9440684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9E984C05-763D-B1F3-968D-98E38365003E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399CB37E-3A68-9CF3-A678-E9375EAA408F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6942AE38-83A1-DAFE-5E03-10B83F178B8E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297AAC8-57AB-157B-1535-AE88DC957F7D}"/>
              </a:ext>
            </a:extLst>
          </p:cNvPr>
          <p:cNvSpPr txBox="1"/>
          <p:nvPr/>
        </p:nvSpPr>
        <p:spPr>
          <a:xfrm>
            <a:off x="1858924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7109A27F-6D62-73EF-0936-8A4CFC938231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DF4737AA-F3F8-21FC-1ED7-6BD3C5E5DD9A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1A3E2561-3525-703B-B9E5-2E7E06DCCA6B}"/>
              </a:ext>
            </a:extLst>
          </p:cNvPr>
          <p:cNvSpPr txBox="1"/>
          <p:nvPr/>
        </p:nvSpPr>
        <p:spPr>
          <a:xfrm flipH="1">
            <a:off x="9609861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4347ED0C-94B3-2328-708A-7BA9D7A48346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26DB5A6C-D4D2-6D4D-38D9-14A9292A6D27}"/>
              </a:ext>
            </a:extLst>
          </p:cNvPr>
          <p:cNvSpPr txBox="1"/>
          <p:nvPr/>
        </p:nvSpPr>
        <p:spPr>
          <a:xfrm>
            <a:off x="885113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BE860C28-7E40-6A05-836D-1696563F54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78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43030C-3CAC-B24C-E069-1F8C8702D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82666939-8299-B154-91D5-3A818AE5CD32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DB7FDA1A-A617-B5F7-5550-F52213EC3C66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7CF15289-1195-885C-0B6F-F41EFE9C4DB9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EA4DAC3B-7500-6A7D-12E4-76C81AF53A7F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F9068DD0-F910-4ECE-34F3-9AEFEDBD8149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EEE6782D-7D92-DAE5-8301-BDFEF9EA961C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790D20BF-D3A8-552F-9BCC-01776542840E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6184FCFD-B56B-E2AE-98DF-797DD36DFF5A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81DBA919-B792-3CD3-9082-1C41F9E57E2F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E44C2E4D-8DA6-E2E5-5F4A-0E5E05F2C3DB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E1DD55FD-E51D-BE65-6732-94740C59BB1F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DB92DEB1-ED12-5E40-65DA-CD0E958CA88D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64329387-1AD5-930F-834B-3D1EE5B53979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E606E881-A672-74F4-CE50-3412211BBA9F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0EE97BF6-0D25-58A3-31BF-62327F14B1F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DC811B53-8C13-021B-846B-914A1F84C328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A900CE10-40EE-EEC6-EC20-282A64A8B678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55109352-7DE3-146A-078F-C3B06D9E66BC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E66BC808-38CF-A116-E42B-1BA07BB2BF2F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0DB8E06A-D5CC-BB80-9AF8-5232A8C44E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215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8982D-2A74-51E6-B9E7-36B8942C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B12EC10B-5890-8CED-7C36-E5BE992DF6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0724" y="2820809"/>
            <a:ext cx="10930552" cy="1216383"/>
            <a:chOff x="783124" y="2973209"/>
            <a:chExt cx="10930552" cy="1216383"/>
          </a:xfrm>
        </p:grpSpPr>
        <p:sp>
          <p:nvSpPr>
            <p:cNvPr id="21" name="11">
              <a:extLst>
                <a:ext uri="{FF2B5EF4-FFF2-40B4-BE49-F238E27FC236}">
                  <a16:creationId xmlns:a16="http://schemas.microsoft.com/office/drawing/2014/main" id="{3FEAABE4-6E77-4B55-71A4-48E2D43FF5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124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22">
              <a:extLst>
                <a:ext uri="{FF2B5EF4-FFF2-40B4-BE49-F238E27FC236}">
                  <a16:creationId xmlns:a16="http://schemas.microsoft.com/office/drawing/2014/main" id="{826FAF03-1D13-1590-7094-6F4FCFB7F5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5958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33">
              <a:extLst>
                <a:ext uri="{FF2B5EF4-FFF2-40B4-BE49-F238E27FC236}">
                  <a16:creationId xmlns:a16="http://schemas.microsoft.com/office/drawing/2014/main" id="{430B4B27-1259-1F91-F63C-E386A6D3813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68792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44">
              <a:extLst>
                <a:ext uri="{FF2B5EF4-FFF2-40B4-BE49-F238E27FC236}">
                  <a16:creationId xmlns:a16="http://schemas.microsoft.com/office/drawing/2014/main" id="{34FBA40D-E41B-E549-5D84-B0FB720A09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11625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5">
              <a:extLst>
                <a:ext uri="{FF2B5EF4-FFF2-40B4-BE49-F238E27FC236}">
                  <a16:creationId xmlns:a16="http://schemas.microsoft.com/office/drawing/2014/main" id="{D06802F1-7EC8-2C67-1FB6-34E16A7778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54460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66">
              <a:extLst>
                <a:ext uri="{FF2B5EF4-FFF2-40B4-BE49-F238E27FC236}">
                  <a16:creationId xmlns:a16="http://schemas.microsoft.com/office/drawing/2014/main" id="{85C86F8A-46B4-EA2B-66A0-F918455BE7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7293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!!TextBox 1">
            <a:extLst>
              <a:ext uri="{FF2B5EF4-FFF2-40B4-BE49-F238E27FC236}">
                <a16:creationId xmlns:a16="http://schemas.microsoft.com/office/drawing/2014/main" id="{E7C00024-95CE-C99F-3AD3-1C5C45BF76EF}"/>
              </a:ext>
            </a:extLst>
          </p:cNvPr>
          <p:cNvSpPr txBox="1"/>
          <p:nvPr/>
        </p:nvSpPr>
        <p:spPr>
          <a:xfrm>
            <a:off x="6015856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068A3F88-A66D-628E-1FC8-59B7F1499BF9}"/>
              </a:ext>
            </a:extLst>
          </p:cNvPr>
          <p:cNvSpPr txBox="1"/>
          <p:nvPr/>
        </p:nvSpPr>
        <p:spPr>
          <a:xfrm>
            <a:off x="4073023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F00F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F00F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C3587900-8F9B-20EA-15E4-8B4784869325}"/>
              </a:ext>
            </a:extLst>
          </p:cNvPr>
          <p:cNvSpPr txBox="1"/>
          <p:nvPr/>
        </p:nvSpPr>
        <p:spPr>
          <a:xfrm>
            <a:off x="2130189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F14F4202-B409-35B1-7BC5-D6D4E97F7C26}"/>
              </a:ext>
            </a:extLst>
          </p:cNvPr>
          <p:cNvSpPr txBox="1"/>
          <p:nvPr/>
        </p:nvSpPr>
        <p:spPr>
          <a:xfrm>
            <a:off x="187355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5E799509-547B-5E5A-16B1-E13E7FE06DF5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F6BB650B-EB7F-DEAB-C3E4-6756D022E6AD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65AE9045-752B-6EC5-D625-58A3F621A8CC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C1026C48-518B-5E1C-AB2C-A155900D5F9C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2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9000000" scaled="0"/>
          </a:gradFill>
          <a:ln>
            <a:noFill/>
          </a:ln>
          <a:effectLst>
            <a:innerShdw blurRad="635000">
              <a:schemeClr val="accent2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117FE45F-6738-9A51-C5B4-EA729A4B0A43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tx1">
                  <a:lumMod val="50000"/>
                  <a:lumOff val="50000"/>
                </a:schemeClr>
              </a:gs>
              <a:gs pos="66000">
                <a:schemeClr val="bg1"/>
              </a:gs>
            </a:gsLst>
            <a:lin ang="7200000" scaled="0"/>
          </a:gradFill>
          <a:ln>
            <a:noFill/>
          </a:ln>
          <a:effectLst>
            <a:innerShdw blurRad="635000">
              <a:schemeClr val="tx1">
                <a:lumMod val="50000"/>
                <a:lumOff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4C71B811-8BF8-974F-9618-86B3DB6FF99E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8FB2BDBE-F1CB-4ABB-B89B-558EC2A28745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A97CA785-DC05-87F4-CB3A-083996D2D23E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2EA3FB4B-1281-F1F2-7D5B-79F38B38949F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0F577B50-80BD-3C9D-1757-99FC19D506A6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8225ECC4-9734-1512-24EF-88F1F5DA835F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6E1505C5-32F4-B86B-D248-E6160D0F45FC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0A172884-827C-40F2-A8B9-1CCA1120F784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D8355A15-CB93-C2C5-D9FB-9C5E79F9EF4E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8E6613E7-8B94-DC97-16ED-52F61F5F3EE4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387F8A5B-A1EB-FE8E-FE2D-C53A9123B7F5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CA060562-73B7-8AB3-4AD4-F0FD9ED119D9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48BCB0F8-4C07-7444-E0A5-FB70EF3D44E4}"/>
              </a:ext>
            </a:extLst>
          </p:cNvPr>
          <p:cNvSpPr txBox="1"/>
          <p:nvPr/>
        </p:nvSpPr>
        <p:spPr>
          <a:xfrm>
            <a:off x="875040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4ED946E4-1E60-CAC1-D4E1-495B1E55FB54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B21879C6-1237-1873-325C-5CFC6E263C82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A076E60C-D5FA-CCE3-AB95-AE0D34242AFE}"/>
              </a:ext>
            </a:extLst>
          </p:cNvPr>
          <p:cNvSpPr txBox="1"/>
          <p:nvPr/>
        </p:nvSpPr>
        <p:spPr>
          <a:xfrm flipH="1">
            <a:off x="10563950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06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C69143E7-0337-CE57-D394-8F43D6401219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FB32CA3B-0BCC-A051-493E-FA2B535FA46F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FAE00E4F-6F4E-8C50-2D6F-330D496AF5D1}"/>
              </a:ext>
            </a:extLst>
          </p:cNvPr>
          <p:cNvSpPr txBox="1"/>
          <p:nvPr/>
        </p:nvSpPr>
        <p:spPr>
          <a:xfrm>
            <a:off x="7958691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89194D29-C4A6-1A05-2596-846EC05CF72C}"/>
              </a:ext>
            </a:extLst>
          </p:cNvPr>
          <p:cNvSpPr txBox="1"/>
          <p:nvPr/>
        </p:nvSpPr>
        <p:spPr>
          <a:xfrm>
            <a:off x="9901524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A5A0BA9A-B5E6-5D2F-950A-CDC199D81A42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993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64A165-BDA0-BA4E-F125-BC58A588E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BD21DC-8D37-7A0D-AF44-17FB9849AE87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ACFD393-EEC6-8AE2-A1A0-FD1429C24AC6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7C1B6E70-36A8-061C-6346-8CF1704A4013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1D290A44-DCF8-DA4C-31EE-C01E313ABAEC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1D86288C-75E8-0104-66A7-67B8E28003C7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28A266BA-5307-DA2E-1321-F1DE86598AFA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D6405D58-C6C6-3FCE-898E-B6DD3504F7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390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CC87E-2D45-8EA2-F1E7-07A68F05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F33293BB-1B82-65E2-CD59-9B462A73BC31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2FFDD149-2853-CFD0-A97D-F7A2E7E5A0CE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83B892-503D-22DB-0CFC-D76BBD05A703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F9C7AA9-36D1-ED23-73DF-A31EFD0091D2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0B631CCD-5216-CB45-5E88-92ECD082FAF0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7EFDF24E-9D5E-B5F7-35A0-AE6AF27301F9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A586E42A-B263-692B-EFFC-A05C6054EBCB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D7AB1C70-D2A8-D4EF-A436-D9772259EB9D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A733500A-6517-1044-31D7-5EBDD7AB9042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C5299C81-D71D-9C7C-BEF9-413C93767C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592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DD4AEF-E5C8-AEA2-0EB6-1406B5553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B36C60BF-7E6B-C342-9EEC-6B3A953835A9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5F2B494-5DEF-770E-9CA6-BDF5E7BB977A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E4D9EF58-B650-4F2B-9748-A5DE16A352CF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C2F355A3-7989-6363-1B75-EC029A50CC5B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9AF28830-ED93-B8AD-9571-2C6895F9346B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D3F51803-598B-E5D0-7801-0561F9B2F228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C4F837C0-F28A-BACC-B031-287F6202D79A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2540E04F-546A-08CF-AA6C-E5EBE22FBF07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428D5F09-378B-88A6-D7AA-C717822DAAD9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FBAFC820-7197-C1EF-86E0-EDBB6708FE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824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96CDD-7445-D0D1-C752-60B8A2F96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A86C65D8-B1DA-0DD9-3730-B38C5D356D19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7E4BB5-B9A7-81A1-0C1A-1179B848560C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47784B5B-E597-B85C-32A7-E7F888B8EA7F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CB74FB36-3BAB-B049-892F-C02D034598A5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A0B54E1-26F3-56B8-9F50-C9C66F0F3906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21F79386-D7A7-B49B-1467-C6A7CE90F513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AB9520B-7F2E-F314-D676-42697BC0E92A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C838A73D-FF38-720A-4B02-8C2ACB445DA2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174CC2BB-A514-7183-336B-847A03C29EEC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3F407097-4382-B183-62DD-ACBE84D5823C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BD509A87-7186-7E12-2A67-9C1B87850330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EAB68D4-A8CF-48E3-7601-9DF0C07C7D19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D1EDB016-E710-DD4A-3EE6-76A166840326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52240C18-8FC5-C7EF-FB4B-2590F1FA20FC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AAD5F4C1-7B0D-4C0F-40C7-DE0CBD39F2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582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15284C-34EA-A2A2-A5F6-C84C7058F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1B891F23-B398-79ED-D7FB-CBB19DF11784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641E07DC-FCB0-F4A4-8731-5820B2F3C619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5FC28EAC-13C9-2D86-F394-4FFC93B5A7C4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DF9F522D-D25E-CB71-4DB3-BDDC5044DCBB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F59B7B27-0DC4-7EA5-0086-909D5A134D19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99EF6C43-0686-D361-BE57-200688C66295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2F9BC9F7-C046-E815-E530-298C46923E0B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807965F1-B0B3-6173-B8D5-2E353D280E40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5173DF4A-6F16-6574-0F33-69960DF4C7C8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350D8F08-BAB9-2B3B-186B-CA20D62762F2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BA700C33-283E-AEA8-D8AC-FEFFB2028B53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58FBF8D8-54B8-6810-837D-34D8F67A048A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E634B92F-8501-A4B2-D01D-DF62DE497B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60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4530B4-E372-801E-87ED-D1C883BF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34967425-E92F-D6F8-A007-19D27C8219F6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BC7A21E5-09F6-25C7-DA12-3A2FDADBE8DC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FD65FE1B-1F4A-6F59-C7F3-D53D0B0AFDA5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8ECD515D-7DC2-2C18-2CF2-833E808ABA11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83D2D733-1309-5945-BEDB-42606F36763A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1C67A5A6-65D9-6ADB-186B-6A27B9643F70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990FDD19-F229-9E35-852C-FF7984CA84D8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CD322EB6-9776-DDC2-7D78-6F7F6382F4C4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5303C4C8-2ABF-F001-1C4C-CD0CA06A2580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B60E0808-ED18-5D8F-4B56-07EC80018EFA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734DD3CC-5A54-61E5-AB6A-B2B92418484E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CCD63FF1-0672-391A-8453-B55D97964000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9C82EA81-B960-A0FD-A1CE-1E6E898F3A97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A3789E4E-42B2-CCF6-C86B-B6DD8C07E329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11F19EFB-50A7-E29F-8C3D-1DE1C6DF6179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FB9C0359-8FF9-ACC2-C30A-EDD10DE2265D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E62E8D49-4238-D07F-B401-4C58403E8AF7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4F800E58-9B6E-3549-D5DE-04948B1A11CA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944D84C7-27FC-E463-77C9-E44D853F40F2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4C19902E-A9F7-F43C-1C1F-9CDC11103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874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694007-C565-A3E2-AFFD-444BE3940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D159F5B-D2B8-BAEB-6A6E-66770390E1E8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E0E54A2E-B5CD-F115-95E1-158AF91F5DD3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1540F831-F0BE-5525-2D69-6D01D7463F76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03CD816F-2BD6-5164-AAFB-6D2AF88E1A22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2F0F28D2-5EEF-14F3-6E75-8EC150539214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AD5C257A-51DA-8A17-B17E-69A66F24557F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8761C70A-922A-6786-E546-78F2013D9492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68ED9315-53E0-06A0-90AF-E04F7E51BCFA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2F200F48-DF82-43A3-E504-78BFFA74966A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D90AC73E-0B31-C42C-879E-9F6CEBD9E492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41E49C18-A4FA-16E5-C972-13053A78D7CA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A2914D11-3747-8B94-2762-BA6480796B4B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8FCC85D1-877F-5EA8-1CB6-ABBF703EA8B3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61817D5D-0E7B-C654-847D-6C7564C7E313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F3AA0C11-598F-53C9-B02E-51E39E81E1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!!666">
            <a:extLst>
              <a:ext uri="{FF2B5EF4-FFF2-40B4-BE49-F238E27FC236}">
                <a16:creationId xmlns:a16="http://schemas.microsoft.com/office/drawing/2014/main" id="{308ADFE0-53BA-B73F-6E18-2A958713DAE0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CA6F7076-743A-74BF-3397-42E6CFD84714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618535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AB43E-C21F-1320-1528-9710F0CC2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3406A12-3898-F805-14BD-76B31944C01D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D46B2707-A446-2353-8ACC-CDC801F61CDD}"/>
              </a:ext>
            </a:extLst>
          </p:cNvPr>
          <p:cNvSpPr txBox="1"/>
          <p:nvPr/>
        </p:nvSpPr>
        <p:spPr>
          <a:xfrm>
            <a:off x="6908300" y="121045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296C702C-14B7-F13B-940B-ED0D9C4B93A2}"/>
              </a:ext>
            </a:extLst>
          </p:cNvPr>
          <p:cNvSpPr txBox="1"/>
          <p:nvPr/>
        </p:nvSpPr>
        <p:spPr>
          <a:xfrm>
            <a:off x="4965467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214E6D2E-EA9B-B21D-6EBC-22F76298062A}"/>
              </a:ext>
            </a:extLst>
          </p:cNvPr>
          <p:cNvSpPr txBox="1"/>
          <p:nvPr/>
        </p:nvSpPr>
        <p:spPr>
          <a:xfrm>
            <a:off x="3042735" y="1199405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D6FC7698-7C94-C7BE-DCF6-01C69B77AD2E}"/>
              </a:ext>
            </a:extLst>
          </p:cNvPr>
          <p:cNvSpPr txBox="1"/>
          <p:nvPr/>
        </p:nvSpPr>
        <p:spPr>
          <a:xfrm>
            <a:off x="105486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69C50322-7296-94E3-6CFA-07407CCC5577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D59C530B-4C9F-F390-0158-749BA4693FC4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4F0F6235-96A7-F6AB-EF95-A7597AD44C4C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ED9F857A-A116-3EE8-68D1-D133743DB31B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B0A00979-BBC3-C052-4A11-C6F772C662C5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23DE92EB-7C92-A36E-4D29-E3D00BA792A0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100EA18B-CC39-CEDB-C259-BCA00CA59106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BD41FFD2-20C7-C68C-2721-D977D539657F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D1278ACE-2A70-1F4B-DD8E-D192604D397C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44767627-3C27-BE66-9E41-1001CEEF6EE0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C105A93C-9D18-B290-9D13-252D68DBD99E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5990DF60-EBD2-79FD-9580-99775B5D11F0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ADB922FB-2174-5939-B065-13452A79275D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8A31691D-5251-E55E-3850-95CACFBE23C6}"/>
              </a:ext>
            </a:extLst>
          </p:cNvPr>
          <p:cNvSpPr txBox="1"/>
          <p:nvPr/>
        </p:nvSpPr>
        <p:spPr>
          <a:xfrm>
            <a:off x="1827376" y="3075057"/>
            <a:ext cx="790847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22238300-422B-CFE8-29DA-8DE046B16B62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D0AE62B4-81FC-0880-16E2-11092C3A2AB5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0F56C4B5-5895-2AE4-2831-E9D4224C5E5E}"/>
              </a:ext>
            </a:extLst>
          </p:cNvPr>
          <p:cNvSpPr txBox="1"/>
          <p:nvPr/>
        </p:nvSpPr>
        <p:spPr>
          <a:xfrm flipH="1">
            <a:off x="9562711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C249D017-03DC-5557-7DA5-5FC054C838B4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582EF788-DFE4-9658-B4CF-29792FEA9566}"/>
              </a:ext>
            </a:extLst>
          </p:cNvPr>
          <p:cNvSpPr txBox="1"/>
          <p:nvPr/>
        </p:nvSpPr>
        <p:spPr>
          <a:xfrm>
            <a:off x="885113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B0E8BA0D-3F54-DA70-45FE-E935E577E6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511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7F40AA-B746-7BE4-C04D-8D168117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7D4631B1-5564-D844-AA6E-0C3917C563E7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F30D60DE-5C08-2135-F6A8-7C8450EBFA6A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510FAC93-4DFF-11F5-B944-14538A515F53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AF2D5E42-3C0D-DC11-8457-89A7E3E874A4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36183B68-1245-69B0-D90B-D2210B903248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14495D49-2767-F59E-7F43-BC0316D2B2C9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8A4AF3E0-5D9B-6A3A-5DA0-B5B224DF53AC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253E2D7-B736-C454-0B16-FC95D8B48BC0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2D0103E1-2092-A870-1A4F-DF96C4E46608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EC3EEA05-489C-C51D-1C8C-CC4065C671D3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B77D4157-D3D7-A745-B0D2-B11878931F4A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F5C042D0-9423-BE68-876C-3010C7ADC706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77D94BEF-D5BF-AABE-4F3F-061F0504FB95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99E31D24-4328-3A92-C5F8-3F310281671C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1F63130C-3B19-2570-0F62-8D74E65173C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32F9F943-F215-371A-5CF4-8F414116E331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940BFA94-4D59-B5B0-C370-93315D35D82F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!!6666">
            <a:extLst>
              <a:ext uri="{FF2B5EF4-FFF2-40B4-BE49-F238E27FC236}">
                <a16:creationId xmlns:a16="http://schemas.microsoft.com/office/drawing/2014/main" id="{DAD4C3A2-271C-8192-010B-D4CB3EA059E4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1A23A495-D07D-B098-BC99-FCA9D8F3EC1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389FEBD7-664C-179D-B21E-3BBC61C9EB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358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1C6676-8052-56F7-D37E-0EFBD102F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extBox 1">
            <a:extLst>
              <a:ext uri="{FF2B5EF4-FFF2-40B4-BE49-F238E27FC236}">
                <a16:creationId xmlns:a16="http://schemas.microsoft.com/office/drawing/2014/main" id="{074D514E-7345-08DA-EB99-286B98524232}"/>
              </a:ext>
            </a:extLst>
          </p:cNvPr>
          <p:cNvSpPr txBox="1"/>
          <p:nvPr/>
        </p:nvSpPr>
        <p:spPr>
          <a:xfrm>
            <a:off x="6015856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38E54BFA-447E-1134-3DAF-E5E4FAC5C595}"/>
              </a:ext>
            </a:extLst>
          </p:cNvPr>
          <p:cNvSpPr txBox="1"/>
          <p:nvPr/>
        </p:nvSpPr>
        <p:spPr>
          <a:xfrm>
            <a:off x="4073023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2A3B0920-9A55-966F-0299-72A712AC23E7}"/>
              </a:ext>
            </a:extLst>
          </p:cNvPr>
          <p:cNvSpPr txBox="1"/>
          <p:nvPr/>
        </p:nvSpPr>
        <p:spPr>
          <a:xfrm>
            <a:off x="2130189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18E0A796-08AE-17DB-5554-2AF2B9BDB673}"/>
              </a:ext>
            </a:extLst>
          </p:cNvPr>
          <p:cNvSpPr txBox="1"/>
          <p:nvPr/>
        </p:nvSpPr>
        <p:spPr>
          <a:xfrm>
            <a:off x="187355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A488C9AC-CFF4-EA88-308D-648F96FDFE41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BA6FE1D7-186A-E7E2-1772-9C7F76F0C5F2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9D7B7F0F-2370-20FF-3EFA-C1750FB0FEBF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66411D01-C711-4FAF-4E1B-D24ED6C55B97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F56192B4-EAE8-6B0A-7DAF-7594EDBC67CA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BEDBAF9C-B90F-79C1-0FDA-048D15187D03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379F0D77-FE4C-392A-63EC-A73BD8E3ADCB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D8A922F3-FC91-776C-F5BA-20BF523ABE7E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3AA3021-E36B-6082-E94A-7ACFCA11B2D1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367A3287-97DE-8F7F-44C9-497D36528594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46EB650D-D8D1-FC73-1520-4FABDA3BD575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B901ABBE-B330-08C3-2743-B3ED1DFFF53A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C75AB89D-B05D-506F-C96A-1DD912406C71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7ECF337A-676F-25AE-BE88-F114E381CCB4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9E43529B-8752-C8B7-8D55-83E8B1A2D2BA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441D89F0-8810-C243-D21B-C377179B55CD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EFC4E811-8DEE-3053-DD8B-0E52EF52C21B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D087E0BF-11D8-DF26-C987-16C5C12B36D2}"/>
              </a:ext>
            </a:extLst>
          </p:cNvPr>
          <p:cNvSpPr txBox="1"/>
          <p:nvPr/>
        </p:nvSpPr>
        <p:spPr>
          <a:xfrm>
            <a:off x="805820" y="3075057"/>
            <a:ext cx="86619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114FE721-1775-43F6-8672-F619B6032370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1FD11B67-0E00-4154-7C30-700E0CF65189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E93A8642-AF34-0F51-69F6-1FC1DC6D3D46}"/>
              </a:ext>
            </a:extLst>
          </p:cNvPr>
          <p:cNvSpPr txBox="1"/>
          <p:nvPr/>
        </p:nvSpPr>
        <p:spPr>
          <a:xfrm flipH="1">
            <a:off x="10516800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06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3AF452C7-CDF1-C12B-DAC5-BDFDEAE55B24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54856157-7F2E-87AD-DC3B-A44CE57AD58E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DE26D7E7-86B8-40CF-FE2E-3D0EA6919E10}"/>
              </a:ext>
            </a:extLst>
          </p:cNvPr>
          <p:cNvSpPr txBox="1"/>
          <p:nvPr/>
        </p:nvSpPr>
        <p:spPr>
          <a:xfrm>
            <a:off x="7958691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F3DC60CB-7F63-E740-43DD-146172AED8C2}"/>
              </a:ext>
            </a:extLst>
          </p:cNvPr>
          <p:cNvSpPr txBox="1"/>
          <p:nvPr/>
        </p:nvSpPr>
        <p:spPr>
          <a:xfrm>
            <a:off x="9901524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C8AE9828-3AC3-908D-1696-45697949BD7E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65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0073E-FEA4-B1FD-7EF7-A40A5EAFC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073E76C-BD0B-828F-2CA8-A0F0290051A0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2F03577-2989-675F-5CCF-B4091F5430A6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841F79DF-14D2-DF57-B06B-7BA7D2711B0C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694C9504-DF81-1A6B-0471-709B5B2E783D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2783CBE6-56A6-77A6-B6EB-7310E8596103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7ACAE910-7D49-F46A-A4DB-8C17272A1CC6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2932C25F-41AD-BC94-DAA8-4C5EEF2F17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59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9B3CCD-4C45-4AEC-0289-433CCADAD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C3250490-B829-004D-6A67-DB4175478098}"/>
              </a:ext>
            </a:extLst>
          </p:cNvPr>
          <p:cNvSpPr txBox="1"/>
          <p:nvPr/>
        </p:nvSpPr>
        <p:spPr>
          <a:xfrm>
            <a:off x="6246413" y="4659926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254058D0-EED2-CC52-0469-DE199F708AC3}"/>
              </a:ext>
            </a:extLst>
          </p:cNvPr>
          <p:cNvSpPr txBox="1"/>
          <p:nvPr/>
        </p:nvSpPr>
        <p:spPr>
          <a:xfrm>
            <a:off x="2731852" y="4646752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738B110-BBFE-F6C3-39D7-DCD556E2B703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D32655C-6393-C08A-907A-E9735DFA7D63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EBF3E90C-811B-990B-B26A-98C711668DED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0B22E3C5-BEE9-3647-E6AD-D876C83232BD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9C1CFA67-D29B-7A39-2DF4-C6FA772CAED8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F64E37C4-99E8-7D6F-176A-CB1BE19F6ACA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7FFD2F40-E28F-8DC2-E125-82537BD93288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79536141-18B0-5E1D-FEF4-F7B29D3330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57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FC4F1-6524-380F-2565-1036A807F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8296F28A-9E9C-6C61-940A-86012F7A26A9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0124414-C5CC-9A59-1912-FD116504AA7F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00954069-DD39-DF0F-C4F2-19A80F0A0391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448B4449-F4D6-56F6-48A2-B86751CA664B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01DD0F8-30A9-743E-2041-20FD7F56C447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85D4FF48-CCFD-C03F-3DB1-2B0A0A6563A7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814C34C9-26F8-DFC9-5B91-4CC31C575D2E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A8F5DBC9-0221-AE04-94F5-EA9A4BB89935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E069A035-46C7-039A-C72C-9E2B202559D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62EACE7C-442C-A948-1E55-9E7D51F9F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000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1D8FE-1BCC-4700-9A5C-4389F260D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665B304F-4100-973C-4287-00135C9CBFF1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DE743B-1BC7-FB9E-FF27-2D6AA327F0B5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30A9C65-2CE8-DEC3-3E30-577FDADCFF21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6E698611-DF5B-B466-7620-B6F4F48461D6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EFC02EE-8EE9-849D-F96B-247B4183DAA2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806FBE32-0EF8-DC0A-B7AB-C7AEDCE7248E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75D662B-83A2-7391-15F3-E6889E86B9A9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9BFD3A27-BDE3-5040-CB04-EA72C9D15EEC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00374BB8-4563-4EAE-F30D-29C7F24E97AE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B7C63E1A-BEB1-39EB-EC98-9C7C093E67EC}"/>
              </a:ext>
            </a:extLst>
          </p:cNvPr>
          <p:cNvSpPr txBox="1"/>
          <p:nvPr/>
        </p:nvSpPr>
        <p:spPr>
          <a:xfrm>
            <a:off x="4360580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34D377DB-D93D-7D20-AC03-43C08E7863EC}"/>
              </a:ext>
            </a:extLst>
          </p:cNvPr>
          <p:cNvSpPr txBox="1"/>
          <p:nvPr/>
        </p:nvSpPr>
        <p:spPr>
          <a:xfrm>
            <a:off x="1708102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1E0E904D-9347-311A-86EB-9F9D7E348C1A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64466659-1B60-7286-7171-DF27063D0093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FA4E401C-7E81-E3FF-ADE8-5EECDF69FE99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A64CBC12-862E-404A-BDE6-FB3B2BFC76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883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5E0D041F-7A24-099A-2EDB-C6BFCE37F86C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AEDA8998-9DA4-58C0-A4C0-7726EB64D159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F49FD61B-65FC-EB03-291A-4276038E2126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9301546D-CDC4-E171-6236-0E11288FE9F0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>
            <a:outerShdw blurRad="685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EC537E21-3880-1A6E-627A-E8747A65C945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364BDB48-9E94-7FC5-91C3-094F252C5E91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C4F14C2-CB49-3D2E-42EC-7C12088971F7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F1BF028-A1CB-BE26-54EE-9EE77CC35064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5E49756-2747-5B22-6752-4E2702EDECBD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155D1ADD-4F9E-8631-01DF-0B584B7D049B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4F2E5E3F-2481-72CF-729C-5D16F35C2A72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0C7C3A1A-E3A5-B721-418A-491E8E5402E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203F6A88-782F-5ECC-7851-BC50A198AA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0103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5E0D041F-7A24-099A-2EDB-C6BFCE37F86C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AEDA8998-9DA4-58C0-A4C0-7726EB64D159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95B9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F49FD61B-65FC-EB03-291A-4276038E2126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9301546D-CDC4-E171-6236-0E11288FE9F0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EC537E21-3880-1A6E-627A-E8747A65C945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364BDB48-9E94-7FC5-91C3-094F252C5E91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C4F14C2-CB49-3D2E-42EC-7C12088971F7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F1BF028-A1CB-BE26-54EE-9EE77CC35064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5E49756-2747-5B22-6752-4E2702EDECBD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155D1ADD-4F9E-8631-01DF-0B584B7D049B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4F2E5E3F-2481-72CF-729C-5D16F35C2A72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8663AF47-AF6F-5C06-1081-3F10DB9C1FFB}"/>
              </a:ext>
            </a:extLst>
          </p:cNvPr>
          <p:cNvSpPr txBox="1"/>
          <p:nvPr/>
        </p:nvSpPr>
        <p:spPr>
          <a:xfrm>
            <a:off x="8610600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843191E2-3238-8FE7-D414-73DF8054981B}"/>
              </a:ext>
            </a:extLst>
          </p:cNvPr>
          <p:cNvSpPr txBox="1"/>
          <p:nvPr/>
        </p:nvSpPr>
        <p:spPr>
          <a:xfrm>
            <a:off x="5921860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C3BC89F0-A5B9-2F01-E065-D2361B9A12BB}"/>
              </a:ext>
            </a:extLst>
          </p:cNvPr>
          <p:cNvSpPr txBox="1"/>
          <p:nvPr/>
        </p:nvSpPr>
        <p:spPr>
          <a:xfrm>
            <a:off x="2882265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B6A82590-77DF-2135-AC2B-2A5A37F24628}"/>
              </a:ext>
            </a:extLst>
          </p:cNvPr>
          <p:cNvSpPr txBox="1"/>
          <p:nvPr/>
        </p:nvSpPr>
        <p:spPr>
          <a:xfrm>
            <a:off x="229787" y="519722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7359ECFF-C8EA-5B22-08CA-94CC68124AFF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D7DDA072-2999-CF7D-8AD4-279E1EACFC52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D605ECD4-09FB-5875-01A9-05FAC6832A58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28D79F99-91D2-B734-18F6-57563E4B2D35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95B996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3591F953-5CB4-88F4-0C5B-A2A8FA6D09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676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AD0B5C-5D47-5E29-09E4-DD74EE2F1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7688C9F-3321-201E-2BDD-818D853C8567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91E96BB-7937-255C-2A68-C6A0B6758AF6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1AC81BAD-2D40-FD86-519D-6CCA1712FC26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C2573ED6-24F2-900E-7F1F-3CAF033A17F0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0AC003B3-FF9E-49F6-B8C9-A7C80A2248CE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C85D4DCD-BCDD-FB81-F54F-B4E3426E3AAA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C11ED71A-46C8-5A7E-E482-3A02944AE8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678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C52E2-73F7-0F72-ED37-467FDE129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56F851A-2FB6-04A9-6599-3213E1E4FE3F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0C1D0B00-AE26-589A-6B3D-79B10CA94621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1EA0A524-B488-12E4-1128-8D2AAE45E9B4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195DD6A3-CA0C-3E15-E76B-818C52723D0D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EC2CD6E9-452E-DF24-E717-EB99C33B623C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BCB4B356-3756-3B02-B60A-809D0733C335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581BC64-E560-E551-5097-624396E91BE7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329278C5-CE90-A3AD-F39B-FA4E8FAA75E7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BFA0AB4B-ABE0-477C-EA63-B6514C1A8975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DE1B523C-6069-4DC0-8621-75120BEC1645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CA937822-8F8E-D32F-F19E-C5799E4A415F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30ADB245-42B4-D110-0E06-0FF405E834C0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44235BA9-A06B-1E18-B51A-4A1610719D68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71FB18AA-8655-9F29-A3DC-B4EDEEB263CB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65792D6D-91CF-E73E-4A2E-7E7B779F4B95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1DE67CB7-3080-025B-0786-BB0D4425D45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E718B2AF-865E-51FB-A34F-04F35C0F4A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3569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02818D-A246-7B0D-9962-7849FB0C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3321FF70-D2C4-3274-AAB6-F046674FEC11}"/>
              </a:ext>
            </a:extLst>
          </p:cNvPr>
          <p:cNvGrpSpPr/>
          <p:nvPr/>
        </p:nvGrpSpPr>
        <p:grpSpPr>
          <a:xfrm>
            <a:off x="1599711" y="2820809"/>
            <a:ext cx="8992579" cy="1216383"/>
            <a:chOff x="3049316" y="4937358"/>
            <a:chExt cx="8992579" cy="1216383"/>
          </a:xfrm>
        </p:grpSpPr>
        <p:sp>
          <p:nvSpPr>
            <p:cNvPr id="59" name="11">
              <a:extLst>
                <a:ext uri="{FF2B5EF4-FFF2-40B4-BE49-F238E27FC236}">
                  <a16:creationId xmlns:a16="http://schemas.microsoft.com/office/drawing/2014/main" id="{FB55232C-BB42-10CD-AB8B-9D9FDFE01F3D}"/>
                </a:ext>
              </a:extLst>
            </p:cNvPr>
            <p:cNvSpPr/>
            <p:nvPr/>
          </p:nvSpPr>
          <p:spPr>
            <a:xfrm>
              <a:off x="3049316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22">
              <a:extLst>
                <a:ext uri="{FF2B5EF4-FFF2-40B4-BE49-F238E27FC236}">
                  <a16:creationId xmlns:a16="http://schemas.microsoft.com/office/drawing/2014/main" id="{AE74F9DA-4E27-6FA4-A293-B9E501EED257}"/>
                </a:ext>
              </a:extLst>
            </p:cNvPr>
            <p:cNvSpPr/>
            <p:nvPr/>
          </p:nvSpPr>
          <p:spPr>
            <a:xfrm>
              <a:off x="4992150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33">
              <a:extLst>
                <a:ext uri="{FF2B5EF4-FFF2-40B4-BE49-F238E27FC236}">
                  <a16:creationId xmlns:a16="http://schemas.microsoft.com/office/drawing/2014/main" id="{4F572249-553F-2E96-C40B-80A6D4B3868C}"/>
                </a:ext>
              </a:extLst>
            </p:cNvPr>
            <p:cNvSpPr/>
            <p:nvPr/>
          </p:nvSpPr>
          <p:spPr>
            <a:xfrm>
              <a:off x="6934984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55">
              <a:extLst>
                <a:ext uri="{FF2B5EF4-FFF2-40B4-BE49-F238E27FC236}">
                  <a16:creationId xmlns:a16="http://schemas.microsoft.com/office/drawing/2014/main" id="{0B6A0307-9B2B-6620-3D16-2DB102ADACEA}"/>
                </a:ext>
              </a:extLst>
            </p:cNvPr>
            <p:cNvSpPr/>
            <p:nvPr/>
          </p:nvSpPr>
          <p:spPr>
            <a:xfrm>
              <a:off x="8882679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66">
              <a:extLst>
                <a:ext uri="{FF2B5EF4-FFF2-40B4-BE49-F238E27FC236}">
                  <a16:creationId xmlns:a16="http://schemas.microsoft.com/office/drawing/2014/main" id="{5404F271-B788-A421-600D-B2BF33A779F2}"/>
                </a:ext>
              </a:extLst>
            </p:cNvPr>
            <p:cNvSpPr/>
            <p:nvPr/>
          </p:nvSpPr>
          <p:spPr>
            <a:xfrm>
              <a:off x="10825512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954F63B-C217-25FC-64E8-5C58B36D5E3E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0BEC30FF-8795-A6B2-3B60-9C313E701CEC}"/>
              </a:ext>
            </a:extLst>
          </p:cNvPr>
          <p:cNvSpPr txBox="1"/>
          <p:nvPr/>
        </p:nvSpPr>
        <p:spPr>
          <a:xfrm>
            <a:off x="6908300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24ABF05C-DC20-F95E-F60E-04D8B97FD5EC}"/>
              </a:ext>
            </a:extLst>
          </p:cNvPr>
          <p:cNvSpPr txBox="1"/>
          <p:nvPr/>
        </p:nvSpPr>
        <p:spPr>
          <a:xfrm>
            <a:off x="4965467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C9B96A05-1282-BAC7-0D81-D2FF137225FA}"/>
              </a:ext>
            </a:extLst>
          </p:cNvPr>
          <p:cNvSpPr txBox="1"/>
          <p:nvPr/>
        </p:nvSpPr>
        <p:spPr>
          <a:xfrm>
            <a:off x="3022633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EF859C8F-E4BD-2C71-E02F-F1EB21C37F87}"/>
              </a:ext>
            </a:extLst>
          </p:cNvPr>
          <p:cNvSpPr txBox="1"/>
          <p:nvPr/>
        </p:nvSpPr>
        <p:spPr>
          <a:xfrm>
            <a:off x="105486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261A799A-BF91-142B-9921-95A3B4DDAC01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7B388393-B9C6-DD05-F200-BCC7CF1E30D6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85670B8D-CA9E-5FC3-A950-6154A70EF771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0B2469B8-3B62-DD90-FA7B-D2D071C67A54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6C793F6B-CC86-479D-7A1A-41D2BB0B2B76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44B4466E-D194-F513-42E2-1E943C7FB0F0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3AAAEB45-418B-8222-BAB8-4FCA15FA8AA1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5EB838BC-10E8-A97A-2CB8-23800C28C2C1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82125722-833F-9113-A788-CE95F4B8FC0D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8BEABBD7-82D2-678F-4731-CB7453FABDB7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0DD6AF3B-1BFC-F2D8-6D9B-607E947E48E3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6B147466-C541-B414-C383-2FF9BC0A7024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75116CE6-6751-17EA-C198-66C5B4109E7D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6E1B3785-62C7-849C-CB49-031834663379}"/>
              </a:ext>
            </a:extLst>
          </p:cNvPr>
          <p:cNvSpPr txBox="1"/>
          <p:nvPr/>
        </p:nvSpPr>
        <p:spPr>
          <a:xfrm>
            <a:off x="1858924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D73560A5-18A2-EF37-794E-79C60395545B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24AA4764-DF26-081E-AFEE-D3F96655DB6F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8C5BDF89-F499-2D27-88EF-D473613C1A52}"/>
              </a:ext>
            </a:extLst>
          </p:cNvPr>
          <p:cNvSpPr txBox="1"/>
          <p:nvPr/>
        </p:nvSpPr>
        <p:spPr>
          <a:xfrm flipH="1">
            <a:off x="9609861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0A1772FE-765B-61D0-66DE-1BCCF3733EBB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A90B35B4-FDF6-86CF-8677-8961BEBBCF99}"/>
              </a:ext>
            </a:extLst>
          </p:cNvPr>
          <p:cNvSpPr txBox="1"/>
          <p:nvPr/>
        </p:nvSpPr>
        <p:spPr>
          <a:xfrm>
            <a:off x="885113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ABFAD716-777F-7AE2-39A4-0EC386776C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520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37CFC-3FFB-1649-369D-EACCE1524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1F4EBB18-B05F-3979-0472-1550DA945145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B3A36560-4125-C2C0-5275-5BFA2655C5FC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040F99DD-1A30-45C5-0837-4E099AD2F9B6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5698E542-16A5-AC01-DD23-0C76EDF59C47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0347B3B0-7238-7507-3660-8A5D24AABD5A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D6A93B04-3D30-E520-8924-ABF77D04878B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137A1DAD-21AB-9A9D-579E-24AF1A325ADA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A60AB3F-B7B5-2EC2-7C63-A9ED77A56862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7B24FDF0-FB8C-1A67-17C8-2759BEC35F18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8D69B90C-A7F7-0DB9-ED48-DC8781762D47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FABF1399-7B36-C0CA-871C-9D662F84AC77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70137374-606D-C4A3-0066-0405BB59F99A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C6AA84A0-DE74-B0A3-F8D4-EEB021ED43CA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057B6A24-7953-E8DC-3644-39306295FB61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394B8B0A-008C-A82B-B836-105DC7D3C5DA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17A0D163-D36E-E53F-89CE-B1E92409522D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1F2E270C-B8BA-07BF-3E55-8E70EA1E1839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024D2CB4-6340-567D-3318-A0BA236BE020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FFDC5DE2-FBF7-20D5-A3C1-FB425E2730A1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5CF33FA9-9960-4BBF-D86F-27A27A6D71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7878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7AA79-CBA7-872E-E9E5-93334ABDA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E0FF5417-E331-0082-EC08-2A21CB8C57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0724" y="2820809"/>
            <a:ext cx="10930552" cy="1216383"/>
            <a:chOff x="783124" y="2973209"/>
            <a:chExt cx="10930552" cy="1216383"/>
          </a:xfrm>
        </p:grpSpPr>
        <p:sp>
          <p:nvSpPr>
            <p:cNvPr id="21" name="11">
              <a:extLst>
                <a:ext uri="{FF2B5EF4-FFF2-40B4-BE49-F238E27FC236}">
                  <a16:creationId xmlns:a16="http://schemas.microsoft.com/office/drawing/2014/main" id="{4FCFE420-E934-3A46-16C9-D70B425852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124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22">
              <a:extLst>
                <a:ext uri="{FF2B5EF4-FFF2-40B4-BE49-F238E27FC236}">
                  <a16:creationId xmlns:a16="http://schemas.microsoft.com/office/drawing/2014/main" id="{27D0E857-2A15-3B82-5D7A-DEE192EAA8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5958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33">
              <a:extLst>
                <a:ext uri="{FF2B5EF4-FFF2-40B4-BE49-F238E27FC236}">
                  <a16:creationId xmlns:a16="http://schemas.microsoft.com/office/drawing/2014/main" id="{7E06673D-1337-E114-5DA3-3D1BDB6DD4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68792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44">
              <a:extLst>
                <a:ext uri="{FF2B5EF4-FFF2-40B4-BE49-F238E27FC236}">
                  <a16:creationId xmlns:a16="http://schemas.microsoft.com/office/drawing/2014/main" id="{A0D8E92E-F6AB-B6D5-F067-AB99C460EB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11625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5">
              <a:extLst>
                <a:ext uri="{FF2B5EF4-FFF2-40B4-BE49-F238E27FC236}">
                  <a16:creationId xmlns:a16="http://schemas.microsoft.com/office/drawing/2014/main" id="{E85398F2-0E7B-FBBB-098C-3B0A738A3E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54460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66">
              <a:extLst>
                <a:ext uri="{FF2B5EF4-FFF2-40B4-BE49-F238E27FC236}">
                  <a16:creationId xmlns:a16="http://schemas.microsoft.com/office/drawing/2014/main" id="{844E46CB-B5D2-B42C-F2BA-5880DD6644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7293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!!TextBox 1">
            <a:extLst>
              <a:ext uri="{FF2B5EF4-FFF2-40B4-BE49-F238E27FC236}">
                <a16:creationId xmlns:a16="http://schemas.microsoft.com/office/drawing/2014/main" id="{7C7147EE-73FB-11A9-BF52-2ABBEE1000EF}"/>
              </a:ext>
            </a:extLst>
          </p:cNvPr>
          <p:cNvSpPr txBox="1"/>
          <p:nvPr/>
        </p:nvSpPr>
        <p:spPr>
          <a:xfrm>
            <a:off x="6015856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E3BC6F5-C917-D164-9F5B-928CC1E174BA}"/>
              </a:ext>
            </a:extLst>
          </p:cNvPr>
          <p:cNvSpPr txBox="1"/>
          <p:nvPr/>
        </p:nvSpPr>
        <p:spPr>
          <a:xfrm>
            <a:off x="4073023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14CA30FF-9AF5-06A8-1844-ADEEE3063F4B}"/>
              </a:ext>
            </a:extLst>
          </p:cNvPr>
          <p:cNvSpPr txBox="1"/>
          <p:nvPr/>
        </p:nvSpPr>
        <p:spPr>
          <a:xfrm>
            <a:off x="2130189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9C9AF477-DB55-77CA-AB9A-6414B44C6101}"/>
              </a:ext>
            </a:extLst>
          </p:cNvPr>
          <p:cNvSpPr txBox="1"/>
          <p:nvPr/>
        </p:nvSpPr>
        <p:spPr>
          <a:xfrm>
            <a:off x="187355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75AE1F36-AE45-A0E4-33BD-B879B391C786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7418A847-39BB-4CB2-D23F-347C4B1B1E65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9DF42AF2-5938-39C3-433C-5CCDF0B5079E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D18FCBC6-F80F-48DF-0001-DCD6851C0740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849011D4-A820-F95C-211E-CA680C4E8ECD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ED3CFEFE-EC53-A1E4-5F2A-E21498A00A67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E931B5F5-D22C-B054-0A34-D8F78DD89219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652EEB78-0BDD-D9F8-BFA7-A787C4CA66BC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96BAA5BD-64A9-0C9F-2821-971E300A9665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3512F7E1-F74B-0ED3-52DC-0FBA21D79448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255E6AE8-BF91-26AE-EDBF-7398F78ADAFE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B2CD4284-B10C-F7E3-4A8F-B03466DAC928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4C21BAB2-5AE0-DBA7-AEBB-42A67E304AD7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08EADA96-AADA-5A6D-CA39-25E70BE7BAB8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009989EF-C091-FC70-F6CE-C472C57F3108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9653C756-A7A0-392A-0298-A0CC9FF550D5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9DC5ED53-EEA4-73DB-004F-E458ED64CA70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23315F50-42BE-5C5E-A4DF-FF7193B89F54}"/>
              </a:ext>
            </a:extLst>
          </p:cNvPr>
          <p:cNvSpPr txBox="1"/>
          <p:nvPr/>
        </p:nvSpPr>
        <p:spPr>
          <a:xfrm>
            <a:off x="875040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48162873-909D-6399-91A2-ECEB68A4D444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9FC2E686-3A6E-B2E0-4C29-BD419D56B985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71D44741-E681-9E53-3C00-0CB8ADCF2DAC}"/>
              </a:ext>
            </a:extLst>
          </p:cNvPr>
          <p:cNvSpPr txBox="1"/>
          <p:nvPr/>
        </p:nvSpPr>
        <p:spPr>
          <a:xfrm flipH="1">
            <a:off x="10563950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06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9E028A42-A301-E9B6-4EF5-DB825331502D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DEB69465-0DC9-5A6A-9F24-E21374F01DB9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E131FEDE-3ABE-B731-8C62-2FEE8C8AE595}"/>
              </a:ext>
            </a:extLst>
          </p:cNvPr>
          <p:cNvSpPr txBox="1"/>
          <p:nvPr/>
        </p:nvSpPr>
        <p:spPr>
          <a:xfrm>
            <a:off x="7958691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CADF274D-639E-9D5E-4113-50782ED63E85}"/>
              </a:ext>
            </a:extLst>
          </p:cNvPr>
          <p:cNvSpPr txBox="1"/>
          <p:nvPr/>
        </p:nvSpPr>
        <p:spPr>
          <a:xfrm>
            <a:off x="9901524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88236E18-9EA3-31DA-C6A7-6E17169FA835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85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23A57-D9FF-1D2C-B6C3-6A7A81B27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7E5FAA1-4623-974A-7602-AFF9626B0320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A5D956-9E34-4F12-4586-33165C299058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87D1D738-63F0-1C5C-EBD5-7F9B43F40879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9FA00E4B-0C77-4782-E078-746023092CD8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460FEE36-CD1B-BB6D-4CF9-2089FC06024A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FB09A746-0BDD-B1B1-7841-5F406D52EA05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C1A9E8A7-BF17-73CC-AD3E-FA3A6EC356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4917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B273D-59C4-64BC-3A2E-F4447E66A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46DE59A6-6081-6E56-E292-64AC3768627F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66C234EE-978C-CCAD-058D-56EB8EF9BAB6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290799A-B899-CB82-6021-EFC77DC1FA41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097E912-987F-1E66-1111-BEF950A51CC1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34EA6EBD-6B24-ADA4-8713-B72A2D966975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DB83BDBB-ACFD-D9D2-FE6B-654926F0DED0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9EA315EE-2070-5F51-B1D0-ECE9409EE38F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0BDBFF54-C673-FAA9-944D-CECF223C6230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738E2517-E75F-08A8-DAEE-049CEFADBEFA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5E650590-71AA-96CC-7B9F-045FDC6779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256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881A6-7597-FC3E-0A58-8DB6B79D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6ED5630C-B86F-290E-CCD2-0FA4A34B691D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63274BD-D32D-C510-3772-3A94BE11BF8A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538830FC-CAEF-24EA-60C0-0884645007F7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053269CF-A879-81C5-1126-78BB1F81CA99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68B34CB-B76A-D42D-BE82-940A21D5CCDC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C4F5D1A-E513-EB4A-AB4F-1878E5A082FA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AE85C0B-4A69-9826-3D1C-EF7162ACF054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CBCEE2D8-238D-0DEE-D1EB-8409D803DD6F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3F8E1BCE-F25C-E6C4-C889-C4AE2CA7743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CC088DE6-60FF-7995-9975-87282E2913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0625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63483-595E-EC1C-3F83-F70BD8838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02EED899-EB7E-3611-AE1F-0411C34E48BB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784160-FD26-171B-76C3-81BD2E5204FA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4B9C51AB-E01E-1BB5-74B1-FB96EA0E9007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BA3C7F47-E08F-A138-79A9-713D2BDFBE5B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A18AA87C-D80F-5C6E-15A5-7CFD8359F17A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1B0069AC-10B9-CC44-9710-6E90D48FD281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DBAECB7-70B8-4914-45A9-1118D04624D6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5BF42D8D-BB9E-05DA-5E39-F1346D491951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E1BD10B4-5316-FED8-D9BB-71BF85147A41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4059B558-EBDF-5CF4-D1E9-51306495657C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27CB9095-CA21-D826-0E33-6BBCC53FC771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FD72460E-A074-ABF9-5D01-73990C75338D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A295B2D2-D7A6-F312-6111-9CE900A376DB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730AC894-04D6-4D1E-B5D5-D15E769FD32A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3C832314-F407-A215-A896-72D76D5102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042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ABF9F-E7B9-7D80-2116-AED3D47AF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79B0DCF1-ADB9-2E95-A1EB-0EEA0C9109B2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BE117E69-389C-0E14-99BC-F06D4D3CD79C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231A429F-62D7-52AA-7C5F-059257871EAF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B6B9231E-571A-09C7-92C3-A99A5239398E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E0A1978A-4242-312B-4E32-14FE23A882D9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489528C6-87BA-7270-3D23-4FCC5AE22283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EE427BFE-D19F-0732-0E8C-B70833529CFA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A125B548-1F9F-3898-B857-CADC60EFF466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2D5D9538-9F1B-2577-5493-E1A7C382D0DC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2CAD9773-02A3-8800-7E5E-42A48DF852AA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C50AFFD9-A3B8-4CDF-D324-3BA2C188B805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0D2788F0-6553-BEAB-6827-FACC8685EA3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3E97E731-8C9F-6B12-D7DB-4C0427AFF0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3400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3FE3D3-A5E9-F9A0-138A-555B93DC5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AF779005-70FD-7A10-8001-579459E77F00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D3BB9E0E-BD2D-E408-4614-20C430B2ACA9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C74EC6E2-5061-902A-3F45-35592064107F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37A5BCB6-1434-A281-FE69-B0ED67C12E1F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20901AD4-5D90-9919-79FD-DFDB09AD512F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9ED1519-FA7E-33C7-344E-EDFBF6217716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18023A4B-416C-F01F-9481-EADD91E242A2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2F170AC-38C7-9058-EBF6-8DD630B987DA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8632EAB1-FCA0-BED1-9673-9DA53880F481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F817C88B-8E57-BAB3-3BD9-4FF9FB26FEA1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9959817B-92B0-CFC9-4053-71A9D50D50B8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75A63AE0-3E4C-8DAD-8B33-38FA70374E38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9532540-190B-EEF7-0150-46217EF170B3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DCF1B39C-7514-49AD-FDE5-6FF72A959C3D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90FEA85E-9E2F-F637-3665-C251AAE3BD4C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54883CD9-D7D9-C222-D1A9-72D62D9C5622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B97EA8D6-93D7-5722-4E05-AD02779525D6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A85B7968-941A-243D-A547-A6D7ACA93AD8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078C9F0C-47B6-86A7-0A7A-3E498FC7620D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95B996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694C0CB1-5911-6CEC-0930-8768A6BC6D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804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A1A65-1EC1-CAB6-B795-E5D48136D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282502E0-24B0-237A-932E-56A7EF2F4112}"/>
              </a:ext>
            </a:extLst>
          </p:cNvPr>
          <p:cNvSpPr txBox="1"/>
          <p:nvPr/>
        </p:nvSpPr>
        <p:spPr>
          <a:xfrm>
            <a:off x="6246413" y="4659926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D08465BF-B158-0009-604E-FEE521EDCA6C}"/>
              </a:ext>
            </a:extLst>
          </p:cNvPr>
          <p:cNvSpPr txBox="1"/>
          <p:nvPr/>
        </p:nvSpPr>
        <p:spPr>
          <a:xfrm>
            <a:off x="2731852" y="4646752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627159B-5247-3946-4AD4-DA8DCD41A7A0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FB0430-6C65-A425-FCEB-2B5EECFA316D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B8262D81-F2A0-0CB3-A6F3-0502F8A9178A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EC4FFA6C-31BD-C253-60E5-35D8DD6F4021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CC3A1AF4-13B5-D74E-DA6D-1AFEB6EC347A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24DE0D86-EADA-7EF8-AD0E-2BDAED630FCE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E46DA459-5AF7-993A-EA11-52056CCB87C3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3AA3B210-2626-4337-3111-A3F5DD6F40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73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915B07-C70C-D5DD-9C58-254E6E629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C63CA38-5F11-FAE9-CCBF-0802FC488630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CF758582-63DF-CF70-28C6-03A1BA5ECC30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D1B7222C-BDCB-BBB4-BE91-B6227F4F3540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B492E9B7-523E-0907-1FC7-AF5F126AF9DE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46E8788B-DDE9-471F-882A-A31C59F9A78A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F8AF485D-90E0-42B8-4B34-96E511D8A776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1B88E508-E88C-AF58-E8D2-794EB3F0C52C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25E9BF3E-3492-C3F5-653A-5AC688EA28F8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EE5376EC-D5BF-6C54-CB8D-74A0698FDDB6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E083E278-301B-672D-559E-043522FE7CC7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64FD67DF-D91E-4544-5CC5-01ECF631E3A0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606803DB-A8D0-D785-3D50-154973061D22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C350546F-B48B-A721-2483-457CFC205FBA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B7CED222-8A7E-A220-C524-BEC6EC035031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8D57EF61-6F1D-F5AD-669B-B35AB06D04E7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DB1A4717-CA2B-2FDC-420A-6C32CD8B21E1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EEB376F7-45A6-EBA1-68B7-FE9C2FFEA3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964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7052A-FE2B-1307-F567-3FDDF9D99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AECF891F-C823-930E-156C-523DC02CC991}"/>
              </a:ext>
            </a:extLst>
          </p:cNvPr>
          <p:cNvGrpSpPr/>
          <p:nvPr/>
        </p:nvGrpSpPr>
        <p:grpSpPr>
          <a:xfrm>
            <a:off x="1599711" y="2820809"/>
            <a:ext cx="8992579" cy="1216383"/>
            <a:chOff x="3049316" y="4937358"/>
            <a:chExt cx="8992579" cy="1216383"/>
          </a:xfrm>
        </p:grpSpPr>
        <p:sp>
          <p:nvSpPr>
            <p:cNvPr id="59" name="11">
              <a:extLst>
                <a:ext uri="{FF2B5EF4-FFF2-40B4-BE49-F238E27FC236}">
                  <a16:creationId xmlns:a16="http://schemas.microsoft.com/office/drawing/2014/main" id="{8CC6F662-A5A9-65DB-A9F4-3E9FB742D264}"/>
                </a:ext>
              </a:extLst>
            </p:cNvPr>
            <p:cNvSpPr/>
            <p:nvPr/>
          </p:nvSpPr>
          <p:spPr>
            <a:xfrm>
              <a:off x="3049316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22">
              <a:extLst>
                <a:ext uri="{FF2B5EF4-FFF2-40B4-BE49-F238E27FC236}">
                  <a16:creationId xmlns:a16="http://schemas.microsoft.com/office/drawing/2014/main" id="{3739D5BF-B167-6666-BC64-AAB8066F4314}"/>
                </a:ext>
              </a:extLst>
            </p:cNvPr>
            <p:cNvSpPr/>
            <p:nvPr/>
          </p:nvSpPr>
          <p:spPr>
            <a:xfrm>
              <a:off x="4992150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33">
              <a:extLst>
                <a:ext uri="{FF2B5EF4-FFF2-40B4-BE49-F238E27FC236}">
                  <a16:creationId xmlns:a16="http://schemas.microsoft.com/office/drawing/2014/main" id="{9D4FB88B-6903-0E39-C0DE-A140273AEB85}"/>
                </a:ext>
              </a:extLst>
            </p:cNvPr>
            <p:cNvSpPr/>
            <p:nvPr/>
          </p:nvSpPr>
          <p:spPr>
            <a:xfrm>
              <a:off x="6934984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55">
              <a:extLst>
                <a:ext uri="{FF2B5EF4-FFF2-40B4-BE49-F238E27FC236}">
                  <a16:creationId xmlns:a16="http://schemas.microsoft.com/office/drawing/2014/main" id="{60F3C5BC-E5BE-B95D-8178-7D3712CE366B}"/>
                </a:ext>
              </a:extLst>
            </p:cNvPr>
            <p:cNvSpPr/>
            <p:nvPr/>
          </p:nvSpPr>
          <p:spPr>
            <a:xfrm>
              <a:off x="8882679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66">
              <a:extLst>
                <a:ext uri="{FF2B5EF4-FFF2-40B4-BE49-F238E27FC236}">
                  <a16:creationId xmlns:a16="http://schemas.microsoft.com/office/drawing/2014/main" id="{5E1BE99E-3572-EFEE-F3E5-6B253C38210C}"/>
                </a:ext>
              </a:extLst>
            </p:cNvPr>
            <p:cNvSpPr/>
            <p:nvPr/>
          </p:nvSpPr>
          <p:spPr>
            <a:xfrm>
              <a:off x="10825512" y="4937358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B4B3258-C9A4-4DC1-4DC0-A6A7E3517543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43843B50-D9CD-8C21-D7C7-7D1CCA8834D7}"/>
              </a:ext>
            </a:extLst>
          </p:cNvPr>
          <p:cNvSpPr txBox="1"/>
          <p:nvPr/>
        </p:nvSpPr>
        <p:spPr>
          <a:xfrm>
            <a:off x="6908300" y="121045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43E1A334-7DCA-4557-E214-71DAF797EE8B}"/>
              </a:ext>
            </a:extLst>
          </p:cNvPr>
          <p:cNvSpPr txBox="1"/>
          <p:nvPr/>
        </p:nvSpPr>
        <p:spPr>
          <a:xfrm>
            <a:off x="4965467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F00F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F00F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6264E4C5-D6AC-D7A3-538F-D4763A5BB3F1}"/>
              </a:ext>
            </a:extLst>
          </p:cNvPr>
          <p:cNvSpPr txBox="1"/>
          <p:nvPr/>
        </p:nvSpPr>
        <p:spPr>
          <a:xfrm>
            <a:off x="3042735" y="1199405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46D45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46D45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9D26534D-3228-F605-F0B4-EC4A195683E3}"/>
              </a:ext>
            </a:extLst>
          </p:cNvPr>
          <p:cNvSpPr txBox="1"/>
          <p:nvPr/>
        </p:nvSpPr>
        <p:spPr>
          <a:xfrm>
            <a:off x="105486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FE3974D7-ECDC-850F-D527-DA3564774436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A3E01BCD-4E87-EB2E-18CD-C12645570815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603C42BC-1201-790D-0A00-E97839413757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B8EE37D8-6F27-1985-873C-94C6F23A7CDB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6EACE818-0332-66D6-98DC-7A1BA466E5BA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B020768-9D01-1E43-D6F1-8F6C19BA5A28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A6612820-E05E-1B3E-DBBE-DA60E2E06D46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04F832F0-67FB-BD44-BF50-C7669C56808F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0BE14F85-66BA-9F87-46FF-954B107A391B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31B65A40-1743-E3C0-3757-E0AB63121381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1CBC6348-DC77-A4FF-B348-FCFA2469B4EE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38C44941-178F-DE63-E873-290F7E7FCAB4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F0039262-046D-0588-FD22-ADAEFBDCDD38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9692FADD-1A6B-D18E-C33C-5829147B9D57}"/>
              </a:ext>
            </a:extLst>
          </p:cNvPr>
          <p:cNvSpPr txBox="1"/>
          <p:nvPr/>
        </p:nvSpPr>
        <p:spPr>
          <a:xfrm>
            <a:off x="1858924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58D6E64E-907D-7985-9D30-FC1026F1321C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8EBA7C7F-780C-A71B-FBE7-243045E3D55B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E9D4E488-62A4-A83B-EF75-2B76CBDDA8F7}"/>
              </a:ext>
            </a:extLst>
          </p:cNvPr>
          <p:cNvSpPr txBox="1"/>
          <p:nvPr/>
        </p:nvSpPr>
        <p:spPr>
          <a:xfrm flipH="1">
            <a:off x="9609861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5CA1274C-D746-B547-1202-5A2E04BD5E9E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000A4BAF-BEF5-9111-4CAD-1C5DBE10EFC5}"/>
              </a:ext>
            </a:extLst>
          </p:cNvPr>
          <p:cNvSpPr txBox="1"/>
          <p:nvPr/>
        </p:nvSpPr>
        <p:spPr>
          <a:xfrm>
            <a:off x="8851135" y="4570326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183CB333-8FFD-9DAD-154E-055A169ED5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414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356BD-D499-5AB1-01AF-F603C4704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325D84B6-6B48-055F-348F-6524C120ABB0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06EBD09D-1293-8018-2B20-8750F592F6D9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C029C81E-B011-1B50-490E-30AB3E8A815D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F91EFD40-2A2B-B5E6-79B4-06ABB59BB897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B6B0B25D-490A-7EA8-4963-1C53735BB056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09D25AFB-129F-8409-0475-B829D86061E4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35EEE0F2-7ED2-4C64-0E58-D2A5DD9B4CF4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7D1110F-7EA8-84F8-62F8-FD3FB54685B5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6E3FE1F3-F518-AB8D-E96C-C59ADF89A441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6D08F230-E5C6-C5FC-C80D-E767DEC0AB74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F4520986-A5A0-4750-3C7F-A5D847FD0A6A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5C5C0DD8-FFAC-8D28-24E8-2F585BD76B1B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415EAA37-861F-2A0D-74C5-29ABB43DF4DB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43F4F823-5974-740A-67E0-90CF4C72FF74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93C56C70-27FC-3B03-931A-ED1A1DBD3F57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5718C387-0555-085D-048F-1D86026F6A4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084E19AC-67E9-FEC1-5A2A-2E16289BA5B7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6">
            <a:extLst>
              <a:ext uri="{FF2B5EF4-FFF2-40B4-BE49-F238E27FC236}">
                <a16:creationId xmlns:a16="http://schemas.microsoft.com/office/drawing/2014/main" id="{5DFC5B2C-32B0-42BA-8248-F1ED4DC96CE2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D09E6A28-61CC-DF7C-7235-D76771548A9F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742C9CC4-C8C5-F9C0-1202-4C2D15E355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0181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59EA9E-7977-3878-A5B5-ADA6C6CE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33DB113-0732-01BB-15BD-860D396F39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0724" y="2820809"/>
            <a:ext cx="10930552" cy="1216383"/>
            <a:chOff x="783124" y="2973209"/>
            <a:chExt cx="10930552" cy="1216383"/>
          </a:xfrm>
        </p:grpSpPr>
        <p:sp>
          <p:nvSpPr>
            <p:cNvPr id="21" name="11">
              <a:extLst>
                <a:ext uri="{FF2B5EF4-FFF2-40B4-BE49-F238E27FC236}">
                  <a16:creationId xmlns:a16="http://schemas.microsoft.com/office/drawing/2014/main" id="{84FEF954-666D-A8DD-130A-C159FFD566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124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22">
              <a:extLst>
                <a:ext uri="{FF2B5EF4-FFF2-40B4-BE49-F238E27FC236}">
                  <a16:creationId xmlns:a16="http://schemas.microsoft.com/office/drawing/2014/main" id="{6A48216E-7480-6F4B-EE2A-3F4CD56CC9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5958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33">
              <a:extLst>
                <a:ext uri="{FF2B5EF4-FFF2-40B4-BE49-F238E27FC236}">
                  <a16:creationId xmlns:a16="http://schemas.microsoft.com/office/drawing/2014/main" id="{4AB8D4DD-A6A2-AD17-AAED-3CC2782F74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68792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44">
              <a:extLst>
                <a:ext uri="{FF2B5EF4-FFF2-40B4-BE49-F238E27FC236}">
                  <a16:creationId xmlns:a16="http://schemas.microsoft.com/office/drawing/2014/main" id="{35FAB1D7-A543-ADE8-5A6A-B0F19F345B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11625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5">
              <a:extLst>
                <a:ext uri="{FF2B5EF4-FFF2-40B4-BE49-F238E27FC236}">
                  <a16:creationId xmlns:a16="http://schemas.microsoft.com/office/drawing/2014/main" id="{3ABE52BF-EDDC-3EC7-3A18-E9DE87E628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54460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66">
              <a:extLst>
                <a:ext uri="{FF2B5EF4-FFF2-40B4-BE49-F238E27FC236}">
                  <a16:creationId xmlns:a16="http://schemas.microsoft.com/office/drawing/2014/main" id="{29167797-A075-7B35-13B1-FC56408E76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7293" y="2973209"/>
              <a:ext cx="1216383" cy="1216383"/>
            </a:xfrm>
            <a:prstGeom prst="roundRect">
              <a:avLst>
                <a:gd name="adj" fmla="val 236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495300" dir="2700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!!TextBox 1">
            <a:extLst>
              <a:ext uri="{FF2B5EF4-FFF2-40B4-BE49-F238E27FC236}">
                <a16:creationId xmlns:a16="http://schemas.microsoft.com/office/drawing/2014/main" id="{EB36E4C8-54DE-A06E-91B4-BC29E900DFB7}"/>
              </a:ext>
            </a:extLst>
          </p:cNvPr>
          <p:cNvSpPr txBox="1"/>
          <p:nvPr/>
        </p:nvSpPr>
        <p:spPr>
          <a:xfrm>
            <a:off x="6015856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72BDCA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72BDCA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C4B5C84E-18B0-2BC8-3821-BBF3335D5645}"/>
              </a:ext>
            </a:extLst>
          </p:cNvPr>
          <p:cNvSpPr txBox="1"/>
          <p:nvPr/>
        </p:nvSpPr>
        <p:spPr>
          <a:xfrm>
            <a:off x="4073023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F00F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F00F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97F878E6-E23C-F0D2-1F7B-D0111BB47F56}"/>
              </a:ext>
            </a:extLst>
          </p:cNvPr>
          <p:cNvSpPr txBox="1"/>
          <p:nvPr/>
        </p:nvSpPr>
        <p:spPr>
          <a:xfrm>
            <a:off x="2130189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09BC3201-6FD4-1B61-452A-CD9987B723BC}"/>
              </a:ext>
            </a:extLst>
          </p:cNvPr>
          <p:cNvSpPr txBox="1"/>
          <p:nvPr/>
        </p:nvSpPr>
        <p:spPr>
          <a:xfrm>
            <a:off x="187355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51777BBD-89C0-6C2C-CCF8-B3D5BA675395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825EA336-81C3-C8D5-641E-FEE9B3E0914C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D55E90FA-1827-D464-3D09-B65BFB385C50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19F5D7D5-05F4-7F21-BFFC-9D5BA99CF886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0995D90B-EB85-1591-1B6F-B52864ECB1B0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EB1233DC-28A6-7140-9F77-5F97227ACDDC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58ACCFD3-4212-FF62-DAB9-4AC155CFAE4E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73E1CF9-E44C-5484-C787-28D5C5CF1E3B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46A8E923-76A1-A2B4-42DC-F9207E026156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ADF3A291-5C4D-0C23-2091-B8F7269FAF89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6D77CB7B-C0D0-84C0-AE68-EDC398E99105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11">
            <a:extLst>
              <a:ext uri="{FF2B5EF4-FFF2-40B4-BE49-F238E27FC236}">
                <a16:creationId xmlns:a16="http://schemas.microsoft.com/office/drawing/2014/main" id="{97D516AB-A8DC-C9A2-DD5F-2FD15AF72F55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22">
            <a:extLst>
              <a:ext uri="{FF2B5EF4-FFF2-40B4-BE49-F238E27FC236}">
                <a16:creationId xmlns:a16="http://schemas.microsoft.com/office/drawing/2014/main" id="{E82A3A5B-CD3D-4050-A2B2-6FFDE1033938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33">
            <a:extLst>
              <a:ext uri="{FF2B5EF4-FFF2-40B4-BE49-F238E27FC236}">
                <a16:creationId xmlns:a16="http://schemas.microsoft.com/office/drawing/2014/main" id="{4B127717-DD64-CC73-CA1D-22D8FF79909D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4">
            <a:extLst>
              <a:ext uri="{FF2B5EF4-FFF2-40B4-BE49-F238E27FC236}">
                <a16:creationId xmlns:a16="http://schemas.microsoft.com/office/drawing/2014/main" id="{87B1AB9A-282B-AEEB-B813-327DD27C8550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5">
            <a:extLst>
              <a:ext uri="{FF2B5EF4-FFF2-40B4-BE49-F238E27FC236}">
                <a16:creationId xmlns:a16="http://schemas.microsoft.com/office/drawing/2014/main" id="{BA018C00-7C8E-4689-6724-1ACBA7D65726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66">
            <a:extLst>
              <a:ext uri="{FF2B5EF4-FFF2-40B4-BE49-F238E27FC236}">
                <a16:creationId xmlns:a16="http://schemas.microsoft.com/office/drawing/2014/main" id="{8DFF595C-1D84-6608-C5F3-23464F101986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3B4AAC10-37C2-448E-B626-A9E303C62594}"/>
              </a:ext>
            </a:extLst>
          </p:cNvPr>
          <p:cNvSpPr txBox="1"/>
          <p:nvPr/>
        </p:nvSpPr>
        <p:spPr>
          <a:xfrm>
            <a:off x="875040" y="3105835"/>
            <a:ext cx="7277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D9A26EEB-F25B-2DAE-D6FD-D15A63E41E9A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BF3CA288-EE23-F2C0-08E9-A5373E8D9B42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D1D00288-D1D5-6E9F-6B06-3118C0F02231}"/>
              </a:ext>
            </a:extLst>
          </p:cNvPr>
          <p:cNvSpPr txBox="1"/>
          <p:nvPr/>
        </p:nvSpPr>
        <p:spPr>
          <a:xfrm flipH="1">
            <a:off x="10563950" y="3105835"/>
            <a:ext cx="77826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Russo One" panose="02000503050000020004" pitchFamily="2" charset="0"/>
              </a:rPr>
              <a:t>06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F0E74341-4588-C58E-7FD2-10DD8EC21E91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E766E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FE766E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3D1CB1D3-1995-44BA-94D0-EA16BCB7CD49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2BDCA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72BDCA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6F125726-5397-DB90-9E04-CED67CB7B50C}"/>
              </a:ext>
            </a:extLst>
          </p:cNvPr>
          <p:cNvSpPr txBox="1"/>
          <p:nvPr/>
        </p:nvSpPr>
        <p:spPr>
          <a:xfrm>
            <a:off x="7958691" y="457032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C7B7F"/>
                </a:solidFill>
                <a:latin typeface="+mj-lt"/>
              </a:rPr>
              <a:t>HEADING</a:t>
            </a:r>
            <a:endParaRPr lang="en-US" sz="1600" b="1" spc="300" dirty="0">
              <a:solidFill>
                <a:srgbClr val="FC7B7F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CA82A2A3-1F6E-FB88-7DAF-9339EB28D2A0}"/>
              </a:ext>
            </a:extLst>
          </p:cNvPr>
          <p:cNvSpPr txBox="1"/>
          <p:nvPr/>
        </p:nvSpPr>
        <p:spPr>
          <a:xfrm>
            <a:off x="9901524" y="1210456"/>
            <a:ext cx="2103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HEADING</a:t>
            </a:r>
            <a:endParaRPr lang="en-US" sz="1600" b="1" spc="3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DB18B188-BF38-279E-BBFB-3C242C77ED52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407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DA979B-17C1-A5BE-931F-0E59DF018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DA13E62-B69C-6851-3F5B-EA154AAFB04D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BB427A2-BF2E-5882-0A5A-DE065E1259C3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65A6F19F-F964-CC8E-8C69-915709B84BA0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B05EA1D3-55D8-7174-95C6-727737AB79DF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08842757-9CAF-704B-CE3D-FD1AFA29280B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0390B29F-87A2-DC3E-EC09-3B0C4D61BC6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1A29ACAA-6075-19EF-A29C-46202A8E0E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1703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01EF24-FE90-4DBE-BE71-8A5BB67CE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BA2AD936-27F9-692A-A610-69E22F6D52D3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19858688-263B-227F-BEAA-2FD95944BC3C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86CB5E-4D44-71DE-D828-AC04817CA559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16BCCC-D6C8-62A4-7326-62D452AEA713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3EE3ED93-4D4C-3803-B3A5-33E096333268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A948068E-81FE-1589-4308-86AD491CD9B5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256AE85B-F706-D247-11F9-AE78DBF40A73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80ABF4AD-89CF-AC1E-2765-A148E86DFFDC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B85F865C-F73C-E769-9DE0-E886FE09F5D7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91E743EF-DFDD-177C-705A-92B03F7EB9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886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3ED10-BD38-2094-D12E-5EF654742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2EC9639F-7868-923F-C1A6-D209C490CD5C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C6CD7C0-8585-5983-CAB6-663D09D4ADF2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5EAB5F8-72C9-0648-0CCD-E8C8DC7D2174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A7A05D95-B41B-EC05-9FC5-C8B3F157E9B8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D7CC111-79E5-3EDB-43CD-05A35CAE5DBB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31B8D8EB-450B-54BF-BB95-45A6DE1E1B3D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21BE66F-BFAE-971F-44B4-B3D93B2F5A76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C5853AC7-16A6-6E58-FDBA-54576EEAFDC1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17C121F1-CEDC-0B3D-5546-99CE9BBC1697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ECB37B7C-C3AE-57D4-C0B3-65D98C9B9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8519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B3AF4-06C7-5D0F-C358-54730D303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BA8DA1C9-3649-965C-F0D3-D1D5E5FB775B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7A2B52F-CEC4-C7B4-C49C-C5EDA38DAFE1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F3EE9D2B-7CC0-DAF2-6C53-1C7B6EB12ACA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B507C0E6-6201-C437-7E31-1EFF93E8F1B7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92A39C54-C729-C382-DB79-C95A80804FC0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18A653B-7ED9-46FA-D613-757A13178BF6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CA3E1F2F-0522-BA4F-3A86-7679978FECFB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6D32AEF9-B2AA-C450-8C5C-7EB32E0CB1C6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4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6BDD9CAD-41B8-D6C4-7E8C-EE70006309A0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009244ED-4974-34A1-98F4-007DFF52A3E1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642AEC01-170A-21FC-F56F-1CF157FD4814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6337C413-9449-44F7-1563-627EB7DBED18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543E2FF4-9B17-EA7E-7D19-D0EE9F08B80E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AF5F83C1-4B1E-3EF4-08A7-8ED2E5AAF0F5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39353121-C170-00FA-1B39-CD167BBCA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263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BA086-29FD-6934-D099-F2B37F213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C35D52B0-1982-EC1F-C7E1-BC14527A18C7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A8CDFFF8-2AF9-0E87-D58A-849C7C375335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90D6C164-4FD4-DB4F-C895-7BA955447711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10514CD-2DDF-DEA5-30F7-1EEBC6BFC3F7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7158FA47-8969-AB6C-0AD4-F21E247A5B6C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B93278E3-9338-669A-DA2A-38E0FA39984B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57C67F5-4A97-3618-F430-3595B8214B6A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1405B265-64FA-BD72-95CA-463BAB47027A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4542D6E4-0414-DF00-EA39-D99C81F9A817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7D840425-D0C1-2DBE-96B3-D57B643EA684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776E2469-DC84-89E1-25F7-0EA73F1C982C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63780EBE-D898-8810-C685-9CBE8C81E901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2734988A-00D5-E9EB-CE94-AB835BFC5A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6002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470AC-AB5F-5B09-EB3C-0858A4120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6D43DBA8-6136-8AA2-5560-6E998897FE59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FB66529F-2D04-A573-8B05-735A0959DBAF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A76D97B8-2306-AAAE-BC6C-80BEC747A73C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BEC9D633-6287-F65F-ABFC-AB952A657EEB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35B3CB90-7B7D-F9FA-A124-F890EF676189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D828A171-05AC-70D4-7D8E-1B74338A88AB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EFB1B027-D050-EDF6-C73D-24A78709BA00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A3FC0AFB-47DB-0D24-072C-0721F66032DB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6D92342-6EAA-EF7B-3CCD-F8F42963D48B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1912872B-FB2B-E953-B5BE-25814190203F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0EB0CA45-03CF-6598-B7C1-AFC8B2A67C2D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603D5D8F-43F1-AF80-93EA-C42CA6BC1348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8944C43B-92EB-13EA-BB48-B36697880EB6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AAC33191-E3BB-C7CF-A5A7-45EAF9EA3A61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1137AB2E-F87A-406B-6442-932D3342FBAB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578E16F1-048B-094B-AB52-8C14C121269E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51A0D9EE-D778-3C54-AF91-BB8CCE488B42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926D5E97-9894-428F-0336-D3014363D3DF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2A981C44-A305-C17E-792C-150088E95DC1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57F484C4-B184-AADC-67C4-E0697CA3B0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298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A4E7D-07D0-843B-E36A-1A95D1C56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41F037DD-8DF9-6B72-90F5-ADE1688A7B95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7E00CD3-BE71-9DD3-E279-09536FE286B8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679BB196-CB06-7EF1-FBB8-80AB77FE0886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59F3F714-0AD0-34E5-916C-EDA39399BAD9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DC795F5A-1900-D058-C3CE-D62664AFE769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50412687-4ECA-3C58-EC91-1E29D4DB579F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B6F70DFB-0C81-A0A7-23A0-860C432414CB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B749CE2D-A77E-5050-52D6-E9DBC8F45FE9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953CA48D-5050-4734-D01B-00D09734F50A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793E6F44-C918-A5B0-EF71-EA4B064B50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4617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FE048-B1B4-8D94-4CFF-3D77ECB8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2272DDA-02F8-6B84-ED33-750B33B5B89E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A41DE7CF-181D-0E73-69DE-924B5D911F2E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2DF48B40-57E7-A9FF-8262-3F6D4E236238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C58713E9-3308-540C-D785-8793B9EFE54E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36603090-EEBC-6B29-1977-A63E6A1C109F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2DAF6751-C62B-E511-CEDF-8D4D7AFBA992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BB406A23-31DD-BE52-450E-9A7C93C2E54D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12C06459-382F-3329-E370-1776B95550F8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D9C9B05A-2DC7-C16F-30AE-4C0AEE4F2DBF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3F7C4809-FB2E-2DD9-A7CD-C7ADDBF14F81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1CE923B7-A6B6-AF5E-EC27-9642CF625ABD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05BD59F9-55D1-5D09-DCB8-1CAB09C6D4AF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B3CB3161-5882-1C98-CEF1-438082A828C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61B02813-BCDD-3B20-45A1-4DB3C2C9B05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6E5E8DE3-3C87-9FB5-CC56-F923278495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!!666">
            <a:extLst>
              <a:ext uri="{FF2B5EF4-FFF2-40B4-BE49-F238E27FC236}">
                <a16:creationId xmlns:a16="http://schemas.microsoft.com/office/drawing/2014/main" id="{F7687A34-2863-C54F-2D39-B928FDCDD3BD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210F58A2-7F42-A2F1-9688-F4EA6E568F8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7735044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9583CD-4ACE-E8F5-0189-EE6C113ED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621EBC2-054A-ECBC-51A5-69516CD5DF23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3D65EFC4-CCD1-6CA1-E9AE-A26CC21313B3}"/>
              </a:ext>
            </a:extLst>
          </p:cNvPr>
          <p:cNvSpPr txBox="1"/>
          <p:nvPr/>
        </p:nvSpPr>
        <p:spPr>
          <a:xfrm>
            <a:off x="6908300" y="121045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F68ABB78-BECF-B283-2E1D-A3C25B1CB2FD}"/>
              </a:ext>
            </a:extLst>
          </p:cNvPr>
          <p:cNvSpPr txBox="1"/>
          <p:nvPr/>
        </p:nvSpPr>
        <p:spPr>
          <a:xfrm>
            <a:off x="4965467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84DE2916-D48E-A160-04A1-C3BC479E4C5A}"/>
              </a:ext>
            </a:extLst>
          </p:cNvPr>
          <p:cNvSpPr txBox="1"/>
          <p:nvPr/>
        </p:nvSpPr>
        <p:spPr>
          <a:xfrm>
            <a:off x="3042735" y="1199405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C2BCC124-447F-B579-4900-E0FAC5941E50}"/>
              </a:ext>
            </a:extLst>
          </p:cNvPr>
          <p:cNvSpPr txBox="1"/>
          <p:nvPr/>
        </p:nvSpPr>
        <p:spPr>
          <a:xfrm>
            <a:off x="105486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8B350637-688A-8D8A-499C-F7AF5A83D858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18CA014E-1A50-7183-DE62-4FB50DDC1CB1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70BC2AA4-8581-5A04-A4AA-7CA57A448551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8BE0A9D7-BFFC-E8B1-4D6B-A38E756AC978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78AD6EE4-A306-8E0A-1D87-58CE2C46414D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A97DAD03-1E31-DB63-0B99-912CB52275D5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8DB33B1E-989A-6061-55B7-5A0B87A13EF1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BB97C688-2AA1-3F27-A2B8-B8FFD26F3AB6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CA2404BF-7463-985E-B1FB-75028EDA9BED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47BD4CA2-4EFF-99CC-8C55-F9EDD1828343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C527D254-362A-B68D-CC94-8F6648938741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6DFE51E2-0E13-F2FA-CE97-1FA3A45F751C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63AB6310-D8D4-C7BE-6B44-432E792F89C5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B83921F0-5D68-46F5-CA50-5D630F50F11C}"/>
              </a:ext>
            </a:extLst>
          </p:cNvPr>
          <p:cNvSpPr txBox="1"/>
          <p:nvPr/>
        </p:nvSpPr>
        <p:spPr>
          <a:xfrm>
            <a:off x="1827376" y="3075057"/>
            <a:ext cx="790847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48C02EFC-8222-A515-B078-CB7CA3FD4CA8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76244CEC-BD1E-3954-A8AB-B16110CFE042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1E7CBDAD-DD72-51F2-384F-AF635A7A706A}"/>
              </a:ext>
            </a:extLst>
          </p:cNvPr>
          <p:cNvSpPr txBox="1"/>
          <p:nvPr/>
        </p:nvSpPr>
        <p:spPr>
          <a:xfrm flipH="1">
            <a:off x="9562711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6CF821B9-E871-9F32-3457-0BF64F1089F3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B3DD2B90-FE6B-EBD9-C5AC-FA796A8EBD44}"/>
              </a:ext>
            </a:extLst>
          </p:cNvPr>
          <p:cNvSpPr txBox="1"/>
          <p:nvPr/>
        </p:nvSpPr>
        <p:spPr>
          <a:xfrm>
            <a:off x="885113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74DBD3DF-4494-084F-4120-C91CF0D84D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290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6BB14-94E0-3317-C5F9-7CB6AB6A6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12F817FA-BEE4-E53D-8B48-886F8DAC5531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CC0DE8A6-3886-F2CB-086F-043F373C80B4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9351D06C-51F6-2700-374C-63C08802FAFE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F2A08587-FF3D-DAE5-AF60-793E54710240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93102AFF-DA68-F0FF-CA98-B48119D245D9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BAA17996-BF5C-6C6F-D110-3278851A264F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36B18F7B-9DAE-E34B-BCEB-EA9A902B1A4F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802F9E56-A62C-8E5B-F3CE-DAF656D12E04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B2D20009-3DAC-6325-8D70-86A759623771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7E6DEA09-19FB-AAC1-DCA9-735A35A680FD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4102299B-169F-4FB5-14B6-02300445EEB4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BADE98B7-2F19-4708-7113-46560AA55AB5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7AC1C830-13FE-4480-1CA0-6070452D2266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04785FE5-1E18-F3BB-9D14-6753C24ADFB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3851819B-5B13-CD00-7CC8-326BD8448AA9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1554F98A-309E-977C-5E26-97A74DA19D36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CB83CF40-38A2-3648-3109-47374FA5D17A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!!6666">
            <a:extLst>
              <a:ext uri="{FF2B5EF4-FFF2-40B4-BE49-F238E27FC236}">
                <a16:creationId xmlns:a16="http://schemas.microsoft.com/office/drawing/2014/main" id="{DFCAB78F-D839-2164-084E-2580A410F80A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1F5C7252-04E7-1D5D-EEA2-E817E0CE1C2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06F742D8-84BF-72E8-4406-1676BBF5D7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0715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32AA9-B0BF-F099-E160-1125FBDB0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extBox 1">
            <a:extLst>
              <a:ext uri="{FF2B5EF4-FFF2-40B4-BE49-F238E27FC236}">
                <a16:creationId xmlns:a16="http://schemas.microsoft.com/office/drawing/2014/main" id="{B8ABA581-DD0A-9744-AA19-113A2274CFCE}"/>
              </a:ext>
            </a:extLst>
          </p:cNvPr>
          <p:cNvSpPr txBox="1"/>
          <p:nvPr/>
        </p:nvSpPr>
        <p:spPr>
          <a:xfrm>
            <a:off x="6015856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C517C922-3BB5-9E4B-31E4-287277F58BDF}"/>
              </a:ext>
            </a:extLst>
          </p:cNvPr>
          <p:cNvSpPr txBox="1"/>
          <p:nvPr/>
        </p:nvSpPr>
        <p:spPr>
          <a:xfrm>
            <a:off x="4073023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5E59B89C-B93A-CFE2-8413-EF1134E58250}"/>
              </a:ext>
            </a:extLst>
          </p:cNvPr>
          <p:cNvSpPr txBox="1"/>
          <p:nvPr/>
        </p:nvSpPr>
        <p:spPr>
          <a:xfrm>
            <a:off x="2130189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571CD335-F98C-9211-74DD-78456A739F8D}"/>
              </a:ext>
            </a:extLst>
          </p:cNvPr>
          <p:cNvSpPr txBox="1"/>
          <p:nvPr/>
        </p:nvSpPr>
        <p:spPr>
          <a:xfrm>
            <a:off x="187355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D44D7012-6931-CC4A-7EA2-B9686847DC67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ABF9FA7D-1468-845C-9257-F638A980CED5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B3650680-2F91-E0B8-FF9E-D72063A717CB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A7031993-E5A3-2484-4375-75A66768BA00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9A700217-CB98-FBB8-751C-51606CBA764D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08FADD50-4915-761B-5248-6A795A355854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C0C69669-5DB9-816A-7467-EE9E5B5B1826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07285AA-9BE9-308B-40B5-1C8652D20523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114F9980-48E7-1C91-07F7-90EC408A946C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B0D06F79-5501-E986-78B3-EBCEB1BBB063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BF559A51-534C-906F-A018-84BDF783AE5A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44E77BD4-132D-BC9C-16C1-875C47E0B1BB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167031AC-CBB2-AD17-0617-AC6313091816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1CF805E4-4152-F9C9-B52D-36FACCE0D66A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240EC3EC-7AED-BDA6-31A7-4DE49390569F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DA5A9E64-4747-8C99-76B5-F0E42F50FFFE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25DBE59C-DC6B-9585-0ACE-B8B47892321A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48B978E5-916C-685B-A1D2-7FC4A9A81451}"/>
              </a:ext>
            </a:extLst>
          </p:cNvPr>
          <p:cNvSpPr txBox="1"/>
          <p:nvPr/>
        </p:nvSpPr>
        <p:spPr>
          <a:xfrm>
            <a:off x="805820" y="3075057"/>
            <a:ext cx="86619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548B9539-35B0-A6CB-21F9-D8ADFDC13945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F0AE0821-4298-2520-D2A8-C9CC4CF0E385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C3DA06D2-2851-FA47-5C6B-09203F1C103D}"/>
              </a:ext>
            </a:extLst>
          </p:cNvPr>
          <p:cNvSpPr txBox="1"/>
          <p:nvPr/>
        </p:nvSpPr>
        <p:spPr>
          <a:xfrm flipH="1">
            <a:off x="10516800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06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E0F239FE-282E-06E7-A4AD-2956EB29BB87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201CFEA6-C7D5-787B-3442-7126BABE6D18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chemeClr val="bg1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27C667DC-56E3-8249-2D28-EA5A8F59448B}"/>
              </a:ext>
            </a:extLst>
          </p:cNvPr>
          <p:cNvSpPr txBox="1"/>
          <p:nvPr/>
        </p:nvSpPr>
        <p:spPr>
          <a:xfrm>
            <a:off x="7958691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EBC977E2-5C55-49FE-29A6-5A537ACB3D21}"/>
              </a:ext>
            </a:extLst>
          </p:cNvPr>
          <p:cNvSpPr txBox="1"/>
          <p:nvPr/>
        </p:nvSpPr>
        <p:spPr>
          <a:xfrm>
            <a:off x="9901524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4631AD1A-5FD9-6D2F-B24F-1F1D861D4F73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235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62D089-B36A-6F76-2C71-8032787D0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4C3D9-6FD7-11CD-D2FE-02AA9E3E74A6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694ED6-1FC7-E152-44F3-014A5FF360B2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809E4E52-C8D8-1EF4-0BB2-9195972F3C74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C8D3BD69-67A4-2D5B-1469-4B31E7ABE758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80776BBE-F134-7A70-667E-73E2AAE1F1A1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7F763174-6771-F7B7-DEF1-1192AA173FD7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B0711417-545C-0549-CDD7-A7E725C732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5460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706978-3EB7-9B7C-2776-9527DAF74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D06CDA6B-53F2-D7AD-752D-91AC3C7B4E15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2A9080F8-998A-5D1B-1233-CE9401FB162F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605E52-33D2-89E9-B490-D9C29659F148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AA2226B-FA18-F2F9-0FF6-E77F71F3C672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B0D146A3-4FE5-542F-2863-C9DEE86DCA24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26128493-A62F-F2BE-3038-4F6366929923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846257AE-7224-CE3A-C78B-882CF152D7EF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22B4F7A1-C6D8-AED2-2782-076993924614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298EA3E9-215F-671F-1708-FFF69AD0188D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DBA190D8-2F55-D080-94EC-13CE35556E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345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72F6AF-C64B-B726-A66A-7A70DC61E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BA2CF716-31D5-6C27-A0DB-F9B2F010295F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0D5C0F-6230-C2CF-1ABC-A8F2C72733BB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638A1024-3051-7415-68BF-BB1675392FD4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9431B9BA-D27F-08A4-0C4C-D5F46067D8DD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70E4E55-5E20-4CFD-BC24-FC0C92A3A41E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2EF4D135-C3B2-DE07-8354-E36FF3ABA6F7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7B1D568C-91E5-5C5C-9E61-90C09A68C402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2C85E9C0-D5BD-6229-4ABB-1E2156F87818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341031C8-7723-7DB4-41D7-45960380047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6B2EDD8B-49FD-4F7B-6BB0-5194C59930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423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C631E9-1F61-C9FC-34B0-D6A5BB308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0C4BE500-6B6D-3A41-888D-19E1330D8E5D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213708C-2955-93A5-17B4-1E8BDAC79CCE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626F19A-F001-129B-E466-E338D85B1780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F926846A-C35D-B8C6-18CE-F3D153136C14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BD504152-A418-0306-FF2B-87138D339DC8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639E015A-395E-0911-91CB-BC9906319D7C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9E4365E-6757-9D6F-D1BA-4686B0691A05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D0F7DBD2-269C-3949-68C0-00EC0B6F5E55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A085BA1F-BB19-BECF-2599-AC6CBE90DBCB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F079DB53-F858-A032-78A0-4B1F2E567370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8D8A1A1C-63A2-45A2-88E0-AF43330C99A3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3862BD7-37AE-9855-7AB8-11B39A6838C5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68396777-D590-D0DF-1F85-11FBFEBDD9B4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F9243445-5365-2365-A493-118204720429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B3EB6B06-EC1B-A556-A45C-F1DB691F9B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860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207CD1-07B2-2A45-21D8-F68B1C0F3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228123D5-C51B-0427-998C-FAD1A491FC98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0AECEAAD-126F-09E8-1AC9-B3E566177AA0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E23A6DBB-F4C8-62CB-6B0D-4B98EB86399A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C1A2D534-21B5-1772-40C8-238CDF72CC00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80982905-0B30-B236-E6A3-378651E95AA1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D0C2B725-A219-21D3-1B26-20D3B08AFED7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571B7FBD-49BA-9655-FFAA-D7697A52DCB9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4E8FEF81-B8EB-8F0E-6B5E-7C25AF7C08DB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9CE46451-01B4-5AB7-0B14-0F03FE2C7632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7C72ED4C-4621-4B04-5334-D4C1890E8785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EFD4ED45-B4F2-278C-A798-3B69DE3FC5CC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4EF2990D-7553-29D7-0D2F-C8F4038C48A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C5046CC0-137E-9A63-715E-B1ED6DB285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0943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5C8A9-B208-8711-75F9-879FF161C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3A2217FA-8A29-D00F-CD9A-1D3CAE85B0CF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3640FBE9-A756-74C3-0DE3-BA65982E4C6A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FCAF0874-9EDF-80F8-45A1-8F4920C7CBA6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FA7A4937-1FCE-0C9C-6D45-BC05544F6930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13241886-2DE2-98A5-8F8A-83D513482C2E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99302E6-973D-F268-D6AE-83E4EDEC759B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FF3E60BF-EB65-46C1-2F5C-1C4DEFB8A135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D0976BBD-0845-35F1-A613-D7D23F11CBCA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54584387-23F2-2357-FF7D-BCFBA3AFFE01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F937F45E-B74C-4FC7-A5B3-E17692C1E255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3B6B3C1C-CF1A-3376-8C4F-FFE2A3A7D8AE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5A2217C2-09B4-1568-B53D-C325F47F2EC4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37B9510B-2EE7-6B66-351E-6F40BC2E709D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22D4DC27-E172-AF79-5B89-929892DD964C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0147E49E-153D-6C0E-2245-F2D959AA8D25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1AB17658-6145-71B8-CC4C-5E9BD1057782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243CDCAC-BFFA-1B6F-86F0-473D47F01A53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DE1867F4-7688-7204-EBB8-55A5085168F6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F41A73AA-74BA-A007-066C-45E950EFC710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93F4A55E-71F3-799E-30E8-01F80D9A75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831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BABB0-F57D-00D6-3DE6-74D2F846E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608BBBCE-08AA-0195-CEF8-8213EEA54F0D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0501E74-E527-F694-1876-96A4E13143DA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92F7038D-A073-EBA8-2481-6CD8AC3EF69B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3B457988-D1AF-9284-36AE-EA7CE2379EF7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2E01160-F61B-D141-4BE1-7CB3BEECC729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1BE2C6A6-D2A8-BF9E-C6D3-35790D1C210D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7B428998-A421-45BC-050C-CFFAB86AB2CF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ABC475E7-FAC2-38F6-7F56-6E944293D6EB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069AABD8-3288-E578-70D5-35CDC584F2FA}"/>
              </a:ext>
            </a:extLst>
          </p:cNvPr>
          <p:cNvSpPr txBox="1"/>
          <p:nvPr/>
        </p:nvSpPr>
        <p:spPr>
          <a:xfrm>
            <a:off x="7404052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56CBBA1A-E6BC-1B68-CB6F-0DE89C87C753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0F90A225-CE56-B79C-6D52-3FF30CD606EF}"/>
              </a:ext>
            </a:extLst>
          </p:cNvPr>
          <p:cNvSpPr txBox="1"/>
          <p:nvPr/>
        </p:nvSpPr>
        <p:spPr>
          <a:xfrm>
            <a:off x="1708102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FDD6006B-20D9-81D9-63D4-0FDB5011ED91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E0E8E3B2-3470-1484-F349-0F00156416D8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5E4ACB94-1F5A-8C72-BE89-D54DCAF94841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351DA31F-A238-CB9E-B38D-530595DD33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763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992401-8737-22DE-24FD-A5E032821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659FFEC-A68C-FCF3-3FCE-224496E72920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D1E15C58-B3E8-6BA8-6DA7-071871D9D0DF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D7CE90E1-FF89-AB08-DC03-27D9779AB2EB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81551A31-A77F-FCF6-6D71-12487E6AC421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EF3AB1A8-DAD0-C5FD-8D58-67E6F43A41C7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F427C17D-B713-357C-2D56-099DD743EBEE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3A32023-020F-CE70-56A9-F69ADA473D61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978A120A-3CBC-2943-46F0-76EDC9339952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6C1B2493-D497-66C1-A0A3-9B2E529C83B2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28A1B292-4605-4F59-2FD2-08ABCDEC8CBD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CB23CFBC-4E66-FC31-03E7-6B09F9E9F7EC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FDE99FF2-4119-55CD-6DE9-CC59A5C795EF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BAEE471E-4DA5-4C8B-DBE4-8FA57B68F4F3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619D9D0F-8D03-F57F-E18D-87BA8BC35F7C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1700B6B5-5D2D-FA26-2D24-EA60A506C6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!!666">
            <a:extLst>
              <a:ext uri="{FF2B5EF4-FFF2-40B4-BE49-F238E27FC236}">
                <a16:creationId xmlns:a16="http://schemas.microsoft.com/office/drawing/2014/main" id="{300CD000-B76C-58D4-4525-245751B31E86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4871115D-DCBC-53F0-ABBE-617038B849C9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1375459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BC1F24-E4C8-1B36-E371-4EC558D52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4C8C4B3-E6B6-D56D-984B-D98F14AD3457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4A5F5843-2DDC-C799-824D-EDCD8C734CC3}"/>
              </a:ext>
            </a:extLst>
          </p:cNvPr>
          <p:cNvSpPr txBox="1"/>
          <p:nvPr/>
        </p:nvSpPr>
        <p:spPr>
          <a:xfrm>
            <a:off x="6908300" y="121045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002901B2-CD3D-A398-C454-48FD572720F5}"/>
              </a:ext>
            </a:extLst>
          </p:cNvPr>
          <p:cNvSpPr txBox="1"/>
          <p:nvPr/>
        </p:nvSpPr>
        <p:spPr>
          <a:xfrm>
            <a:off x="4965467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3A3DADE5-0A12-712B-450A-6D7B3EC43C2B}"/>
              </a:ext>
            </a:extLst>
          </p:cNvPr>
          <p:cNvSpPr txBox="1"/>
          <p:nvPr/>
        </p:nvSpPr>
        <p:spPr>
          <a:xfrm>
            <a:off x="3042735" y="1199405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6D379CA2-9400-17FE-EC87-68FB524FC153}"/>
              </a:ext>
            </a:extLst>
          </p:cNvPr>
          <p:cNvSpPr txBox="1"/>
          <p:nvPr/>
        </p:nvSpPr>
        <p:spPr>
          <a:xfrm>
            <a:off x="105486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09E87AFD-FE23-8928-0F4C-0537B7A6E4E8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6EB48BC6-DB50-CFFD-46E6-AAD2763400E4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B6834B8B-6762-0523-144B-BB32ADEE2F81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437E03AF-3C8F-9D93-BEC0-A279B0C480C2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EF40CF23-F77F-85BD-8CB2-C626635B9492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3FA1268A-F8D3-EBF3-F85F-51E6F1E680A3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42037AF4-6EEA-7003-8258-4095CC9646EE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46223619-0313-C049-AE21-F9B50F1C6E6B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54966CE0-EC0D-F56F-B0D0-877AF3AD5E49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B8B706EB-A76A-4DA3-A714-2069EB97A7CA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744410B2-8DBA-E697-C725-4FAE96D5FEAB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CFC3A2C7-168E-5FA0-4F6B-43DC7CD5FE62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CC546A12-B0E1-BEA8-CFA9-7F9FD9F84B19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44022A8-4B87-8D92-AE8B-9146AF9576B6}"/>
              </a:ext>
            </a:extLst>
          </p:cNvPr>
          <p:cNvSpPr txBox="1"/>
          <p:nvPr/>
        </p:nvSpPr>
        <p:spPr>
          <a:xfrm>
            <a:off x="1827376" y="3075057"/>
            <a:ext cx="790847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6A5C3F53-0B1E-2E6C-460C-9051387EAB99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5A3622A6-18B2-394C-26EB-06410E91648D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89D13E4D-BF9E-4039-6B24-9C518983CCF9}"/>
              </a:ext>
            </a:extLst>
          </p:cNvPr>
          <p:cNvSpPr txBox="1"/>
          <p:nvPr/>
        </p:nvSpPr>
        <p:spPr>
          <a:xfrm flipH="1">
            <a:off x="9562711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D9CFE379-1C75-856F-2231-DBCE6E639DC7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F1401E06-E0DE-FF43-3C75-DD81EA80B2BD}"/>
              </a:ext>
            </a:extLst>
          </p:cNvPr>
          <p:cNvSpPr txBox="1"/>
          <p:nvPr/>
        </p:nvSpPr>
        <p:spPr>
          <a:xfrm>
            <a:off x="885113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7B5ED6B4-2241-5906-E67A-8A327F2E73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748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DE4480-E384-AE6E-2A65-CF158E2BA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CBE02A92-F79C-CE6F-A091-FF942D7B716E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4EDFD1CD-47C7-F690-FBDC-7CEDEB5A028B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4400409B-9410-BCC6-C64F-C13E14B6831C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6F1D132D-0563-B574-415A-787B05E4BF08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44E3F821-B5F7-4785-E770-E64DE82F594F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B38EB1EA-FB67-9E18-E067-6122FBC9C999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A8CDB3CB-7BBC-EA5E-FDDD-2E664EA35A50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CF64265-83C0-3324-DA82-355500FF6795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CC74433F-712A-EEA0-3FE6-4D6FB9FF9C45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60CE9ABF-45E3-E5A7-6726-1B2B137F0137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381F70D3-349B-47BC-60A2-1BFD47D6D1FA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4475F7B1-CAD2-EC67-96AE-C4A5EE0F78C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5CB36646-6128-A697-6869-2AC893B7C3B4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5F362AE8-01B4-5190-54BA-B1FDB988607A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EBDB92F4-39B1-0E44-278F-A9903051F13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BC9AA2E5-FB15-7AE8-8F1C-8D65A069706D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EC0B7E9A-3BDB-F4BE-C1A0-CB0C02C06E57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!!6666">
            <a:extLst>
              <a:ext uri="{FF2B5EF4-FFF2-40B4-BE49-F238E27FC236}">
                <a16:creationId xmlns:a16="http://schemas.microsoft.com/office/drawing/2014/main" id="{CB5D04AD-3D08-AA87-372B-45EB05886A14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E5824040-CC79-7CBA-4BCB-3B59FC10D7BC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4FDBC397-164E-49B2-02FB-6E9405281A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3068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5972B1-2EEC-7A13-1225-41D33E715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extBox 1">
            <a:extLst>
              <a:ext uri="{FF2B5EF4-FFF2-40B4-BE49-F238E27FC236}">
                <a16:creationId xmlns:a16="http://schemas.microsoft.com/office/drawing/2014/main" id="{C9AD0F72-7900-FB5C-9EDD-B54A95E457B0}"/>
              </a:ext>
            </a:extLst>
          </p:cNvPr>
          <p:cNvSpPr txBox="1"/>
          <p:nvPr/>
        </p:nvSpPr>
        <p:spPr>
          <a:xfrm>
            <a:off x="6015856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BD87EB09-54EB-E76F-A3B6-8AABD6398B2E}"/>
              </a:ext>
            </a:extLst>
          </p:cNvPr>
          <p:cNvSpPr txBox="1"/>
          <p:nvPr/>
        </p:nvSpPr>
        <p:spPr>
          <a:xfrm>
            <a:off x="4073023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DAB8B8BC-CEB6-A3A1-E0AE-234E6B87F3B2}"/>
              </a:ext>
            </a:extLst>
          </p:cNvPr>
          <p:cNvSpPr txBox="1"/>
          <p:nvPr/>
        </p:nvSpPr>
        <p:spPr>
          <a:xfrm>
            <a:off x="2130189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C1D1B9FD-FE10-D61F-0E5A-194305EFB12C}"/>
              </a:ext>
            </a:extLst>
          </p:cNvPr>
          <p:cNvSpPr txBox="1"/>
          <p:nvPr/>
        </p:nvSpPr>
        <p:spPr>
          <a:xfrm>
            <a:off x="187355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DA859450-EC01-0DA9-37FC-E6800C7EA8E8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B94749A8-7688-054A-25C4-DC19BF03DBF5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286EFEBC-0077-BC35-2E70-B61DC1EEB767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5FABFB6C-870D-4D1B-AFF2-78B5EEEDC67C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303EF96A-FA83-95BA-474D-0C015C66B9D7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DC52E785-FB40-C853-8DBE-9D35192765B0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3FE1A463-90B3-652E-A3BF-5E6880486067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83BCA47C-A5F5-47B3-DC6C-192D78324593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55DAD2B1-9C2F-F4BA-E004-0F69B2F0AD0B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0618F542-EF84-CFB9-73E6-C9D701455601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CFDFA19F-063D-8582-C701-DFBEEEF88058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972E8121-C120-E6BF-06B7-82FA49F83FFF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75BAB443-B5CB-49E0-94BF-8227A4CE9439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DEDBC838-0D8D-5032-D802-1833226FD99D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D9B73986-252A-9350-0985-1A66A97BF3F8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EB79625A-0778-EEF8-C44B-E3EAED12C7E2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C235B17A-2C57-E646-245B-72B3C22B6C1A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A28E7A8A-FDE6-6311-4143-A361E9B69511}"/>
              </a:ext>
            </a:extLst>
          </p:cNvPr>
          <p:cNvSpPr txBox="1"/>
          <p:nvPr/>
        </p:nvSpPr>
        <p:spPr>
          <a:xfrm>
            <a:off x="805820" y="3075057"/>
            <a:ext cx="86619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A59F7724-7573-5C16-6DF8-FA85DD52890A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02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32233F25-79CB-216B-CD4C-42713F870F86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03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1144A7D0-31FB-25AC-1AD5-5CB2A4ABF5D9}"/>
              </a:ext>
            </a:extLst>
          </p:cNvPr>
          <p:cNvSpPr txBox="1"/>
          <p:nvPr/>
        </p:nvSpPr>
        <p:spPr>
          <a:xfrm flipH="1">
            <a:off x="10516800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06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D3E1BDD1-D604-5403-9F51-3D4CBBCEAA11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05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681CBDAE-AF79-C9D7-731D-2E3F8CF2795A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B0050"/>
                </a:solidFill>
                <a:latin typeface="Russo One" panose="02000503050000020004" pitchFamily="2" charset="0"/>
              </a:rPr>
              <a:t>04</a:t>
            </a:r>
            <a:endParaRPr lang="en-US" sz="4400" dirty="0">
              <a:solidFill>
                <a:srgbClr val="1B0050"/>
              </a:solidFill>
              <a:latin typeface="Russo One" panose="02000503050000020004" pitchFamily="2" charset="0"/>
            </a:endParaRP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E2D79B43-2A74-4716-4730-60C044835CD3}"/>
              </a:ext>
            </a:extLst>
          </p:cNvPr>
          <p:cNvSpPr txBox="1"/>
          <p:nvPr/>
        </p:nvSpPr>
        <p:spPr>
          <a:xfrm>
            <a:off x="7958691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1738237C-A848-5447-2EDA-C04FF250B123}"/>
              </a:ext>
            </a:extLst>
          </p:cNvPr>
          <p:cNvSpPr txBox="1"/>
          <p:nvPr/>
        </p:nvSpPr>
        <p:spPr>
          <a:xfrm>
            <a:off x="9901524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66F684F8-904C-AAE6-57D0-52943CA578B9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63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D709E-56F5-0D34-1378-80758D3D0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D4991D-00B4-1D43-022D-16399AD3B702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BB8D542-8A3F-B99F-CDC8-762FE523905E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0E223EA0-71B9-7E28-51B7-407EC0E2C8CD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5B250C08-4EF8-6195-2A26-7F301A84470F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78DAD86A-D3D2-53BD-5BF8-527489A9DD8E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85B97A4F-5940-BC6C-D88C-B28CE4EE1010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AED5546B-6CF6-0E40-7318-8A3A662D8D9E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0650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0D485A-0189-5BE1-1F11-5C93088ED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47280EA9-0C5C-97E7-4B06-D7B4331E443E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28C7D0F4-D82C-2A15-D243-28019C81A0DA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70286DD-EC25-EEE4-3CE4-936221410A12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C4E17A2-2B30-A1DA-C87E-8B974D413956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173F114D-122F-D7A0-A18B-B4524C042FFE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EBA321E2-32B7-1AA8-C168-BD97D9EC4890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EE0AAB8C-EA20-0CB0-254D-81ABBE4B312F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882BA0D8-DED7-F9FC-BEDF-588CA418664C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C7B5E0E8-AA1F-A0E2-25BB-8FE2841E9F30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33D27A16-2218-8E46-9295-675101A0FB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737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E5B0CF-EB8F-9C4E-0FE3-C77584B1B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1F7A5F76-3CFC-C54C-804E-1486065C94E9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F364F44-7C87-15BE-6BF5-7D945D385C02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F82BDDE0-721C-DC88-819E-4F077B6AB102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98C59A9E-B0CA-BB50-95F5-3DC752339EE8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A136161-E143-343D-5B98-ABCCA6E4E33D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5B7832AA-AD81-674A-F85C-9294703E6EC7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42D4B9A0-1072-DC95-31DF-4B3FF7F6F143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342ADB2E-474F-FE0E-1C63-2B43164F3D92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2013C82F-4467-60AF-1E4E-FCAC7A961728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09D3F4D6-56E4-03BF-D337-80F331B265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3915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FBF15-AF0D-EE17-B524-D68F29172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13275B2C-55D2-24D2-5608-48C105C08495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66F60AE-C7C0-FF42-975A-008F70E91119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E253E8D3-448C-9620-4615-B23891C61B1F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13C8F37D-C700-F573-2513-753CC13FC80B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2A822B85-5CB2-6FE2-045D-B92A2B774781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08B3EC13-3E45-DF73-C087-D1F06171346A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1633DA8B-9234-5750-8AF8-16BEAE9613CF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C52C117B-FEEE-8539-F5D0-CCC16F1C79C9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E8BCA3FC-2545-13FB-70A9-F46798439477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A7662680-875C-8D12-9E54-73EA23560547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1186CDD8-EC2E-3DB5-123A-47B629D95C63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8FE21FAD-5E3D-97ED-8B99-A5E9266344D6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B82EABA5-742B-29DA-154B-5FA748330261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104858EB-3326-EC3A-974A-CC7855E8FB69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AF00E30F-AD06-BF16-6522-90AC0F3815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619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48DB93-48A1-FFAA-2A26-A9E1078BB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006E1890-0667-054F-37EB-6833518143C1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2EC79AE0-D0B8-0959-6041-A3928A38C216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F35FD143-D633-2F97-269C-129F5999A697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61D63412-5FE9-54AB-F533-ACDF77D99206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5114FF3A-36DB-38C5-96C6-D2C5ABD3436F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53FFF67D-D9B3-1531-6143-C4B7A53B3D72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8973C83C-8C2F-634C-B924-BCD11F5EA6C2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AE907BBF-94CB-96F4-34FF-BCE11F4318F6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B0304F44-E7A8-8234-48EE-B111F9900A0B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1A2A4DA0-A8BF-26F1-AB69-BAAFD4511CAB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00E03193-5540-4F34-AC54-8E45B43A92EE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DB4FA987-8E48-CE18-AD8A-72B2DA58783E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9C1B03DD-4D99-95EB-F120-08CFAC63A6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1872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9F4FF9-2D09-5F1A-E62F-C054A759A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8F7BC7F4-04EC-68B2-F686-030E22BDA6D4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1227D69A-CC98-2A47-FF78-AF098BB1620E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15436FCF-CC31-0B3F-25CE-F1B05D113C9E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20279F1F-44A7-5CB4-DCB1-4E9CBC783DB3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E58582FA-06BA-7512-491E-E5310D7C127B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8952B3AE-7469-21F3-12E3-D3982AE6F2C2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78160DF8-2ED6-56D9-4348-32A38C6E880F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709F9612-7443-1C26-C893-45B26BEC3F90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AF9B6E48-EC26-5662-B150-3CE8F6CB5041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8471CEC7-DD52-318E-5986-D31D89877F85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89C86482-D018-05BE-1AD0-C33BA1DE8C0F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0411733A-F2DB-90C3-A61F-52CC91EEE4AD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EE098FDB-F16A-26E8-4883-3B3B68A6DCF7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DDD34F01-ED09-6B66-2FD3-628598706E7B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493341D1-B131-B10A-4395-A95947282997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90E1F4BA-8099-CD77-04C9-5885658CD38A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3377350C-21D2-DC21-2BC1-BB6FD0C657B6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891F485D-DBF7-5551-154B-83DD83D7A2FF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B3A95477-DD10-D7E2-73C5-5E168E1C81B7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4C4D058E-EF47-9BC4-7429-6D1AD78999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76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165160-C66F-40FE-BD6E-071CF42D4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C1C7DE06-21AB-BEA5-A158-E50A6455FC3D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3FA4628F-C87B-2AE1-D04D-FB5A28EAA0B6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A44A2B3C-E6F7-84FC-24B0-1B9723067CA9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3A097D36-C3C8-58A3-0DF0-23E866BCAEA0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0">
                <a:srgbClr val="90488B"/>
              </a:gs>
            </a:gsLst>
            <a:lin ang="2700000" scaled="1"/>
          </a:gradFill>
          <a:ln>
            <a:noFill/>
          </a:ln>
          <a:effectLst>
            <a:outerShdw blurRad="685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C4DE896A-123D-13B6-4A8F-0AD1A37B13B7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9A7376A9-DB03-2FA3-98A8-CE3C27CACBC2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3109E5A6-6380-8501-CBAC-768AF8B2F3A0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8A2E478B-A49B-31E9-93FE-8D8E1263279F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4229A1C2-C665-EF66-3AFA-33ACF58F9E90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EBE62162-0D8C-4F40-7A3C-0364EBE71EDC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C0B3EE03-7093-3192-E2CD-069494413D96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372DC87B-A63F-B2B7-12BB-38ACBDA3422D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B2DB28BD-213A-6A99-93CC-1003B422E3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5533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E78E87-7760-FA0D-6EE7-4382F9410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180C0E9-819D-458A-E793-61B920AD810B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9CC1B496-F609-896D-E7E6-0FFEE860E77C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455060DF-3D73-2241-6FF0-EFEF146A98C7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9132A449-D2EF-B617-E596-388F340E1684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6A423C2E-F014-27B3-EBA8-52E3B0D1D84C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97EF3410-56D6-ACD4-3CAD-EDBFFBB2CB05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9EE92FC-6131-AC6E-54FF-3728E21A2849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95D1FFFF-E9AA-0154-9219-3B0E5946868F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75EADC6D-07B0-5CD7-8E3A-8C2BD5CBB8D8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F5CFA2C6-F6B1-2DD3-20F4-2B0FB7E38DD5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1BAD6D84-E8B2-6FA3-136F-FA6E8304605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4C7B1D4B-A713-D656-B358-05ED820D341E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74D339C2-AB47-B6D1-6DA9-5EB69217AB56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9604CEEE-009A-18FB-0C6C-DECD2DC0B198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B58E8E5E-B0E3-8E54-EF3A-5ACE3FEDB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!!666">
            <a:extLst>
              <a:ext uri="{FF2B5EF4-FFF2-40B4-BE49-F238E27FC236}">
                <a16:creationId xmlns:a16="http://schemas.microsoft.com/office/drawing/2014/main" id="{FEB18102-0A5D-A8DD-80AA-6D1AB2F756E1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7356D258-F4F9-3E86-5D36-01454CF14329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43296019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1A6F8-6DC4-CD13-8D59-246727550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BEA0CD6-F587-5747-F562-A466CD53BB4F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DC662869-4D22-9AF9-FE16-953013735442}"/>
              </a:ext>
            </a:extLst>
          </p:cNvPr>
          <p:cNvSpPr txBox="1"/>
          <p:nvPr/>
        </p:nvSpPr>
        <p:spPr>
          <a:xfrm>
            <a:off x="6908300" y="121045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63605E1F-9D94-62B5-8B29-3A3B364A605A}"/>
              </a:ext>
            </a:extLst>
          </p:cNvPr>
          <p:cNvSpPr txBox="1"/>
          <p:nvPr/>
        </p:nvSpPr>
        <p:spPr>
          <a:xfrm>
            <a:off x="4965467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D91AE9BB-FFF6-6480-C611-ECDDCA4BC2A1}"/>
              </a:ext>
            </a:extLst>
          </p:cNvPr>
          <p:cNvSpPr txBox="1"/>
          <p:nvPr/>
        </p:nvSpPr>
        <p:spPr>
          <a:xfrm>
            <a:off x="3042735" y="1199405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5B64648F-39C2-BD33-CB98-147EAA66849D}"/>
              </a:ext>
            </a:extLst>
          </p:cNvPr>
          <p:cNvSpPr txBox="1"/>
          <p:nvPr/>
        </p:nvSpPr>
        <p:spPr>
          <a:xfrm>
            <a:off x="105486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5173D4B1-3ABE-267A-E720-627CFB6ECBDA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071B970E-F95B-5FD9-B5E7-7CA7CA0FB06E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1177479F-1092-1EB4-626B-2C781CF21D47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B087E231-6B90-EF6A-1824-662B12A10611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5B10F1A9-C25A-101D-0B23-B1F8B5FE3FC4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7574A1F5-B980-17DA-4810-5A1498A390AF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4228E468-8A80-4262-CA7E-32460E72C55B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7DA5E5F8-5262-C15A-72FC-7B7CA4A9C816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A8A6338E-B1E3-B213-60B7-9612670048B0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11471DD3-DCB3-F295-CBA4-FEF0EBEA5EDE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15BC5CD5-3119-5F61-D75F-AA9B9A5A5CDA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7FE8ACA8-DB44-223B-1705-6E19B4CAED04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AA3BF02B-7E11-0876-F665-DA0E3832FCC8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BD14FCBB-07E6-D552-EEB4-3C1809E5348C}"/>
              </a:ext>
            </a:extLst>
          </p:cNvPr>
          <p:cNvSpPr txBox="1"/>
          <p:nvPr/>
        </p:nvSpPr>
        <p:spPr>
          <a:xfrm>
            <a:off x="1827376" y="3075057"/>
            <a:ext cx="790847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8F114420-6FD0-B1C3-1A34-A6AD1743C800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99AEA0F5-52BB-86C4-BAF6-1E0C74D8C082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C49504E0-4839-4755-6311-6BBC298E52D7}"/>
              </a:ext>
            </a:extLst>
          </p:cNvPr>
          <p:cNvSpPr txBox="1"/>
          <p:nvPr/>
        </p:nvSpPr>
        <p:spPr>
          <a:xfrm flipH="1">
            <a:off x="9562711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E85F49E2-367B-E3A2-ADB8-963FEF566A8E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3570A842-3547-F8A2-1241-5FE425456997}"/>
              </a:ext>
            </a:extLst>
          </p:cNvPr>
          <p:cNvSpPr txBox="1"/>
          <p:nvPr/>
        </p:nvSpPr>
        <p:spPr>
          <a:xfrm>
            <a:off x="885113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24300C6B-F99A-9D4F-5D21-C7DEACDCDE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127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3718B5-2D48-58DD-927B-BE4F9E11E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93479320-B7A4-49C4-395B-8A3F2ABD6BDD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A9422198-D573-A079-6E1B-9A7AE370BCC7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D610EBD6-E6D5-8B4E-305D-368B21D6DA84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D5795600-7A99-CEFD-B183-5C28E1B71683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1E1502B4-3412-7832-B4A1-365C5C976473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05FEBB0E-0FDC-305C-F32A-7FB37605ACC2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0CF0AD4B-808B-29A2-02E5-7F97FFC5CF8F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4800AA6E-E99E-531F-1D31-D6D477EC079B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654C1643-29DA-EE4D-0947-1305B7905BB8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7F6981E8-E496-FA72-F99C-BA6120A31421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AF52476E-3BB1-571A-E21B-A859663F2B83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864EE374-6927-945E-C2B1-4BD486B9C91B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16475F0A-3946-334A-F520-4504434A5C18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4E518945-CFF8-EC88-14CF-942722E14A64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B22EEDE7-CC11-8827-5B80-48EDEBE62CD5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AA42964D-8C70-54FC-963C-E243226295D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BF0107E1-7500-705F-8140-C3496589BA8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!!6666">
            <a:extLst>
              <a:ext uri="{FF2B5EF4-FFF2-40B4-BE49-F238E27FC236}">
                <a16:creationId xmlns:a16="http://schemas.microsoft.com/office/drawing/2014/main" id="{1F776147-B847-946B-4DF4-A396617F4F3F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54514E71-7A31-E263-90A6-199CA202C57A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solidFill>
                  <a:srgbClr val="1B0050"/>
                </a:solidFill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B2662930-2FA7-F02D-360D-686EF44670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9849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3993E7-241E-DE1D-FC24-417CF4D9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extBox 1">
            <a:extLst>
              <a:ext uri="{FF2B5EF4-FFF2-40B4-BE49-F238E27FC236}">
                <a16:creationId xmlns:a16="http://schemas.microsoft.com/office/drawing/2014/main" id="{FB67E893-2C26-53BF-98BB-0CFF5B037982}"/>
              </a:ext>
            </a:extLst>
          </p:cNvPr>
          <p:cNvSpPr txBox="1"/>
          <p:nvPr/>
        </p:nvSpPr>
        <p:spPr>
          <a:xfrm>
            <a:off x="6015856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1D008C82-8FE8-40A9-5A50-923951CF8D2C}"/>
              </a:ext>
            </a:extLst>
          </p:cNvPr>
          <p:cNvSpPr txBox="1"/>
          <p:nvPr/>
        </p:nvSpPr>
        <p:spPr>
          <a:xfrm>
            <a:off x="4073023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797B327F-EFE0-A718-F035-4FE090B06582}"/>
              </a:ext>
            </a:extLst>
          </p:cNvPr>
          <p:cNvSpPr txBox="1"/>
          <p:nvPr/>
        </p:nvSpPr>
        <p:spPr>
          <a:xfrm>
            <a:off x="2130189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99323BD5-9AF7-C69E-E59A-4EB0FA05EFC8}"/>
              </a:ext>
            </a:extLst>
          </p:cNvPr>
          <p:cNvSpPr txBox="1"/>
          <p:nvPr/>
        </p:nvSpPr>
        <p:spPr>
          <a:xfrm>
            <a:off x="187355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E9890AB2-33A3-24EE-1AFE-CDEBDC4EEC20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6EFAA420-9DBE-AD72-457B-F475D36A8032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24BD1252-922B-02D9-A787-F1EA1E3A1801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3DEBFB81-7422-BD64-46F4-ABE0B4B5437A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A996B696-3F17-BFF5-B7E8-52B683266391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1072C79F-E75C-5E1C-658C-6EBB5058DBFE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440D36E4-B0C0-72DD-2656-221F876454EA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22A07BB-D8F7-D094-9ADE-4AB77F06E722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8CB4D966-92B0-CD69-94EE-A2C3DD3972E2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A4B1FEC9-6759-8819-AE78-38D81DA5A162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E7072B2D-EAE6-4BF1-BE68-4F7D86526D61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747C3327-2E69-CECA-20AD-08C149DD471B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EA9BCEF3-A9AF-F0BB-B464-C36BF879D7A8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78C7DF10-DAD3-234C-4C1F-CADCFA3F73E3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8FB62CE4-6C64-D183-466B-B71B49E4CF88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68009EE1-CE9E-1CEA-98C5-B5C2AD0F6344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804DE257-AC40-9F1C-E607-84FA5FFF6982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E90C6956-A9DC-4022-A65D-60A667819467}"/>
              </a:ext>
            </a:extLst>
          </p:cNvPr>
          <p:cNvSpPr txBox="1"/>
          <p:nvPr/>
        </p:nvSpPr>
        <p:spPr>
          <a:xfrm>
            <a:off x="805820" y="3075057"/>
            <a:ext cx="86619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781F08A7-DFF6-C2AC-77AE-C4571342EBD9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8407DA6A-A4CB-4EB1-B5B8-6A81D2C33128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B3A7E95F-17A4-8DF0-8AE8-2D15B0463782}"/>
              </a:ext>
            </a:extLst>
          </p:cNvPr>
          <p:cNvSpPr txBox="1"/>
          <p:nvPr/>
        </p:nvSpPr>
        <p:spPr>
          <a:xfrm flipH="1">
            <a:off x="10516800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06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F4209119-C516-594A-B564-C62BA727B71B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37273686-6D51-47BC-742B-44636720E635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A6F01731-E9D7-8511-5F15-5E00F4DA0D92}"/>
              </a:ext>
            </a:extLst>
          </p:cNvPr>
          <p:cNvSpPr txBox="1"/>
          <p:nvPr/>
        </p:nvSpPr>
        <p:spPr>
          <a:xfrm>
            <a:off x="7958691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DF7AE0F9-4286-0243-1E53-FCD4A392229F}"/>
              </a:ext>
            </a:extLst>
          </p:cNvPr>
          <p:cNvSpPr txBox="1"/>
          <p:nvPr/>
        </p:nvSpPr>
        <p:spPr>
          <a:xfrm>
            <a:off x="9901524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HEADING</a:t>
            </a:r>
          </a:p>
          <a:p>
            <a:pPr algn="ctr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8AC889CE-FC87-65B8-6222-7CCAB413A429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411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D25BE-FC63-B304-AA56-ED0338EF6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05BFC3F-53F6-79C7-1CEF-FB2C3B63CD72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A6BEDC4-EEBA-9513-AD8B-57883EA6B069}"/>
              </a:ext>
            </a:extLst>
          </p:cNvPr>
          <p:cNvSpPr/>
          <p:nvPr/>
        </p:nvSpPr>
        <p:spPr>
          <a:xfrm flipH="1">
            <a:off x="3802898" y="1135898"/>
            <a:ext cx="4586204" cy="4586204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564ED9E1-D14E-807B-C97E-21001FDA45D4}"/>
              </a:ext>
            </a:extLst>
          </p:cNvPr>
          <p:cNvSpPr/>
          <p:nvPr/>
        </p:nvSpPr>
        <p:spPr>
          <a:xfrm flipH="1">
            <a:off x="5165384" y="3245551"/>
            <a:ext cx="1861232" cy="366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A818D834-BFB7-41E4-AA6E-2B46CCDE6B11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189BB8B6-B327-1528-5DC6-29F6DA24C107}"/>
              </a:ext>
            </a:extLst>
          </p:cNvPr>
          <p:cNvSpPr/>
          <p:nvPr/>
        </p:nvSpPr>
        <p:spPr>
          <a:xfrm>
            <a:off x="4307381" y="1640381"/>
            <a:ext cx="3577240" cy="357723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!!TextBox title">
            <a:extLst>
              <a:ext uri="{FF2B5EF4-FFF2-40B4-BE49-F238E27FC236}">
                <a16:creationId xmlns:a16="http://schemas.microsoft.com/office/drawing/2014/main" id="{64DC4CA5-6A9D-5D05-87F6-E804D7EFCAFC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74C0C9FE-5A5C-3C68-1FA9-2C61E0957C04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5506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19BFF-DB37-1D37-D4D7-86CB52CD2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TextBox 3">
            <a:extLst>
              <a:ext uri="{FF2B5EF4-FFF2-40B4-BE49-F238E27FC236}">
                <a16:creationId xmlns:a16="http://schemas.microsoft.com/office/drawing/2014/main" id="{DC1329A1-678D-57E6-C2C9-D6BE215730D9}"/>
              </a:ext>
            </a:extLst>
          </p:cNvPr>
          <p:cNvSpPr txBox="1"/>
          <p:nvPr/>
        </p:nvSpPr>
        <p:spPr>
          <a:xfrm>
            <a:off x="6246413" y="4663712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25" name="!!TextBox 4">
            <a:extLst>
              <a:ext uri="{FF2B5EF4-FFF2-40B4-BE49-F238E27FC236}">
                <a16:creationId xmlns:a16="http://schemas.microsoft.com/office/drawing/2014/main" id="{D84BFC0C-0684-85EF-655E-490519E877C6}"/>
              </a:ext>
            </a:extLst>
          </p:cNvPr>
          <p:cNvSpPr txBox="1"/>
          <p:nvPr/>
        </p:nvSpPr>
        <p:spPr>
          <a:xfrm>
            <a:off x="2731852" y="4656930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5E1BD38-8A2B-E00B-D2C9-F5B3F33DC0A0}"/>
              </a:ext>
            </a:extLst>
          </p:cNvPr>
          <p:cNvSpPr/>
          <p:nvPr/>
        </p:nvSpPr>
        <p:spPr>
          <a:xfrm flipH="1">
            <a:off x="6419065" y="1277732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051186 h 2286000"/>
              <a:gd name="connsiteX8" fmla="*/ 2103120 w 2286000"/>
              <a:gd name="connsiteY8" fmla="*/ 1051186 h 2286000"/>
              <a:gd name="connsiteX9" fmla="*/ 2103120 w 2286000"/>
              <a:gd name="connsiteY9" fmla="*/ 631328 h 2286000"/>
              <a:gd name="connsiteX10" fmla="*/ 2094009 w 2286000"/>
              <a:gd name="connsiteY10" fmla="*/ 540954 h 2286000"/>
              <a:gd name="connsiteX11" fmla="*/ 1654667 w 2286000"/>
              <a:gd name="connsiteY11" fmla="*/ 182880 h 2286000"/>
              <a:gd name="connsiteX12" fmla="*/ 631333 w 2286000"/>
              <a:gd name="connsiteY12" fmla="*/ 182880 h 2286000"/>
              <a:gd name="connsiteX13" fmla="*/ 182880 w 2286000"/>
              <a:gd name="connsiteY13" fmla="*/ 631333 h 2286000"/>
              <a:gd name="connsiteX14" fmla="*/ 182880 w 2286000"/>
              <a:gd name="connsiteY14" fmla="*/ 1654667 h 2286000"/>
              <a:gd name="connsiteX15" fmla="*/ 631333 w 2286000"/>
              <a:gd name="connsiteY15" fmla="*/ 2103120 h 2286000"/>
              <a:gd name="connsiteX16" fmla="*/ 1654667 w 2286000"/>
              <a:gd name="connsiteY16" fmla="*/ 2103120 h 2286000"/>
              <a:gd name="connsiteX17" fmla="*/ 2103120 w 2286000"/>
              <a:gd name="connsiteY17" fmla="*/ 1654667 h 2286000"/>
              <a:gd name="connsiteX18" fmla="*/ 2103120 w 2286000"/>
              <a:gd name="connsiteY18" fmla="*/ 1495789 h 2286000"/>
              <a:gd name="connsiteX19" fmla="*/ 2103120 w 2286000"/>
              <a:gd name="connsiteY19" fmla="*/ 1234066 h 2286000"/>
              <a:gd name="connsiteX20" fmla="*/ 2286000 w 2286000"/>
              <a:gd name="connsiteY20" fmla="*/ 1234066 h 2286000"/>
              <a:gd name="connsiteX21" fmla="*/ 2286000 w 2286000"/>
              <a:gd name="connsiteY21" fmla="*/ 1303018 h 2286000"/>
              <a:gd name="connsiteX22" fmla="*/ 2286000 w 2286000"/>
              <a:gd name="connsiteY22" fmla="*/ 1485898 h 2286000"/>
              <a:gd name="connsiteX23" fmla="*/ 2286000 w 2286000"/>
              <a:gd name="connsiteY23" fmla="*/ 1695435 h 2286000"/>
              <a:gd name="connsiteX24" fmla="*/ 1695435 w 2286000"/>
              <a:gd name="connsiteY24" fmla="*/ 2286000 h 2286000"/>
              <a:gd name="connsiteX25" fmla="*/ 590565 w 2286000"/>
              <a:gd name="connsiteY25" fmla="*/ 2286000 h 2286000"/>
              <a:gd name="connsiteX26" fmla="*/ 0 w 2286000"/>
              <a:gd name="connsiteY26" fmla="*/ 1695435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051186"/>
                </a:lnTo>
                <a:lnTo>
                  <a:pt x="2103120" y="1051186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1234066"/>
                </a:lnTo>
                <a:lnTo>
                  <a:pt x="2286000" y="1234066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A91DE96-C87E-6300-1475-37C61DE75299}"/>
              </a:ext>
            </a:extLst>
          </p:cNvPr>
          <p:cNvSpPr/>
          <p:nvPr/>
        </p:nvSpPr>
        <p:spPr>
          <a:xfrm flipH="1">
            <a:off x="2839500" y="1274744"/>
            <a:ext cx="2868432" cy="2868431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74002 w 2286000"/>
              <a:gd name="connsiteY2" fmla="*/ 471546 h 2286000"/>
              <a:gd name="connsiteX3" fmla="*/ 2283731 w 2286000"/>
              <a:gd name="connsiteY3" fmla="*/ 568054 h 2286000"/>
              <a:gd name="connsiteX4" fmla="*/ 2286000 w 2286000"/>
              <a:gd name="connsiteY4" fmla="*/ 568054 h 2286000"/>
              <a:gd name="connsiteX5" fmla="*/ 2286000 w 2286000"/>
              <a:gd name="connsiteY5" fmla="*/ 590560 h 2286000"/>
              <a:gd name="connsiteX6" fmla="*/ 2286000 w 2286000"/>
              <a:gd name="connsiteY6" fmla="*/ 590565 h 2286000"/>
              <a:gd name="connsiteX7" fmla="*/ 2286000 w 2286000"/>
              <a:gd name="connsiteY7" fmla="*/ 1303018 h 2286000"/>
              <a:gd name="connsiteX8" fmla="*/ 2286000 w 2286000"/>
              <a:gd name="connsiteY8" fmla="*/ 1485898 h 2286000"/>
              <a:gd name="connsiteX9" fmla="*/ 2286000 w 2286000"/>
              <a:gd name="connsiteY9" fmla="*/ 1695435 h 2286000"/>
              <a:gd name="connsiteX10" fmla="*/ 1695435 w 2286000"/>
              <a:gd name="connsiteY10" fmla="*/ 2286000 h 2286000"/>
              <a:gd name="connsiteX11" fmla="*/ 590565 w 2286000"/>
              <a:gd name="connsiteY11" fmla="*/ 2286000 h 2286000"/>
              <a:gd name="connsiteX12" fmla="*/ 0 w 2286000"/>
              <a:gd name="connsiteY12" fmla="*/ 1695435 h 2286000"/>
              <a:gd name="connsiteX13" fmla="*/ 0 w 2286000"/>
              <a:gd name="connsiteY13" fmla="*/ 1606276 h 2286000"/>
              <a:gd name="connsiteX14" fmla="*/ 182880 w 2286000"/>
              <a:gd name="connsiteY14" fmla="*/ 1606276 h 2286000"/>
              <a:gd name="connsiteX15" fmla="*/ 182880 w 2286000"/>
              <a:gd name="connsiteY15" fmla="*/ 1654667 h 2286000"/>
              <a:gd name="connsiteX16" fmla="*/ 631333 w 2286000"/>
              <a:gd name="connsiteY16" fmla="*/ 2103120 h 2286000"/>
              <a:gd name="connsiteX17" fmla="*/ 1654667 w 2286000"/>
              <a:gd name="connsiteY17" fmla="*/ 2103120 h 2286000"/>
              <a:gd name="connsiteX18" fmla="*/ 2103120 w 2286000"/>
              <a:gd name="connsiteY18" fmla="*/ 1654667 h 2286000"/>
              <a:gd name="connsiteX19" fmla="*/ 2103120 w 2286000"/>
              <a:gd name="connsiteY19" fmla="*/ 1495789 h 2286000"/>
              <a:gd name="connsiteX20" fmla="*/ 2103120 w 2286000"/>
              <a:gd name="connsiteY20" fmla="*/ 631328 h 2286000"/>
              <a:gd name="connsiteX21" fmla="*/ 2094009 w 2286000"/>
              <a:gd name="connsiteY21" fmla="*/ 540954 h 2286000"/>
              <a:gd name="connsiteX22" fmla="*/ 1654667 w 2286000"/>
              <a:gd name="connsiteY22" fmla="*/ 182880 h 2286000"/>
              <a:gd name="connsiteX23" fmla="*/ 631333 w 2286000"/>
              <a:gd name="connsiteY23" fmla="*/ 182880 h 2286000"/>
              <a:gd name="connsiteX24" fmla="*/ 182880 w 2286000"/>
              <a:gd name="connsiteY24" fmla="*/ 631333 h 2286000"/>
              <a:gd name="connsiteX25" fmla="*/ 182880 w 2286000"/>
              <a:gd name="connsiteY25" fmla="*/ 1423396 h 2286000"/>
              <a:gd name="connsiteX26" fmla="*/ 0 w 2286000"/>
              <a:gd name="connsiteY26" fmla="*/ 1423396 h 2286000"/>
              <a:gd name="connsiteX27" fmla="*/ 0 w 2286000"/>
              <a:gd name="connsiteY27" fmla="*/ 590565 h 2286000"/>
              <a:gd name="connsiteX28" fmla="*/ 590565 w 2286000"/>
              <a:gd name="connsiteY2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83731" y="568054"/>
                </a:lnTo>
                <a:lnTo>
                  <a:pt x="2286000" y="568054"/>
                </a:lnTo>
                <a:lnTo>
                  <a:pt x="2286000" y="590560"/>
                </a:lnTo>
                <a:lnTo>
                  <a:pt x="2286000" y="590565"/>
                </a:lnTo>
                <a:lnTo>
                  <a:pt x="2286000" y="130301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606276"/>
                </a:lnTo>
                <a:lnTo>
                  <a:pt x="182880" y="1606276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95789"/>
                </a:lnTo>
                <a:lnTo>
                  <a:pt x="2103120" y="631328"/>
                </a:lnTo>
                <a:lnTo>
                  <a:pt x="2094009" y="540954"/>
                </a:lnTo>
                <a:cubicBezTo>
                  <a:pt x="2052193" y="336602"/>
                  <a:pt x="1871382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423396"/>
                </a:lnTo>
                <a:lnTo>
                  <a:pt x="0" y="1423396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!!Rectangle 14">
            <a:extLst>
              <a:ext uri="{FF2B5EF4-FFF2-40B4-BE49-F238E27FC236}">
                <a16:creationId xmlns:a16="http://schemas.microsoft.com/office/drawing/2014/main" id="{0C56522C-94ED-A37B-84B7-17D1EC09C118}"/>
              </a:ext>
            </a:extLst>
          </p:cNvPr>
          <p:cNvSpPr/>
          <p:nvPr/>
        </p:nvSpPr>
        <p:spPr>
          <a:xfrm flipH="1">
            <a:off x="5476873" y="2826949"/>
            <a:ext cx="1179576" cy="2468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2" name="!!Rectangle: Rounded Corners 59">
            <a:extLst>
              <a:ext uri="{FF2B5EF4-FFF2-40B4-BE49-F238E27FC236}">
                <a16:creationId xmlns:a16="http://schemas.microsoft.com/office/drawing/2014/main" id="{3F01B8FF-0103-FAD9-A03B-1CD1DE3AFFB6}"/>
              </a:ext>
            </a:extLst>
          </p:cNvPr>
          <p:cNvSpPr/>
          <p:nvPr/>
        </p:nvSpPr>
        <p:spPr>
          <a:xfrm>
            <a:off x="3155027" y="1590271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!!Rectangle: Rounded Corners 60">
            <a:extLst>
              <a:ext uri="{FF2B5EF4-FFF2-40B4-BE49-F238E27FC236}">
                <a16:creationId xmlns:a16="http://schemas.microsoft.com/office/drawing/2014/main" id="{50C0098C-D29C-EEF0-E74C-A06E2514574B}"/>
              </a:ext>
            </a:extLst>
          </p:cNvPr>
          <p:cNvSpPr/>
          <p:nvPr/>
        </p:nvSpPr>
        <p:spPr>
          <a:xfrm>
            <a:off x="6734593" y="1593259"/>
            <a:ext cx="2237377" cy="223737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!!TextBox 6">
            <a:extLst>
              <a:ext uri="{FF2B5EF4-FFF2-40B4-BE49-F238E27FC236}">
                <a16:creationId xmlns:a16="http://schemas.microsoft.com/office/drawing/2014/main" id="{E80C410B-EC40-88E7-E825-FF78C6AA16A1}"/>
              </a:ext>
            </a:extLst>
          </p:cNvPr>
          <p:cNvSpPr txBox="1"/>
          <p:nvPr/>
        </p:nvSpPr>
        <p:spPr>
          <a:xfrm>
            <a:off x="3604415" y="2201127"/>
            <a:ext cx="133860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27" name="!!TextBox 7">
            <a:extLst>
              <a:ext uri="{FF2B5EF4-FFF2-40B4-BE49-F238E27FC236}">
                <a16:creationId xmlns:a16="http://schemas.microsoft.com/office/drawing/2014/main" id="{0E997BCE-B09A-D322-D07D-271E3339BB6D}"/>
              </a:ext>
            </a:extLst>
          </p:cNvPr>
          <p:cNvSpPr txBox="1"/>
          <p:nvPr/>
        </p:nvSpPr>
        <p:spPr>
          <a:xfrm>
            <a:off x="7040767" y="2204116"/>
            <a:ext cx="162502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91BBF2F0-7CE6-1A59-0E85-3B983AC39F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005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7BF0F-1DE2-C670-511A-A71D3171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AA85C4F8-F859-0A0D-BD93-DE97C654EEAB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2B59BA1-7D9D-6116-AEBA-0EDFA9F525C9}"/>
              </a:ext>
            </a:extLst>
          </p:cNvPr>
          <p:cNvSpPr/>
          <p:nvPr/>
        </p:nvSpPr>
        <p:spPr>
          <a:xfrm>
            <a:off x="3559882" y="778008"/>
            <a:ext cx="5076116" cy="5076116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19AEDE2-2EB8-3FCF-CB1A-8C535BBF60AB}"/>
              </a:ext>
            </a:extLst>
          </p:cNvPr>
          <p:cNvSpPr/>
          <p:nvPr/>
        </p:nvSpPr>
        <p:spPr>
          <a:xfrm>
            <a:off x="3559881" y="778008"/>
            <a:ext cx="5076120" cy="5076116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680A0AC0-68C8-DD45-93D6-8876DA614DD3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D6B6A401-D446-3606-AAE9-F2E2AD6CD3BD}"/>
              </a:ext>
            </a:extLst>
          </p:cNvPr>
          <p:cNvSpPr/>
          <p:nvPr/>
        </p:nvSpPr>
        <p:spPr>
          <a:xfrm>
            <a:off x="5067912" y="3113021"/>
            <a:ext cx="2060058" cy="406090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8A12FEDE-7795-B293-2E1D-4C161CE84D9A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BCC73B73-AC61-3542-259A-575EA840B942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9DAB0D34-A047-2B6D-5EDB-69BB8B977C2E}"/>
              </a:ext>
            </a:extLst>
          </p:cNvPr>
          <p:cNvSpPr/>
          <p:nvPr/>
        </p:nvSpPr>
        <p:spPr>
          <a:xfrm>
            <a:off x="4118254" y="1336380"/>
            <a:ext cx="3959372" cy="3959372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!!TextBox title">
            <a:extLst>
              <a:ext uri="{FF2B5EF4-FFF2-40B4-BE49-F238E27FC236}">
                <a16:creationId xmlns:a16="http://schemas.microsoft.com/office/drawing/2014/main" id="{16460853-AAA7-EB6E-54BA-1B7E84660AD4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17" name="Saeed Faal">
            <a:extLst>
              <a:ext uri="{FF2B5EF4-FFF2-40B4-BE49-F238E27FC236}">
                <a16:creationId xmlns:a16="http://schemas.microsoft.com/office/drawing/2014/main" id="{CF64422B-1EFA-08E3-7FF3-6FD4A8572D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91780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19DFF-79AC-B153-8E42-34F79F0D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C03B6578-0318-831B-23C6-2E2DDE16BB7A}"/>
              </a:ext>
            </a:extLst>
          </p:cNvPr>
          <p:cNvSpPr/>
          <p:nvPr/>
        </p:nvSpPr>
        <p:spPr>
          <a:xfrm>
            <a:off x="210696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6AF2AB-3FF8-29C5-41D1-4AFADA8B85CC}"/>
              </a:ext>
            </a:extLst>
          </p:cNvPr>
          <p:cNvSpPr/>
          <p:nvPr/>
        </p:nvSpPr>
        <p:spPr>
          <a:xfrm>
            <a:off x="7802915" y="2173066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457159 w 2286000"/>
              <a:gd name="connsiteY1" fmla="*/ 0 h 2286000"/>
              <a:gd name="connsiteX2" fmla="*/ 1695435 w 2286000"/>
              <a:gd name="connsiteY2" fmla="*/ 0 h 2286000"/>
              <a:gd name="connsiteX3" fmla="*/ 1799975 w 2286000"/>
              <a:gd name="connsiteY3" fmla="*/ 9224 h 2286000"/>
              <a:gd name="connsiteX4" fmla="*/ 1807739 w 2286000"/>
              <a:gd name="connsiteY4" fmla="*/ 11321 h 2286000"/>
              <a:gd name="connsiteX5" fmla="*/ 1814455 w 2286000"/>
              <a:gd name="connsiteY5" fmla="*/ 11998 h 2286000"/>
              <a:gd name="connsiteX6" fmla="*/ 1842673 w 2286000"/>
              <a:gd name="connsiteY6" fmla="*/ 20758 h 2286000"/>
              <a:gd name="connsiteX7" fmla="*/ 1898491 w 2286000"/>
              <a:gd name="connsiteY7" fmla="*/ 35835 h 2286000"/>
              <a:gd name="connsiteX8" fmla="*/ 1912900 w 2286000"/>
              <a:gd name="connsiteY8" fmla="*/ 42557 h 2286000"/>
              <a:gd name="connsiteX9" fmla="*/ 1925310 w 2286000"/>
              <a:gd name="connsiteY9" fmla="*/ 46410 h 2286000"/>
              <a:gd name="connsiteX10" fmla="*/ 1950713 w 2286000"/>
              <a:gd name="connsiteY10" fmla="*/ 60198 h 2286000"/>
              <a:gd name="connsiteX11" fmla="*/ 1989393 w 2286000"/>
              <a:gd name="connsiteY11" fmla="*/ 78243 h 2286000"/>
              <a:gd name="connsiteX12" fmla="*/ 2009033 w 2286000"/>
              <a:gd name="connsiteY12" fmla="*/ 91853 h 2286000"/>
              <a:gd name="connsiteX13" fmla="*/ 2025626 w 2286000"/>
              <a:gd name="connsiteY13" fmla="*/ 100859 h 2286000"/>
              <a:gd name="connsiteX14" fmla="*/ 2044490 w 2286000"/>
              <a:gd name="connsiteY14" fmla="*/ 116424 h 2286000"/>
              <a:gd name="connsiteX15" fmla="*/ 2071089 w 2286000"/>
              <a:gd name="connsiteY15" fmla="*/ 134857 h 2286000"/>
              <a:gd name="connsiteX16" fmla="*/ 2094308 w 2286000"/>
              <a:gd name="connsiteY16" fmla="*/ 157528 h 2286000"/>
              <a:gd name="connsiteX17" fmla="*/ 2113027 w 2286000"/>
              <a:gd name="connsiteY17" fmla="*/ 172973 h 2286000"/>
              <a:gd name="connsiteX18" fmla="*/ 2125052 w 2286000"/>
              <a:gd name="connsiteY18" fmla="*/ 187547 h 2286000"/>
              <a:gd name="connsiteX19" fmla="*/ 2141989 w 2286000"/>
              <a:gd name="connsiteY19" fmla="*/ 204084 h 2286000"/>
              <a:gd name="connsiteX20" fmla="*/ 2167005 w 2286000"/>
              <a:gd name="connsiteY20" fmla="*/ 238394 h 2286000"/>
              <a:gd name="connsiteX21" fmla="*/ 2185141 w 2286000"/>
              <a:gd name="connsiteY21" fmla="*/ 260375 h 2286000"/>
              <a:gd name="connsiteX22" fmla="*/ 2191285 w 2286000"/>
              <a:gd name="connsiteY22" fmla="*/ 271694 h 2286000"/>
              <a:gd name="connsiteX23" fmla="*/ 2200502 w 2286000"/>
              <a:gd name="connsiteY23" fmla="*/ 284336 h 2286000"/>
              <a:gd name="connsiteX24" fmla="*/ 2225814 w 2286000"/>
              <a:gd name="connsiteY24" fmla="*/ 335309 h 2286000"/>
              <a:gd name="connsiteX25" fmla="*/ 2239590 w 2286000"/>
              <a:gd name="connsiteY25" fmla="*/ 360691 h 2286000"/>
              <a:gd name="connsiteX26" fmla="*/ 2241546 w 2286000"/>
              <a:gd name="connsiteY26" fmla="*/ 366991 h 2286000"/>
              <a:gd name="connsiteX27" fmla="*/ 2245037 w 2286000"/>
              <a:gd name="connsiteY27" fmla="*/ 374020 h 2286000"/>
              <a:gd name="connsiteX28" fmla="*/ 2274002 w 2286000"/>
              <a:gd name="connsiteY28" fmla="*/ 471546 h 2286000"/>
              <a:gd name="connsiteX29" fmla="*/ 2279042 w 2286000"/>
              <a:gd name="connsiteY29" fmla="*/ 521542 h 2286000"/>
              <a:gd name="connsiteX30" fmla="*/ 2279042 w 2286000"/>
              <a:gd name="connsiteY30" fmla="*/ 521542 h 2286000"/>
              <a:gd name="connsiteX31" fmla="*/ 2286000 w 2286000"/>
              <a:gd name="connsiteY31" fmla="*/ 590565 h 2286000"/>
              <a:gd name="connsiteX32" fmla="*/ 2286000 w 2286000"/>
              <a:gd name="connsiteY32" fmla="*/ 704422 h 2286000"/>
              <a:gd name="connsiteX33" fmla="*/ 2286000 w 2286000"/>
              <a:gd name="connsiteY33" fmla="*/ 1695435 h 2286000"/>
              <a:gd name="connsiteX34" fmla="*/ 1695435 w 2286000"/>
              <a:gd name="connsiteY34" fmla="*/ 2286000 h 2286000"/>
              <a:gd name="connsiteX35" fmla="*/ 1457159 w 2286000"/>
              <a:gd name="connsiteY35" fmla="*/ 2286000 h 2286000"/>
              <a:gd name="connsiteX36" fmla="*/ 590565 w 2286000"/>
              <a:gd name="connsiteY36" fmla="*/ 2286000 h 2286000"/>
              <a:gd name="connsiteX37" fmla="*/ 0 w 2286000"/>
              <a:gd name="connsiteY37" fmla="*/ 1695435 h 2286000"/>
              <a:gd name="connsiteX38" fmla="*/ 0 w 2286000"/>
              <a:gd name="connsiteY38" fmla="*/ 1435942 h 2286000"/>
              <a:gd name="connsiteX39" fmla="*/ 182880 w 2286000"/>
              <a:gd name="connsiteY39" fmla="*/ 1435942 h 2286000"/>
              <a:gd name="connsiteX40" fmla="*/ 182880 w 2286000"/>
              <a:gd name="connsiteY40" fmla="*/ 1654667 h 2286000"/>
              <a:gd name="connsiteX41" fmla="*/ 631333 w 2286000"/>
              <a:gd name="connsiteY41" fmla="*/ 2103120 h 2286000"/>
              <a:gd name="connsiteX42" fmla="*/ 1457159 w 2286000"/>
              <a:gd name="connsiteY42" fmla="*/ 2103120 h 2286000"/>
              <a:gd name="connsiteX43" fmla="*/ 1654667 w 2286000"/>
              <a:gd name="connsiteY43" fmla="*/ 2103120 h 2286000"/>
              <a:gd name="connsiteX44" fmla="*/ 2103120 w 2286000"/>
              <a:gd name="connsiteY44" fmla="*/ 1654667 h 2286000"/>
              <a:gd name="connsiteX45" fmla="*/ 2103120 w 2286000"/>
              <a:gd name="connsiteY45" fmla="*/ 704422 h 2286000"/>
              <a:gd name="connsiteX46" fmla="*/ 2103120 w 2286000"/>
              <a:gd name="connsiteY46" fmla="*/ 631333 h 2286000"/>
              <a:gd name="connsiteX47" fmla="*/ 2094009 w 2286000"/>
              <a:gd name="connsiteY47" fmla="*/ 540954 h 2286000"/>
              <a:gd name="connsiteX48" fmla="*/ 2087983 w 2286000"/>
              <a:gd name="connsiteY48" fmla="*/ 521542 h 2286000"/>
              <a:gd name="connsiteX49" fmla="*/ 2087983 w 2286000"/>
              <a:gd name="connsiteY49" fmla="*/ 521542 h 2286000"/>
              <a:gd name="connsiteX50" fmla="*/ 2067878 w 2286000"/>
              <a:gd name="connsiteY50" fmla="*/ 456775 h 2286000"/>
              <a:gd name="connsiteX51" fmla="*/ 2067870 w 2286000"/>
              <a:gd name="connsiteY51" fmla="*/ 456759 h 2286000"/>
              <a:gd name="connsiteX52" fmla="*/ 2030635 w 2286000"/>
              <a:gd name="connsiteY52" fmla="*/ 388159 h 2286000"/>
              <a:gd name="connsiteX53" fmla="*/ 2017339 w 2286000"/>
              <a:gd name="connsiteY53" fmla="*/ 369457 h 2286000"/>
              <a:gd name="connsiteX54" fmla="*/ 1980888 w 2286000"/>
              <a:gd name="connsiteY54" fmla="*/ 325278 h 2286000"/>
              <a:gd name="connsiteX55" fmla="*/ 1965128 w 2286000"/>
              <a:gd name="connsiteY55" fmla="*/ 308748 h 2286000"/>
              <a:gd name="connsiteX56" fmla="*/ 1905402 w 2286000"/>
              <a:gd name="connsiteY56" fmla="*/ 259469 h 2286000"/>
              <a:gd name="connsiteX57" fmla="*/ 1836980 w 2286000"/>
              <a:gd name="connsiteY57" fmla="*/ 222331 h 2286000"/>
              <a:gd name="connsiteX58" fmla="*/ 1815424 w 2286000"/>
              <a:gd name="connsiteY58" fmla="*/ 213838 h 2286000"/>
              <a:gd name="connsiteX59" fmla="*/ 1759377 w 2286000"/>
              <a:gd name="connsiteY59" fmla="*/ 196440 h 2286000"/>
              <a:gd name="connsiteX60" fmla="*/ 1736210 w 2286000"/>
              <a:gd name="connsiteY60" fmla="*/ 191100 h 2286000"/>
              <a:gd name="connsiteX61" fmla="*/ 1654667 w 2286000"/>
              <a:gd name="connsiteY61" fmla="*/ 182880 h 2286000"/>
              <a:gd name="connsiteX62" fmla="*/ 1457159 w 2286000"/>
              <a:gd name="connsiteY62" fmla="*/ 182880 h 2286000"/>
              <a:gd name="connsiteX63" fmla="*/ 631333 w 2286000"/>
              <a:gd name="connsiteY63" fmla="*/ 182880 h 2286000"/>
              <a:gd name="connsiteX64" fmla="*/ 182880 w 2286000"/>
              <a:gd name="connsiteY64" fmla="*/ 631333 h 2286000"/>
              <a:gd name="connsiteX65" fmla="*/ 182880 w 2286000"/>
              <a:gd name="connsiteY65" fmla="*/ 1253062 h 2286000"/>
              <a:gd name="connsiteX66" fmla="*/ 0 w 2286000"/>
              <a:gd name="connsiteY66" fmla="*/ 1253062 h 2286000"/>
              <a:gd name="connsiteX67" fmla="*/ 0 w 2286000"/>
              <a:gd name="connsiteY67" fmla="*/ 590565 h 2286000"/>
              <a:gd name="connsiteX68" fmla="*/ 590565 w 2286000"/>
              <a:gd name="connsiteY68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457159" y="0"/>
                </a:lnTo>
                <a:lnTo>
                  <a:pt x="1695435" y="0"/>
                </a:lnTo>
                <a:cubicBezTo>
                  <a:pt x="1731109" y="0"/>
                  <a:pt x="1766044" y="3163"/>
                  <a:pt x="1799975" y="9224"/>
                </a:cubicBezTo>
                <a:lnTo>
                  <a:pt x="1807739" y="11321"/>
                </a:lnTo>
                <a:lnTo>
                  <a:pt x="1814455" y="11998"/>
                </a:lnTo>
                <a:lnTo>
                  <a:pt x="1842673" y="20758"/>
                </a:lnTo>
                <a:lnTo>
                  <a:pt x="1898491" y="35835"/>
                </a:lnTo>
                <a:lnTo>
                  <a:pt x="1912900" y="42557"/>
                </a:lnTo>
                <a:lnTo>
                  <a:pt x="1925310" y="46410"/>
                </a:lnTo>
                <a:lnTo>
                  <a:pt x="1950713" y="60198"/>
                </a:lnTo>
                <a:lnTo>
                  <a:pt x="1989393" y="78243"/>
                </a:lnTo>
                <a:lnTo>
                  <a:pt x="2009033" y="91853"/>
                </a:lnTo>
                <a:lnTo>
                  <a:pt x="2025626" y="100859"/>
                </a:lnTo>
                <a:lnTo>
                  <a:pt x="2044490" y="116424"/>
                </a:lnTo>
                <a:lnTo>
                  <a:pt x="2071089" y="134857"/>
                </a:lnTo>
                <a:lnTo>
                  <a:pt x="2094308" y="157528"/>
                </a:lnTo>
                <a:lnTo>
                  <a:pt x="2113027" y="172973"/>
                </a:lnTo>
                <a:lnTo>
                  <a:pt x="2125052" y="187547"/>
                </a:lnTo>
                <a:lnTo>
                  <a:pt x="2141989" y="204084"/>
                </a:lnTo>
                <a:lnTo>
                  <a:pt x="2167005" y="238394"/>
                </a:lnTo>
                <a:lnTo>
                  <a:pt x="2185141" y="260375"/>
                </a:lnTo>
                <a:lnTo>
                  <a:pt x="2191285" y="271694"/>
                </a:lnTo>
                <a:lnTo>
                  <a:pt x="2200502" y="284336"/>
                </a:lnTo>
                <a:lnTo>
                  <a:pt x="2225814" y="335309"/>
                </a:lnTo>
                <a:lnTo>
                  <a:pt x="2239590" y="360691"/>
                </a:lnTo>
                <a:lnTo>
                  <a:pt x="2241546" y="366991"/>
                </a:lnTo>
                <a:lnTo>
                  <a:pt x="2245037" y="374020"/>
                </a:lnTo>
                <a:cubicBezTo>
                  <a:pt x="2257375" y="405310"/>
                  <a:pt x="2267118" y="437907"/>
                  <a:pt x="2274002" y="471546"/>
                </a:cubicBezTo>
                <a:lnTo>
                  <a:pt x="2279042" y="521542"/>
                </a:lnTo>
                <a:lnTo>
                  <a:pt x="2279042" y="521542"/>
                </a:lnTo>
                <a:lnTo>
                  <a:pt x="2286000" y="590565"/>
                </a:ln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1457159" y="2286000"/>
                </a:ln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457159" y="2103120"/>
                </a:ln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704422"/>
                </a:lnTo>
                <a:lnTo>
                  <a:pt x="2103120" y="631333"/>
                </a:lnTo>
                <a:cubicBezTo>
                  <a:pt x="2103120" y="600374"/>
                  <a:pt x="2099983" y="570147"/>
                  <a:pt x="2094009" y="540954"/>
                </a:cubicBezTo>
                <a:lnTo>
                  <a:pt x="2087983" y="521542"/>
                </a:lnTo>
                <a:lnTo>
                  <a:pt x="2087983" y="521542"/>
                </a:lnTo>
                <a:lnTo>
                  <a:pt x="2067878" y="456775"/>
                </a:lnTo>
                <a:lnTo>
                  <a:pt x="2067870" y="456759"/>
                </a:lnTo>
                <a:lnTo>
                  <a:pt x="2030635" y="388159"/>
                </a:lnTo>
                <a:lnTo>
                  <a:pt x="2017339" y="369457"/>
                </a:lnTo>
                <a:lnTo>
                  <a:pt x="1980888" y="325278"/>
                </a:lnTo>
                <a:lnTo>
                  <a:pt x="1965128" y="308748"/>
                </a:lnTo>
                <a:lnTo>
                  <a:pt x="1905402" y="259469"/>
                </a:lnTo>
                <a:lnTo>
                  <a:pt x="1836980" y="222331"/>
                </a:lnTo>
                <a:lnTo>
                  <a:pt x="1815424" y="213838"/>
                </a:lnTo>
                <a:lnTo>
                  <a:pt x="1759377" y="196440"/>
                </a:lnTo>
                <a:lnTo>
                  <a:pt x="1736210" y="191100"/>
                </a:lnTo>
                <a:lnTo>
                  <a:pt x="1654667" y="182880"/>
                </a:lnTo>
                <a:lnTo>
                  <a:pt x="1457159" y="182880"/>
                </a:ln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79716A83-28A7-D70D-6638-E775D58A17DA}"/>
              </a:ext>
            </a:extLst>
          </p:cNvPr>
          <p:cNvSpPr/>
          <p:nvPr/>
        </p:nvSpPr>
        <p:spPr>
          <a:xfrm>
            <a:off x="4954940" y="2173066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FC34DFC8-1877-08FF-B680-EF76A9D70094}"/>
              </a:ext>
            </a:extLst>
          </p:cNvPr>
          <p:cNvSpPr/>
          <p:nvPr/>
        </p:nvSpPr>
        <p:spPr>
          <a:xfrm>
            <a:off x="4210085" y="3658964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ED028BB-E976-46BA-65E8-E40EAFD98863}"/>
              </a:ext>
            </a:extLst>
          </p:cNvPr>
          <p:cNvSpPr/>
          <p:nvPr/>
        </p:nvSpPr>
        <p:spPr>
          <a:xfrm>
            <a:off x="7061539" y="3243248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06F359BC-6B0C-4667-F2DD-3D9EC9598725}"/>
              </a:ext>
            </a:extLst>
          </p:cNvPr>
          <p:cNvSpPr/>
          <p:nvPr/>
        </p:nvSpPr>
        <p:spPr>
          <a:xfrm>
            <a:off x="235842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0665A74E-E235-F3CB-DFAE-1D2893362D34}"/>
              </a:ext>
            </a:extLst>
          </p:cNvPr>
          <p:cNvSpPr/>
          <p:nvPr/>
        </p:nvSpPr>
        <p:spPr>
          <a:xfrm>
            <a:off x="5206400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DA354B43-C733-3F00-190B-FD1678BB3DB2}"/>
              </a:ext>
            </a:extLst>
          </p:cNvPr>
          <p:cNvSpPr/>
          <p:nvPr/>
        </p:nvSpPr>
        <p:spPr>
          <a:xfrm>
            <a:off x="8054375" y="2424526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20D16308-EC20-A466-5E85-E4D6C47B069D}"/>
              </a:ext>
            </a:extLst>
          </p:cNvPr>
          <p:cNvSpPr txBox="1"/>
          <p:nvPr/>
        </p:nvSpPr>
        <p:spPr>
          <a:xfrm>
            <a:off x="7400175" y="5084286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FB22F5A6-A2FC-F6CD-3116-09EC2EE2FC24}"/>
              </a:ext>
            </a:extLst>
          </p:cNvPr>
          <p:cNvSpPr txBox="1"/>
          <p:nvPr/>
        </p:nvSpPr>
        <p:spPr>
          <a:xfrm>
            <a:off x="4489132" y="850384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6466D67F-668E-65D0-8E6F-D91BAFA9F19E}"/>
              </a:ext>
            </a:extLst>
          </p:cNvPr>
          <p:cNvSpPr txBox="1"/>
          <p:nvPr/>
        </p:nvSpPr>
        <p:spPr>
          <a:xfrm>
            <a:off x="1708101" y="5084286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305B891B-3EA5-7A70-7720-823AE430F624}"/>
              </a:ext>
            </a:extLst>
          </p:cNvPr>
          <p:cNvSpPr txBox="1"/>
          <p:nvPr/>
        </p:nvSpPr>
        <p:spPr>
          <a:xfrm>
            <a:off x="2716565" y="2808234"/>
            <a:ext cx="10668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3C365FFA-D76C-D7A9-ED6F-FACBCF1C7726}"/>
              </a:ext>
            </a:extLst>
          </p:cNvPr>
          <p:cNvSpPr txBox="1"/>
          <p:nvPr/>
        </p:nvSpPr>
        <p:spPr>
          <a:xfrm>
            <a:off x="5450405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8F6A8C2E-037C-9B95-0D12-A5CAB67DDF3F}"/>
              </a:ext>
            </a:extLst>
          </p:cNvPr>
          <p:cNvSpPr txBox="1"/>
          <p:nvPr/>
        </p:nvSpPr>
        <p:spPr>
          <a:xfrm>
            <a:off x="8298380" y="2808234"/>
            <a:ext cx="12950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5FDCE37F-9685-5A6B-9959-50177DD250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801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F2F92-85A7-640F-0217-CD5E7C0B3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FB4AEEB8-FBED-0BA2-6CB5-6E9759DF8E9B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4A240E68-9011-3654-6B54-6C24A54B40A9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7587BFDC-9754-63E4-99AE-26DAF6A1E0AB}"/>
              </a:ext>
            </a:extLst>
          </p:cNvPr>
          <p:cNvSpPr/>
          <p:nvPr/>
        </p:nvSpPr>
        <p:spPr>
          <a:xfrm>
            <a:off x="3362326" y="747714"/>
            <a:ext cx="5362572" cy="536257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9D05650F-1367-66BA-A819-F5B22D88C783}"/>
              </a:ext>
            </a:extLst>
          </p:cNvPr>
          <p:cNvSpPr/>
          <p:nvPr/>
        </p:nvSpPr>
        <p:spPr>
          <a:xfrm>
            <a:off x="3362325" y="747714"/>
            <a:ext cx="5362576" cy="5362572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5A13E400-68E7-D998-84DE-A7CA785307BD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0B736D4-6AA0-2E93-DB0E-B80450FE737A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FC7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263D22D4-324A-9A09-2CC4-095892315F39}"/>
              </a:ext>
            </a:extLst>
          </p:cNvPr>
          <p:cNvSpPr/>
          <p:nvPr/>
        </p:nvSpPr>
        <p:spPr>
          <a:xfrm>
            <a:off x="4955457" y="3214497"/>
            <a:ext cx="2176312" cy="429006"/>
          </a:xfrm>
          <a:prstGeom prst="rect">
            <a:avLst/>
          </a:prstGeom>
          <a:solidFill>
            <a:srgbClr val="14D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D1729850-3000-587E-B62C-FDC3B0D6647E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67DD0C97-0EF2-F94A-C6E0-1556E46CCD0E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D9152667-8AFD-543B-5C4E-C55C4DE01182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8193FD5E-F197-36B4-FCBD-2361814E5514}"/>
              </a:ext>
            </a:extLst>
          </p:cNvPr>
          <p:cNvSpPr/>
          <p:nvPr/>
        </p:nvSpPr>
        <p:spPr>
          <a:xfrm>
            <a:off x="3952209" y="1337597"/>
            <a:ext cx="4182806" cy="418280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title">
            <a:extLst>
              <a:ext uri="{FF2B5EF4-FFF2-40B4-BE49-F238E27FC236}">
                <a16:creationId xmlns:a16="http://schemas.microsoft.com/office/drawing/2014/main" id="{99F2461E-F9F7-5FBC-ED91-F2D32606C8C3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3" name="Saeed Faal">
            <a:extLst>
              <a:ext uri="{FF2B5EF4-FFF2-40B4-BE49-F238E27FC236}">
                <a16:creationId xmlns:a16="http://schemas.microsoft.com/office/drawing/2014/main" id="{0FD48CC1-D824-5690-0A5D-3FC0F4D8D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364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348BC-FB15-C7CA-CA54-FED52157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7D2F7539-9E58-5A27-A7B1-F439B3265E3F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EC835035-B7F2-53CB-C32D-75C681AD3EAB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75D523F9-EDC5-0C70-D337-BEE7218054E4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593200E2-4465-6F4A-0A7D-7885016B0502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44DF7C4E-7CCE-D055-1166-8AB7111E418A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21F435EF-7C55-B890-5FD5-7016E3231196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30AF99FE-0337-A5C9-27D6-11AED9BEC1CB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3E601310-577C-B5FA-AEA2-C858F007FA94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1419583E-7696-E62E-DE50-58CF35E76F3E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25861ACE-2899-9D0B-B1F5-4C6249EFF781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D08E2D5B-7F45-3F86-50E5-A91AF99057C5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52AEE0E3-BE9A-24B1-8371-EE8A7CB679CB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B34F940-01A7-8E2A-D396-F762F5FE579A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9FBC126F-4315-ED0B-5801-8BD5360C9343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D4A969A5-2E76-A369-06A7-5644380452E3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29A083E0-C5CD-6E9A-D887-7C369A817DBD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075FAC5E-9BA2-201C-4C21-64446055CE27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D2E38905-8AD8-4E98-5F44-52BD8BA68B75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7331BC69-BBCA-C5E2-3F22-F6DF9E311478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90714421-E3A6-2E26-89DB-5B83662574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1195E-19E6-9AA5-28B3-60D3ED78E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Freeform: Shape 48">
            <a:extLst>
              <a:ext uri="{FF2B5EF4-FFF2-40B4-BE49-F238E27FC236}">
                <a16:creationId xmlns:a16="http://schemas.microsoft.com/office/drawing/2014/main" id="{2CE19C84-0183-DFB1-2792-E40C1935FA25}"/>
              </a:ext>
            </a:extLst>
          </p:cNvPr>
          <p:cNvSpPr/>
          <p:nvPr/>
        </p:nvSpPr>
        <p:spPr>
          <a:xfrm>
            <a:off x="628650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5805FF"/>
              </a:gs>
              <a:gs pos="66000">
                <a:schemeClr val="bg1"/>
              </a:gs>
            </a:gsLst>
            <a:lin ang="6600000" scaled="0"/>
          </a:gradFill>
          <a:ln>
            <a:noFill/>
          </a:ln>
          <a:effectLst>
            <a:innerShdw blurRad="635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!!Freeform: Shape 45">
            <a:extLst>
              <a:ext uri="{FF2B5EF4-FFF2-40B4-BE49-F238E27FC236}">
                <a16:creationId xmlns:a16="http://schemas.microsoft.com/office/drawing/2014/main" id="{4B7516BF-9971-18D9-B0A8-A5D283889B87}"/>
              </a:ext>
            </a:extLst>
          </p:cNvPr>
          <p:cNvSpPr/>
          <p:nvPr/>
        </p:nvSpPr>
        <p:spPr>
          <a:xfrm>
            <a:off x="9172575" y="2286000"/>
            <a:ext cx="2286000" cy="228600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695435 h 2286000"/>
              <a:gd name="connsiteX4" fmla="*/ 1695435 w 2286000"/>
              <a:gd name="connsiteY4" fmla="*/ 2286000 h 2286000"/>
              <a:gd name="connsiteX5" fmla="*/ 590565 w 2286000"/>
              <a:gd name="connsiteY5" fmla="*/ 2286000 h 2286000"/>
              <a:gd name="connsiteX6" fmla="*/ 0 w 2286000"/>
              <a:gd name="connsiteY6" fmla="*/ 1695435 h 2286000"/>
              <a:gd name="connsiteX7" fmla="*/ 0 w 2286000"/>
              <a:gd name="connsiteY7" fmla="*/ 1070182 h 2286000"/>
              <a:gd name="connsiteX8" fmla="*/ 182880 w 2286000"/>
              <a:gd name="connsiteY8" fmla="*/ 1070182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631333 h 2286000"/>
              <a:gd name="connsiteX14" fmla="*/ 1654667 w 2286000"/>
              <a:gd name="connsiteY14" fmla="*/ 182880 h 2286000"/>
              <a:gd name="connsiteX15" fmla="*/ 631333 w 2286000"/>
              <a:gd name="connsiteY15" fmla="*/ 182880 h 2286000"/>
              <a:gd name="connsiteX16" fmla="*/ 182880 w 2286000"/>
              <a:gd name="connsiteY16" fmla="*/ 631333 h 2286000"/>
              <a:gd name="connsiteX17" fmla="*/ 182880 w 2286000"/>
              <a:gd name="connsiteY17" fmla="*/ 887302 h 2286000"/>
              <a:gd name="connsiteX18" fmla="*/ 0 w 2286000"/>
              <a:gd name="connsiteY18" fmla="*/ 887302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070182"/>
                </a:lnTo>
                <a:lnTo>
                  <a:pt x="182880" y="107018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887302"/>
                </a:lnTo>
                <a:lnTo>
                  <a:pt x="0" y="88730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1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13200000" scaled="0"/>
          </a:gradFill>
          <a:ln>
            <a:noFill/>
          </a:ln>
          <a:effectLst>
            <a:innerShdw blurRad="635000">
              <a:srgbClr val="00A5CC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Freeform: Shape 63">
            <a:extLst>
              <a:ext uri="{FF2B5EF4-FFF2-40B4-BE49-F238E27FC236}">
                <a16:creationId xmlns:a16="http://schemas.microsoft.com/office/drawing/2014/main" id="{7781DFCF-F03F-4BF1-2C30-5BC1FCDBF960}"/>
              </a:ext>
            </a:extLst>
          </p:cNvPr>
          <p:cNvSpPr/>
          <p:nvPr/>
        </p:nvSpPr>
        <p:spPr>
          <a:xfrm>
            <a:off x="6324600" y="2286000"/>
            <a:ext cx="2286000" cy="2286000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rgbClr val="FF00FF"/>
              </a:gs>
              <a:gs pos="66000">
                <a:schemeClr val="bg1"/>
              </a:gs>
            </a:gsLst>
            <a:lin ang="17400000" scaled="0"/>
          </a:gradFill>
          <a:ln>
            <a:noFill/>
          </a:ln>
          <a:effectLst>
            <a:innerShdw blurRad="635000">
              <a:schemeClr val="accent5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Freeform: Shape 64">
            <a:extLst>
              <a:ext uri="{FF2B5EF4-FFF2-40B4-BE49-F238E27FC236}">
                <a16:creationId xmlns:a16="http://schemas.microsoft.com/office/drawing/2014/main" id="{88BAFEB3-26E5-823E-77A3-1738A2957257}"/>
              </a:ext>
            </a:extLst>
          </p:cNvPr>
          <p:cNvSpPr/>
          <p:nvPr/>
        </p:nvSpPr>
        <p:spPr>
          <a:xfrm>
            <a:off x="3476625" y="2286000"/>
            <a:ext cx="2286001" cy="228600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gradFill>
            <a:gsLst>
              <a:gs pos="34000">
                <a:schemeClr val="accent3">
                  <a:lumMod val="60000"/>
                  <a:lumOff val="40000"/>
                </a:schemeClr>
              </a:gs>
              <a:gs pos="66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accent3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!!Rectangle 14">
            <a:extLst>
              <a:ext uri="{FF2B5EF4-FFF2-40B4-BE49-F238E27FC236}">
                <a16:creationId xmlns:a16="http://schemas.microsoft.com/office/drawing/2014/main" id="{0F4DD81D-E946-D11B-D988-735D6C22C4A6}"/>
              </a:ext>
            </a:extLst>
          </p:cNvPr>
          <p:cNvSpPr/>
          <p:nvPr/>
        </p:nvSpPr>
        <p:spPr>
          <a:xfrm>
            <a:off x="2731770" y="3771898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0B0F3F6A-B903-CE91-91F9-6AD453635C49}"/>
              </a:ext>
            </a:extLst>
          </p:cNvPr>
          <p:cNvSpPr/>
          <p:nvPr/>
        </p:nvSpPr>
        <p:spPr>
          <a:xfrm>
            <a:off x="5583224" y="3356182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D424BE0B-1A0A-E810-546B-BC6DF5A0F8CF}"/>
              </a:ext>
            </a:extLst>
          </p:cNvPr>
          <p:cNvSpPr/>
          <p:nvPr/>
        </p:nvSpPr>
        <p:spPr>
          <a:xfrm>
            <a:off x="8427720" y="2990422"/>
            <a:ext cx="927735" cy="1828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Rectangle: Rounded Corners 59">
            <a:extLst>
              <a:ext uri="{FF2B5EF4-FFF2-40B4-BE49-F238E27FC236}">
                <a16:creationId xmlns:a16="http://schemas.microsoft.com/office/drawing/2014/main" id="{5E6507C4-6554-F60C-E06D-125287C49193}"/>
              </a:ext>
            </a:extLst>
          </p:cNvPr>
          <p:cNvSpPr/>
          <p:nvPr/>
        </p:nvSpPr>
        <p:spPr>
          <a:xfrm>
            <a:off x="88011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!!Rectangle: Rounded Corners 60">
            <a:extLst>
              <a:ext uri="{FF2B5EF4-FFF2-40B4-BE49-F238E27FC236}">
                <a16:creationId xmlns:a16="http://schemas.microsoft.com/office/drawing/2014/main" id="{82B23201-44F5-00D8-0FCC-440D32847DB2}"/>
              </a:ext>
            </a:extLst>
          </p:cNvPr>
          <p:cNvSpPr/>
          <p:nvPr/>
        </p:nvSpPr>
        <p:spPr>
          <a:xfrm>
            <a:off x="372808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!!Rectangle: Rounded Corners 61">
            <a:extLst>
              <a:ext uri="{FF2B5EF4-FFF2-40B4-BE49-F238E27FC236}">
                <a16:creationId xmlns:a16="http://schemas.microsoft.com/office/drawing/2014/main" id="{05CDE22D-8B33-1D25-6CF1-D1CCB856F608}"/>
              </a:ext>
            </a:extLst>
          </p:cNvPr>
          <p:cNvSpPr/>
          <p:nvPr/>
        </p:nvSpPr>
        <p:spPr>
          <a:xfrm>
            <a:off x="6576060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!!Rectangle: Rounded Corners 62">
            <a:extLst>
              <a:ext uri="{FF2B5EF4-FFF2-40B4-BE49-F238E27FC236}">
                <a16:creationId xmlns:a16="http://schemas.microsoft.com/office/drawing/2014/main" id="{9C460AEF-CEB6-6DBA-FF18-1A7CDB2C7CF7}"/>
              </a:ext>
            </a:extLst>
          </p:cNvPr>
          <p:cNvSpPr/>
          <p:nvPr/>
        </p:nvSpPr>
        <p:spPr>
          <a:xfrm>
            <a:off x="9424035" y="2537460"/>
            <a:ext cx="1783080" cy="1783080"/>
          </a:xfrm>
          <a:prstGeom prst="roundRect">
            <a:avLst>
              <a:gd name="adj" fmla="val 2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4953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9A045223-721F-512E-9457-CB68C37785ED}"/>
              </a:ext>
            </a:extLst>
          </p:cNvPr>
          <p:cNvSpPr txBox="1"/>
          <p:nvPr/>
        </p:nvSpPr>
        <p:spPr>
          <a:xfrm>
            <a:off x="8780267" y="963318"/>
            <a:ext cx="3070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DFE6CE93-BF04-0D91-579E-E685D97CC32D}"/>
              </a:ext>
            </a:extLst>
          </p:cNvPr>
          <p:cNvSpPr txBox="1"/>
          <p:nvPr/>
        </p:nvSpPr>
        <p:spPr>
          <a:xfrm>
            <a:off x="5925737" y="5197220"/>
            <a:ext cx="3083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14D6DD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14D6DD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5CB823C4-CC4B-54E3-83B0-A0EBB3BA58B7}"/>
              </a:ext>
            </a:extLst>
          </p:cNvPr>
          <p:cNvSpPr txBox="1"/>
          <p:nvPr/>
        </p:nvSpPr>
        <p:spPr>
          <a:xfrm>
            <a:off x="3012756" y="963318"/>
            <a:ext cx="3213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FE766E"/>
                </a:solidFill>
                <a:latin typeface="+mj-lt"/>
              </a:rPr>
              <a:t>HEADING</a:t>
            </a:r>
            <a:endParaRPr lang="en-US" b="1" spc="300" dirty="0">
              <a:solidFill>
                <a:srgbClr val="FE766E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73F22DB3-5F37-F88A-8B9E-0E02EF3A30FC}"/>
              </a:ext>
            </a:extLst>
          </p:cNvPr>
          <p:cNvSpPr txBox="1"/>
          <p:nvPr/>
        </p:nvSpPr>
        <p:spPr>
          <a:xfrm>
            <a:off x="229787" y="5197219"/>
            <a:ext cx="3083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endParaRPr 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B90AFD9F-F831-8948-A1B9-9A248A961424}"/>
              </a:ext>
            </a:extLst>
          </p:cNvPr>
          <p:cNvSpPr txBox="1"/>
          <p:nvPr/>
        </p:nvSpPr>
        <p:spPr>
          <a:xfrm>
            <a:off x="1238250" y="29211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B3B3B3"/>
                </a:solidFill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4BCCBAEB-B58C-CF1E-FADD-C0F788184419}"/>
              </a:ext>
            </a:extLst>
          </p:cNvPr>
          <p:cNvSpPr txBox="1"/>
          <p:nvPr/>
        </p:nvSpPr>
        <p:spPr>
          <a:xfrm>
            <a:off x="397209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E766E"/>
                </a:solidFill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B50ED854-DA37-D40D-1378-6921B6FC4954}"/>
              </a:ext>
            </a:extLst>
          </p:cNvPr>
          <p:cNvSpPr txBox="1"/>
          <p:nvPr/>
        </p:nvSpPr>
        <p:spPr>
          <a:xfrm>
            <a:off x="6820065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72BDCA"/>
                </a:solidFill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10" name="!!TextBox 9">
            <a:extLst>
              <a:ext uri="{FF2B5EF4-FFF2-40B4-BE49-F238E27FC236}">
                <a16:creationId xmlns:a16="http://schemas.microsoft.com/office/drawing/2014/main" id="{D63908AE-6B5C-69B6-7ACD-6741B8028369}"/>
              </a:ext>
            </a:extLst>
          </p:cNvPr>
          <p:cNvSpPr txBox="1"/>
          <p:nvPr/>
        </p:nvSpPr>
        <p:spPr>
          <a:xfrm>
            <a:off x="9668040" y="2921168"/>
            <a:ext cx="1295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95B996"/>
                </a:solidFill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" name="Saeed Faal">
            <a:extLst>
              <a:ext uri="{FF2B5EF4-FFF2-40B4-BE49-F238E27FC236}">
                <a16:creationId xmlns:a16="http://schemas.microsoft.com/office/drawing/2014/main" id="{502FAC27-5D1B-A8F1-4AD9-680954D71F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351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E50D8-8A8E-6851-422D-078B412E0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322B236-ED83-7D6B-E058-4B51EFB3F53C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C403CD92-C13E-92E2-B6D3-0C833DAFBDFE}"/>
              </a:ext>
            </a:extLst>
          </p:cNvPr>
          <p:cNvSpPr/>
          <p:nvPr/>
        </p:nvSpPr>
        <p:spPr>
          <a:xfrm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B76035AC-1D87-2542-1663-47E992AC5CA8}"/>
              </a:ext>
            </a:extLst>
          </p:cNvPr>
          <p:cNvSpPr/>
          <p:nvPr/>
        </p:nvSpPr>
        <p:spPr>
          <a:xfrm flipH="1">
            <a:off x="3521138" y="839242"/>
            <a:ext cx="5179518" cy="5179518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1F2F6DB6-E866-ED4B-195F-DF35DBCDFEAD}"/>
              </a:ext>
            </a:extLst>
          </p:cNvPr>
          <p:cNvSpPr/>
          <p:nvPr/>
        </p:nvSpPr>
        <p:spPr>
          <a:xfrm flipH="1">
            <a:off x="3521140" y="839241"/>
            <a:ext cx="5179514" cy="5179520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079A1EBA-11B8-454B-1134-70DF41AC178F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A354FC02-C03B-1BE5-0CE9-54184C18D5EB}"/>
              </a:ext>
            </a:extLst>
          </p:cNvPr>
          <p:cNvSpPr/>
          <p:nvPr/>
        </p:nvSpPr>
        <p:spPr>
          <a:xfrm>
            <a:off x="3521140" y="839243"/>
            <a:ext cx="5179516" cy="5179516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F070BFD8-EC90-DC61-E924-446B334E4E8B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7A07F6CC-F176-9CFC-6374-3BC38238AC3D}"/>
              </a:ext>
            </a:extLst>
          </p:cNvPr>
          <p:cNvSpPr/>
          <p:nvPr/>
        </p:nvSpPr>
        <p:spPr>
          <a:xfrm flipH="1">
            <a:off x="5059887" y="3221819"/>
            <a:ext cx="2102020" cy="414364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54DF8E6C-1C36-2534-ACBC-A41B3F8F8B2F}"/>
              </a:ext>
            </a:extLst>
          </p:cNvPr>
          <p:cNvSpPr/>
          <p:nvPr/>
        </p:nvSpPr>
        <p:spPr>
          <a:xfrm>
            <a:off x="5059887" y="3221819"/>
            <a:ext cx="2102022" cy="4143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5B135F15-45EE-8FB3-01A9-3D2F4B95DFF4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2120ECEA-1205-8FEF-23CC-5E4B7DF0B3A0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0928D22F-303E-DE03-8C34-0594BC71F848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DB353351-DF67-DD3A-3775-6DAAF9D66E8C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B3870E0A-7CF6-BE04-025E-CBD0B12CBF63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Saeed Faal">
            <a:extLst>
              <a:ext uri="{FF2B5EF4-FFF2-40B4-BE49-F238E27FC236}">
                <a16:creationId xmlns:a16="http://schemas.microsoft.com/office/drawing/2014/main" id="{A5833E9E-96C9-883D-DB0F-0152962CA1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!!666">
            <a:extLst>
              <a:ext uri="{FF2B5EF4-FFF2-40B4-BE49-F238E27FC236}">
                <a16:creationId xmlns:a16="http://schemas.microsoft.com/office/drawing/2014/main" id="{B294038F-7E87-C2A1-A02B-EC79AEB47527}"/>
              </a:ext>
            </a:extLst>
          </p:cNvPr>
          <p:cNvSpPr/>
          <p:nvPr/>
        </p:nvSpPr>
        <p:spPr>
          <a:xfrm>
            <a:off x="4090886" y="1408989"/>
            <a:ext cx="4040024" cy="4040024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1E5CBE0F-3613-E725-93EB-89000764962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2033935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0F8B7-4612-2064-3EDA-6F31BC78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4D3482-38D2-F046-E83F-1DEDCBE99FC5}"/>
              </a:ext>
            </a:extLst>
          </p:cNvPr>
          <p:cNvSpPr/>
          <p:nvPr/>
        </p:nvSpPr>
        <p:spPr>
          <a:xfrm>
            <a:off x="5328735" y="2649268"/>
            <a:ext cx="1559465" cy="1559465"/>
          </a:xfrm>
          <a:custGeom>
            <a:avLst/>
            <a:gdLst>
              <a:gd name="connsiteX0" fmla="*/ 0 w 1559465"/>
              <a:gd name="connsiteY0" fmla="*/ 979572 h 1559465"/>
              <a:gd name="connsiteX1" fmla="*/ 124757 w 1559465"/>
              <a:gd name="connsiteY1" fmla="*/ 979572 h 1559465"/>
              <a:gd name="connsiteX2" fmla="*/ 124757 w 1559465"/>
              <a:gd name="connsiteY2" fmla="*/ 1128782 h 1559465"/>
              <a:gd name="connsiteX3" fmla="*/ 430683 w 1559465"/>
              <a:gd name="connsiteY3" fmla="*/ 1434708 h 1559465"/>
              <a:gd name="connsiteX4" fmla="*/ 1128782 w 1559465"/>
              <a:gd name="connsiteY4" fmla="*/ 1434708 h 1559465"/>
              <a:gd name="connsiteX5" fmla="*/ 1434708 w 1559465"/>
              <a:gd name="connsiteY5" fmla="*/ 1128782 h 1559465"/>
              <a:gd name="connsiteX6" fmla="*/ 1434708 w 1559465"/>
              <a:gd name="connsiteY6" fmla="*/ 979572 h 1559465"/>
              <a:gd name="connsiteX7" fmla="*/ 1559465 w 1559465"/>
              <a:gd name="connsiteY7" fmla="*/ 979572 h 1559465"/>
              <a:gd name="connsiteX8" fmla="*/ 1559465 w 1559465"/>
              <a:gd name="connsiteY8" fmla="*/ 1156593 h 1559465"/>
              <a:gd name="connsiteX9" fmla="*/ 1156593 w 1559465"/>
              <a:gd name="connsiteY9" fmla="*/ 1559465 h 1559465"/>
              <a:gd name="connsiteX10" fmla="*/ 402872 w 1559465"/>
              <a:gd name="connsiteY10" fmla="*/ 1559465 h 1559465"/>
              <a:gd name="connsiteX11" fmla="*/ 0 w 1559465"/>
              <a:gd name="connsiteY11" fmla="*/ 1156593 h 1559465"/>
              <a:gd name="connsiteX12" fmla="*/ 402872 w 1559465"/>
              <a:gd name="connsiteY12" fmla="*/ 0 h 1559465"/>
              <a:gd name="connsiteX13" fmla="*/ 1156593 w 1559465"/>
              <a:gd name="connsiteY13" fmla="*/ 0 h 1559465"/>
              <a:gd name="connsiteX14" fmla="*/ 1233205 w 1559465"/>
              <a:gd name="connsiteY14" fmla="*/ 7723 h 1559465"/>
              <a:gd name="connsiteX15" fmla="*/ 1233206 w 1559465"/>
              <a:gd name="connsiteY15" fmla="*/ 7724 h 1559465"/>
              <a:gd name="connsiteX16" fmla="*/ 1237786 w 1559465"/>
              <a:gd name="connsiteY16" fmla="*/ 8185 h 1559465"/>
              <a:gd name="connsiteX17" fmla="*/ 1257029 w 1559465"/>
              <a:gd name="connsiteY17" fmla="*/ 14159 h 1559465"/>
              <a:gd name="connsiteX18" fmla="*/ 1257035 w 1559465"/>
              <a:gd name="connsiteY18" fmla="*/ 14160 h 1559465"/>
              <a:gd name="connsiteX19" fmla="*/ 1304944 w 1559465"/>
              <a:gd name="connsiteY19" fmla="*/ 29032 h 1559465"/>
              <a:gd name="connsiteX20" fmla="*/ 1304944 w 1559465"/>
              <a:gd name="connsiteY20" fmla="*/ 29032 h 1559465"/>
              <a:gd name="connsiteX21" fmla="*/ 1313409 w 1559465"/>
              <a:gd name="connsiteY21" fmla="*/ 31660 h 1559465"/>
              <a:gd name="connsiteX22" fmla="*/ 1441466 w 1559465"/>
              <a:gd name="connsiteY22" fmla="*/ 117999 h 1559465"/>
              <a:gd name="connsiteX23" fmla="*/ 1449669 w 1559465"/>
              <a:gd name="connsiteY23" fmla="*/ 127940 h 1559465"/>
              <a:gd name="connsiteX24" fmla="*/ 1449669 w 1559465"/>
              <a:gd name="connsiteY24" fmla="*/ 127940 h 1559465"/>
              <a:gd name="connsiteX25" fmla="*/ 1470595 w 1559465"/>
              <a:gd name="connsiteY25" fmla="*/ 153303 h 1559465"/>
              <a:gd name="connsiteX26" fmla="*/ 1490661 w 1559465"/>
              <a:gd name="connsiteY26" fmla="*/ 177623 h 1559465"/>
              <a:gd name="connsiteX27" fmla="*/ 1494852 w 1559465"/>
              <a:gd name="connsiteY27" fmla="*/ 185344 h 1559465"/>
              <a:gd name="connsiteX28" fmla="*/ 1494852 w 1559465"/>
              <a:gd name="connsiteY28" fmla="*/ 185344 h 1559465"/>
              <a:gd name="connsiteX29" fmla="*/ 1499364 w 1559465"/>
              <a:gd name="connsiteY29" fmla="*/ 193656 h 1559465"/>
              <a:gd name="connsiteX30" fmla="*/ 1527805 w 1559465"/>
              <a:gd name="connsiteY30" fmla="*/ 246056 h 1559465"/>
              <a:gd name="connsiteX31" fmla="*/ 1529139 w 1559465"/>
              <a:gd name="connsiteY31" fmla="*/ 250354 h 1559465"/>
              <a:gd name="connsiteX32" fmla="*/ 1529140 w 1559465"/>
              <a:gd name="connsiteY32" fmla="*/ 250355 h 1559465"/>
              <a:gd name="connsiteX33" fmla="*/ 1539832 w 1559465"/>
              <a:gd name="connsiteY33" fmla="*/ 284799 h 1559465"/>
              <a:gd name="connsiteX34" fmla="*/ 1551280 w 1559465"/>
              <a:gd name="connsiteY34" fmla="*/ 321680 h 1559465"/>
              <a:gd name="connsiteX35" fmla="*/ 1553026 w 1559465"/>
              <a:gd name="connsiteY35" fmla="*/ 339002 h 1559465"/>
              <a:gd name="connsiteX36" fmla="*/ 1554719 w 1559465"/>
              <a:gd name="connsiteY36" fmla="*/ 355786 h 1559465"/>
              <a:gd name="connsiteX37" fmla="*/ 1554718 w 1559465"/>
              <a:gd name="connsiteY37" fmla="*/ 355786 h 1559465"/>
              <a:gd name="connsiteX38" fmla="*/ 1559465 w 1559465"/>
              <a:gd name="connsiteY38" fmla="*/ 402872 h 1559465"/>
              <a:gd name="connsiteX39" fmla="*/ 1559465 w 1559465"/>
              <a:gd name="connsiteY39" fmla="*/ 480543 h 1559465"/>
              <a:gd name="connsiteX40" fmla="*/ 1559465 w 1559465"/>
              <a:gd name="connsiteY40" fmla="*/ 730330 h 1559465"/>
              <a:gd name="connsiteX41" fmla="*/ 1559465 w 1559465"/>
              <a:gd name="connsiteY41" fmla="*/ 854815 h 1559465"/>
              <a:gd name="connsiteX42" fmla="*/ 1434708 w 1559465"/>
              <a:gd name="connsiteY42" fmla="*/ 854815 h 1559465"/>
              <a:gd name="connsiteX43" fmla="*/ 1434708 w 1559465"/>
              <a:gd name="connsiteY43" fmla="*/ 730330 h 1559465"/>
              <a:gd name="connsiteX44" fmla="*/ 1434708 w 1559465"/>
              <a:gd name="connsiteY44" fmla="*/ 480543 h 1559465"/>
              <a:gd name="connsiteX45" fmla="*/ 1434708 w 1559465"/>
              <a:gd name="connsiteY45" fmla="*/ 430683 h 1559465"/>
              <a:gd name="connsiteX46" fmla="*/ 1382461 w 1559465"/>
              <a:gd name="connsiteY46" fmla="*/ 259637 h 1559465"/>
              <a:gd name="connsiteX47" fmla="*/ 1370945 w 1559465"/>
              <a:gd name="connsiteY47" fmla="*/ 245680 h 1559465"/>
              <a:gd name="connsiteX48" fmla="*/ 1369907 w 1559465"/>
              <a:gd name="connsiteY48" fmla="*/ 244422 h 1559465"/>
              <a:gd name="connsiteX49" fmla="*/ 1369907 w 1559465"/>
              <a:gd name="connsiteY49" fmla="*/ 244422 h 1559465"/>
              <a:gd name="connsiteX50" fmla="*/ 1357577 w 1559465"/>
              <a:gd name="connsiteY50" fmla="*/ 229479 h 1559465"/>
              <a:gd name="connsiteX51" fmla="*/ 1357577 w 1559465"/>
              <a:gd name="connsiteY51" fmla="*/ 229478 h 1559465"/>
              <a:gd name="connsiteX52" fmla="*/ 1345104 w 1559465"/>
              <a:gd name="connsiteY52" fmla="*/ 214361 h 1559465"/>
              <a:gd name="connsiteX53" fmla="*/ 1299831 w 1559465"/>
              <a:gd name="connsiteY53" fmla="*/ 177007 h 1559465"/>
              <a:gd name="connsiteX54" fmla="*/ 1299830 w 1559465"/>
              <a:gd name="connsiteY54" fmla="*/ 177007 h 1559465"/>
              <a:gd name="connsiteX55" fmla="*/ 1299829 w 1559465"/>
              <a:gd name="connsiteY55" fmla="*/ 177005 h 1559465"/>
              <a:gd name="connsiteX56" fmla="*/ 1299826 w 1559465"/>
              <a:gd name="connsiteY56" fmla="*/ 177004 h 1559465"/>
              <a:gd name="connsiteX57" fmla="*/ 1257705 w 1559465"/>
              <a:gd name="connsiteY57" fmla="*/ 154141 h 1559465"/>
              <a:gd name="connsiteX58" fmla="*/ 1247862 w 1559465"/>
              <a:gd name="connsiteY58" fmla="*/ 148798 h 1559465"/>
              <a:gd name="connsiteX59" fmla="*/ 1209946 w 1559465"/>
              <a:gd name="connsiteY59" fmla="*/ 137029 h 1559465"/>
              <a:gd name="connsiteX60" fmla="*/ 1209943 w 1559465"/>
              <a:gd name="connsiteY60" fmla="*/ 137028 h 1559465"/>
              <a:gd name="connsiteX61" fmla="*/ 1190437 w 1559465"/>
              <a:gd name="connsiteY61" fmla="*/ 130973 h 1559465"/>
              <a:gd name="connsiteX62" fmla="*/ 1128782 w 1559465"/>
              <a:gd name="connsiteY62" fmla="*/ 124757 h 1559465"/>
              <a:gd name="connsiteX63" fmla="*/ 430683 w 1559465"/>
              <a:gd name="connsiteY63" fmla="*/ 124757 h 1559465"/>
              <a:gd name="connsiteX64" fmla="*/ 369029 w 1559465"/>
              <a:gd name="connsiteY64" fmla="*/ 130973 h 1559465"/>
              <a:gd name="connsiteX65" fmla="*/ 349523 w 1559465"/>
              <a:gd name="connsiteY65" fmla="*/ 137028 h 1559465"/>
              <a:gd name="connsiteX66" fmla="*/ 349518 w 1559465"/>
              <a:gd name="connsiteY66" fmla="*/ 137029 h 1559465"/>
              <a:gd name="connsiteX67" fmla="*/ 311603 w 1559465"/>
              <a:gd name="connsiteY67" fmla="*/ 148798 h 1559465"/>
              <a:gd name="connsiteX68" fmla="*/ 301760 w 1559465"/>
              <a:gd name="connsiteY68" fmla="*/ 154141 h 1559465"/>
              <a:gd name="connsiteX69" fmla="*/ 259639 w 1559465"/>
              <a:gd name="connsiteY69" fmla="*/ 177004 h 1559465"/>
              <a:gd name="connsiteX70" fmla="*/ 259637 w 1559465"/>
              <a:gd name="connsiteY70" fmla="*/ 177005 h 1559465"/>
              <a:gd name="connsiteX71" fmla="*/ 259634 w 1559465"/>
              <a:gd name="connsiteY71" fmla="*/ 177007 h 1559465"/>
              <a:gd name="connsiteX72" fmla="*/ 214361 w 1559465"/>
              <a:gd name="connsiteY72" fmla="*/ 214361 h 1559465"/>
              <a:gd name="connsiteX73" fmla="*/ 201889 w 1559465"/>
              <a:gd name="connsiteY73" fmla="*/ 229478 h 1559465"/>
              <a:gd name="connsiteX74" fmla="*/ 201885 w 1559465"/>
              <a:gd name="connsiteY74" fmla="*/ 229482 h 1559465"/>
              <a:gd name="connsiteX75" fmla="*/ 189558 w 1559465"/>
              <a:gd name="connsiteY75" fmla="*/ 244422 h 1559465"/>
              <a:gd name="connsiteX76" fmla="*/ 189558 w 1559465"/>
              <a:gd name="connsiteY76" fmla="*/ 244422 h 1559465"/>
              <a:gd name="connsiteX77" fmla="*/ 177005 w 1559465"/>
              <a:gd name="connsiteY77" fmla="*/ 259637 h 1559465"/>
              <a:gd name="connsiteX78" fmla="*/ 154850 w 1559465"/>
              <a:gd name="connsiteY78" fmla="*/ 300454 h 1559465"/>
              <a:gd name="connsiteX79" fmla="*/ 148798 w 1559465"/>
              <a:gd name="connsiteY79" fmla="*/ 311603 h 1559465"/>
              <a:gd name="connsiteX80" fmla="*/ 124757 w 1559465"/>
              <a:gd name="connsiteY80" fmla="*/ 430683 h 1559465"/>
              <a:gd name="connsiteX81" fmla="*/ 124757 w 1559465"/>
              <a:gd name="connsiteY81" fmla="*/ 480543 h 1559465"/>
              <a:gd name="connsiteX82" fmla="*/ 124757 w 1559465"/>
              <a:gd name="connsiteY82" fmla="*/ 730330 h 1559465"/>
              <a:gd name="connsiteX83" fmla="*/ 124757 w 1559465"/>
              <a:gd name="connsiteY83" fmla="*/ 854815 h 1559465"/>
              <a:gd name="connsiteX84" fmla="*/ 0 w 1559465"/>
              <a:gd name="connsiteY84" fmla="*/ 854815 h 1559465"/>
              <a:gd name="connsiteX85" fmla="*/ 0 w 1559465"/>
              <a:gd name="connsiteY85" fmla="*/ 730330 h 1559465"/>
              <a:gd name="connsiteX86" fmla="*/ 0 w 1559465"/>
              <a:gd name="connsiteY86" fmla="*/ 480543 h 1559465"/>
              <a:gd name="connsiteX87" fmla="*/ 0 w 1559465"/>
              <a:gd name="connsiteY87" fmla="*/ 402872 h 1559465"/>
              <a:gd name="connsiteX88" fmla="*/ 31660 w 1559465"/>
              <a:gd name="connsiteY88" fmla="*/ 246056 h 1559465"/>
              <a:gd name="connsiteX89" fmla="*/ 60949 w 1559465"/>
              <a:gd name="connsiteY89" fmla="*/ 192095 h 1559465"/>
              <a:gd name="connsiteX90" fmla="*/ 64613 w 1559465"/>
              <a:gd name="connsiteY90" fmla="*/ 185344 h 1559465"/>
              <a:gd name="connsiteX91" fmla="*/ 64614 w 1559465"/>
              <a:gd name="connsiteY91" fmla="*/ 185344 h 1559465"/>
              <a:gd name="connsiteX92" fmla="*/ 68804 w 1559465"/>
              <a:gd name="connsiteY92" fmla="*/ 177623 h 1559465"/>
              <a:gd name="connsiteX93" fmla="*/ 109039 w 1559465"/>
              <a:gd name="connsiteY93" fmla="*/ 128858 h 1559465"/>
              <a:gd name="connsiteX94" fmla="*/ 109796 w 1559465"/>
              <a:gd name="connsiteY94" fmla="*/ 127940 h 1559465"/>
              <a:gd name="connsiteX95" fmla="*/ 109796 w 1559465"/>
              <a:gd name="connsiteY95" fmla="*/ 127940 h 1559465"/>
              <a:gd name="connsiteX96" fmla="*/ 117999 w 1559465"/>
              <a:gd name="connsiteY96" fmla="*/ 117999 h 1559465"/>
              <a:gd name="connsiteX97" fmla="*/ 321680 w 1559465"/>
              <a:gd name="connsiteY97" fmla="*/ 8185 h 1559465"/>
              <a:gd name="connsiteX98" fmla="*/ 326261 w 1559465"/>
              <a:gd name="connsiteY98" fmla="*/ 7723 h 1559465"/>
              <a:gd name="connsiteX99" fmla="*/ 326261 w 1559465"/>
              <a:gd name="connsiteY99" fmla="*/ 7723 h 15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59465" h="1559465">
                <a:moveTo>
                  <a:pt x="0" y="979572"/>
                </a:moveTo>
                <a:lnTo>
                  <a:pt x="124757" y="979572"/>
                </a:lnTo>
                <a:lnTo>
                  <a:pt x="124757" y="1128782"/>
                </a:lnTo>
                <a:cubicBezTo>
                  <a:pt x="124757" y="1297740"/>
                  <a:pt x="261725" y="1434708"/>
                  <a:pt x="430683" y="1434708"/>
                </a:cubicBezTo>
                <a:lnTo>
                  <a:pt x="1128782" y="1434708"/>
                </a:lnTo>
                <a:cubicBezTo>
                  <a:pt x="1297740" y="1434708"/>
                  <a:pt x="1434708" y="1297740"/>
                  <a:pt x="1434708" y="1128782"/>
                </a:cubicBezTo>
                <a:lnTo>
                  <a:pt x="1434708" y="979572"/>
                </a:lnTo>
                <a:lnTo>
                  <a:pt x="1559465" y="979572"/>
                </a:lnTo>
                <a:lnTo>
                  <a:pt x="1559465" y="1156593"/>
                </a:lnTo>
                <a:cubicBezTo>
                  <a:pt x="1559465" y="1379093"/>
                  <a:pt x="1379093" y="1559465"/>
                  <a:pt x="1156593" y="1559465"/>
                </a:cubicBezTo>
                <a:lnTo>
                  <a:pt x="402872" y="1559465"/>
                </a:lnTo>
                <a:cubicBezTo>
                  <a:pt x="180372" y="1559465"/>
                  <a:pt x="0" y="1379093"/>
                  <a:pt x="0" y="1156593"/>
                </a:cubicBezTo>
                <a:close/>
                <a:moveTo>
                  <a:pt x="402872" y="0"/>
                </a:moveTo>
                <a:lnTo>
                  <a:pt x="1156593" y="0"/>
                </a:lnTo>
                <a:lnTo>
                  <a:pt x="1233205" y="7723"/>
                </a:lnTo>
                <a:lnTo>
                  <a:pt x="1233206" y="7724"/>
                </a:lnTo>
                <a:lnTo>
                  <a:pt x="1237786" y="8185"/>
                </a:lnTo>
                <a:lnTo>
                  <a:pt x="1257029" y="14159"/>
                </a:lnTo>
                <a:lnTo>
                  <a:pt x="1257035" y="14160"/>
                </a:lnTo>
                <a:lnTo>
                  <a:pt x="1304944" y="29032"/>
                </a:lnTo>
                <a:lnTo>
                  <a:pt x="1304944" y="29032"/>
                </a:lnTo>
                <a:lnTo>
                  <a:pt x="1313409" y="31660"/>
                </a:lnTo>
                <a:cubicBezTo>
                  <a:pt x="1361608" y="52046"/>
                  <a:pt x="1405014" y="81546"/>
                  <a:pt x="1441466" y="117999"/>
                </a:cubicBezTo>
                <a:lnTo>
                  <a:pt x="1449669" y="127940"/>
                </a:lnTo>
                <a:lnTo>
                  <a:pt x="1449669" y="127940"/>
                </a:lnTo>
                <a:lnTo>
                  <a:pt x="1470595" y="153303"/>
                </a:lnTo>
                <a:lnTo>
                  <a:pt x="1490661" y="177623"/>
                </a:lnTo>
                <a:lnTo>
                  <a:pt x="1494852" y="185344"/>
                </a:lnTo>
                <a:lnTo>
                  <a:pt x="1494852" y="185344"/>
                </a:lnTo>
                <a:lnTo>
                  <a:pt x="1499364" y="193656"/>
                </a:lnTo>
                <a:lnTo>
                  <a:pt x="1527805" y="246056"/>
                </a:lnTo>
                <a:lnTo>
                  <a:pt x="1529139" y="250354"/>
                </a:lnTo>
                <a:lnTo>
                  <a:pt x="1529140" y="250355"/>
                </a:lnTo>
                <a:lnTo>
                  <a:pt x="1539832" y="284799"/>
                </a:lnTo>
                <a:lnTo>
                  <a:pt x="1551280" y="321680"/>
                </a:lnTo>
                <a:lnTo>
                  <a:pt x="1553026" y="339002"/>
                </a:lnTo>
                <a:lnTo>
                  <a:pt x="1554719" y="355786"/>
                </a:lnTo>
                <a:lnTo>
                  <a:pt x="1554718" y="355786"/>
                </a:lnTo>
                <a:lnTo>
                  <a:pt x="1559465" y="402872"/>
                </a:lnTo>
                <a:lnTo>
                  <a:pt x="1559465" y="480543"/>
                </a:lnTo>
                <a:lnTo>
                  <a:pt x="1559465" y="730330"/>
                </a:lnTo>
                <a:lnTo>
                  <a:pt x="1559465" y="854815"/>
                </a:lnTo>
                <a:lnTo>
                  <a:pt x="1434708" y="854815"/>
                </a:lnTo>
                <a:lnTo>
                  <a:pt x="1434708" y="730330"/>
                </a:lnTo>
                <a:lnTo>
                  <a:pt x="1434708" y="480543"/>
                </a:lnTo>
                <a:lnTo>
                  <a:pt x="1434708" y="430683"/>
                </a:lnTo>
                <a:cubicBezTo>
                  <a:pt x="1434708" y="367324"/>
                  <a:pt x="1415447" y="308463"/>
                  <a:pt x="1382461" y="259637"/>
                </a:cubicBezTo>
                <a:lnTo>
                  <a:pt x="1370945" y="245680"/>
                </a:lnTo>
                <a:lnTo>
                  <a:pt x="1369907" y="244422"/>
                </a:lnTo>
                <a:lnTo>
                  <a:pt x="1369907" y="244422"/>
                </a:lnTo>
                <a:lnTo>
                  <a:pt x="1357577" y="229479"/>
                </a:lnTo>
                <a:lnTo>
                  <a:pt x="1357577" y="229478"/>
                </a:lnTo>
                <a:lnTo>
                  <a:pt x="1345104" y="214361"/>
                </a:lnTo>
                <a:lnTo>
                  <a:pt x="1299831" y="177007"/>
                </a:lnTo>
                <a:lnTo>
                  <a:pt x="1299830" y="177007"/>
                </a:lnTo>
                <a:lnTo>
                  <a:pt x="1299829" y="177005"/>
                </a:lnTo>
                <a:lnTo>
                  <a:pt x="1299826" y="177004"/>
                </a:lnTo>
                <a:lnTo>
                  <a:pt x="1257705" y="154141"/>
                </a:lnTo>
                <a:lnTo>
                  <a:pt x="1247862" y="148798"/>
                </a:lnTo>
                <a:lnTo>
                  <a:pt x="1209946" y="137029"/>
                </a:lnTo>
                <a:lnTo>
                  <a:pt x="1209943" y="137028"/>
                </a:lnTo>
                <a:lnTo>
                  <a:pt x="1190437" y="130973"/>
                </a:lnTo>
                <a:cubicBezTo>
                  <a:pt x="1170522" y="126897"/>
                  <a:pt x="1149902" y="124757"/>
                  <a:pt x="1128782" y="124757"/>
                </a:cubicBezTo>
                <a:lnTo>
                  <a:pt x="430683" y="124757"/>
                </a:lnTo>
                <a:cubicBezTo>
                  <a:pt x="409564" y="124757"/>
                  <a:pt x="388944" y="126897"/>
                  <a:pt x="369029" y="130973"/>
                </a:cubicBezTo>
                <a:lnTo>
                  <a:pt x="349523" y="137028"/>
                </a:lnTo>
                <a:lnTo>
                  <a:pt x="349518" y="137029"/>
                </a:lnTo>
                <a:lnTo>
                  <a:pt x="311603" y="148798"/>
                </a:lnTo>
                <a:lnTo>
                  <a:pt x="301760" y="154141"/>
                </a:lnTo>
                <a:lnTo>
                  <a:pt x="259639" y="177004"/>
                </a:lnTo>
                <a:lnTo>
                  <a:pt x="259637" y="177005"/>
                </a:lnTo>
                <a:lnTo>
                  <a:pt x="259634" y="177007"/>
                </a:lnTo>
                <a:lnTo>
                  <a:pt x="214361" y="214361"/>
                </a:lnTo>
                <a:lnTo>
                  <a:pt x="201889" y="229478"/>
                </a:lnTo>
                <a:lnTo>
                  <a:pt x="201885" y="229482"/>
                </a:lnTo>
                <a:lnTo>
                  <a:pt x="189558" y="244422"/>
                </a:lnTo>
                <a:lnTo>
                  <a:pt x="189558" y="244422"/>
                </a:lnTo>
                <a:lnTo>
                  <a:pt x="177005" y="259637"/>
                </a:lnTo>
                <a:lnTo>
                  <a:pt x="154850" y="300454"/>
                </a:lnTo>
                <a:lnTo>
                  <a:pt x="148798" y="311603"/>
                </a:lnTo>
                <a:cubicBezTo>
                  <a:pt x="133318" y="348204"/>
                  <a:pt x="124757" y="388444"/>
                  <a:pt x="124757" y="430683"/>
                </a:cubicBezTo>
                <a:lnTo>
                  <a:pt x="124757" y="480543"/>
                </a:lnTo>
                <a:lnTo>
                  <a:pt x="124757" y="730330"/>
                </a:lnTo>
                <a:lnTo>
                  <a:pt x="124757" y="854815"/>
                </a:lnTo>
                <a:lnTo>
                  <a:pt x="0" y="854815"/>
                </a:lnTo>
                <a:lnTo>
                  <a:pt x="0" y="730330"/>
                </a:lnTo>
                <a:lnTo>
                  <a:pt x="0" y="480543"/>
                </a:lnTo>
                <a:lnTo>
                  <a:pt x="0" y="402872"/>
                </a:lnTo>
                <a:cubicBezTo>
                  <a:pt x="0" y="347247"/>
                  <a:pt x="11274" y="294255"/>
                  <a:pt x="31660" y="246056"/>
                </a:cubicBezTo>
                <a:lnTo>
                  <a:pt x="60949" y="192095"/>
                </a:lnTo>
                <a:lnTo>
                  <a:pt x="64613" y="185344"/>
                </a:lnTo>
                <a:lnTo>
                  <a:pt x="64614" y="185344"/>
                </a:lnTo>
                <a:lnTo>
                  <a:pt x="68804" y="177623"/>
                </a:lnTo>
                <a:lnTo>
                  <a:pt x="109039" y="128858"/>
                </a:lnTo>
                <a:lnTo>
                  <a:pt x="109796" y="127940"/>
                </a:lnTo>
                <a:lnTo>
                  <a:pt x="109796" y="127940"/>
                </a:lnTo>
                <a:lnTo>
                  <a:pt x="117999" y="117999"/>
                </a:lnTo>
                <a:cubicBezTo>
                  <a:pt x="172678" y="63320"/>
                  <a:pt x="243002" y="24285"/>
                  <a:pt x="321680" y="8185"/>
                </a:cubicBezTo>
                <a:lnTo>
                  <a:pt x="326261" y="7723"/>
                </a:lnTo>
                <a:lnTo>
                  <a:pt x="326261" y="77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!!TextBox 1">
            <a:extLst>
              <a:ext uri="{FF2B5EF4-FFF2-40B4-BE49-F238E27FC236}">
                <a16:creationId xmlns:a16="http://schemas.microsoft.com/office/drawing/2014/main" id="{BDD6EB78-6602-CE60-7466-3BD9EB171ED9}"/>
              </a:ext>
            </a:extLst>
          </p:cNvPr>
          <p:cNvSpPr txBox="1"/>
          <p:nvPr/>
        </p:nvSpPr>
        <p:spPr>
          <a:xfrm>
            <a:off x="6908300" y="121045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76C2F6B4-B97E-B39D-E0FF-FBEAD4D77F0F}"/>
              </a:ext>
            </a:extLst>
          </p:cNvPr>
          <p:cNvSpPr txBox="1"/>
          <p:nvPr/>
        </p:nvSpPr>
        <p:spPr>
          <a:xfrm>
            <a:off x="4965467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4AE797A9-005D-F116-AD93-DD3A7D3660F7}"/>
              </a:ext>
            </a:extLst>
          </p:cNvPr>
          <p:cNvSpPr txBox="1"/>
          <p:nvPr/>
        </p:nvSpPr>
        <p:spPr>
          <a:xfrm>
            <a:off x="3042735" y="1199405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F9CC3CB6-64F7-163E-1BAC-EB92F9E36D95}"/>
              </a:ext>
            </a:extLst>
          </p:cNvPr>
          <p:cNvSpPr txBox="1"/>
          <p:nvPr/>
        </p:nvSpPr>
        <p:spPr>
          <a:xfrm>
            <a:off x="105486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99158B45-B525-A8BD-072B-B6C84A086CC7}"/>
              </a:ext>
            </a:extLst>
          </p:cNvPr>
          <p:cNvSpPr/>
          <p:nvPr/>
        </p:nvSpPr>
        <p:spPr>
          <a:xfrm>
            <a:off x="3385900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562550E6-A8FF-F346-B809-42F1A5146953}"/>
              </a:ext>
            </a:extLst>
          </p:cNvPr>
          <p:cNvSpPr/>
          <p:nvPr/>
        </p:nvSpPr>
        <p:spPr>
          <a:xfrm flipH="1">
            <a:off x="7276429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AEE17885-3910-30EF-820B-A6B9EEBAAA67}"/>
              </a:ext>
            </a:extLst>
          </p:cNvPr>
          <p:cNvSpPr/>
          <p:nvPr/>
        </p:nvSpPr>
        <p:spPr>
          <a:xfrm flipH="1">
            <a:off x="921926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73FDAAF2-EF18-942A-C3BA-A2FC00062C1D}"/>
              </a:ext>
            </a:extLst>
          </p:cNvPr>
          <p:cNvSpPr/>
          <p:nvPr/>
        </p:nvSpPr>
        <p:spPr>
          <a:xfrm flipH="1">
            <a:off x="8711137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C90EAE3C-B283-554E-6803-28461090438A}"/>
              </a:ext>
            </a:extLst>
          </p:cNvPr>
          <p:cNvSpPr/>
          <p:nvPr/>
        </p:nvSpPr>
        <p:spPr>
          <a:xfrm>
            <a:off x="1443067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E088907D-E02D-8330-92DB-068E045DCE9C}"/>
              </a:ext>
            </a:extLst>
          </p:cNvPr>
          <p:cNvSpPr/>
          <p:nvPr/>
        </p:nvSpPr>
        <p:spPr>
          <a:xfrm>
            <a:off x="4822982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A04691A7-263D-024F-00E0-827E155FA3E0}"/>
              </a:ext>
            </a:extLst>
          </p:cNvPr>
          <p:cNvSpPr/>
          <p:nvPr/>
        </p:nvSpPr>
        <p:spPr>
          <a:xfrm flipH="1">
            <a:off x="6765930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0AD7A44A-0569-F52D-5122-2C7B23DD9DE1}"/>
              </a:ext>
            </a:extLst>
          </p:cNvPr>
          <p:cNvSpPr/>
          <p:nvPr/>
        </p:nvSpPr>
        <p:spPr>
          <a:xfrm>
            <a:off x="2877775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941EBDB6-5BE8-8392-B589-8F43BA387F86}"/>
              </a:ext>
            </a:extLst>
          </p:cNvPr>
          <p:cNvSpPr/>
          <p:nvPr/>
        </p:nvSpPr>
        <p:spPr>
          <a:xfrm>
            <a:off x="161460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4F31B6EF-51E7-5CE5-2427-65265F823DFB}"/>
              </a:ext>
            </a:extLst>
          </p:cNvPr>
          <p:cNvSpPr/>
          <p:nvPr/>
        </p:nvSpPr>
        <p:spPr>
          <a:xfrm>
            <a:off x="355744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574FA271-1726-F01B-ACF1-F1D4C8F8C7F3}"/>
              </a:ext>
            </a:extLst>
          </p:cNvPr>
          <p:cNvSpPr/>
          <p:nvPr/>
        </p:nvSpPr>
        <p:spPr>
          <a:xfrm>
            <a:off x="5500276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398ACCCC-B145-9CDC-9FCF-E5E3A595C7DF}"/>
              </a:ext>
            </a:extLst>
          </p:cNvPr>
          <p:cNvSpPr/>
          <p:nvPr/>
        </p:nvSpPr>
        <p:spPr>
          <a:xfrm>
            <a:off x="7447971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8DD67586-CA83-6C00-9612-4D9D2174C254}"/>
              </a:ext>
            </a:extLst>
          </p:cNvPr>
          <p:cNvSpPr/>
          <p:nvPr/>
        </p:nvSpPr>
        <p:spPr>
          <a:xfrm>
            <a:off x="939080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82E8C25C-B434-DD7B-1594-29DBBCA32B67}"/>
              </a:ext>
            </a:extLst>
          </p:cNvPr>
          <p:cNvSpPr txBox="1"/>
          <p:nvPr/>
        </p:nvSpPr>
        <p:spPr>
          <a:xfrm>
            <a:off x="1827376" y="3075057"/>
            <a:ext cx="790847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21E62D46-00B3-4CDB-D657-E21BA648F5D2}"/>
              </a:ext>
            </a:extLst>
          </p:cNvPr>
          <p:cNvSpPr txBox="1"/>
          <p:nvPr/>
        </p:nvSpPr>
        <p:spPr>
          <a:xfrm>
            <a:off x="372389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686C2D93-3A95-4B28-6470-A8EA11E452C6}"/>
              </a:ext>
            </a:extLst>
          </p:cNvPr>
          <p:cNvSpPr txBox="1"/>
          <p:nvPr/>
        </p:nvSpPr>
        <p:spPr>
          <a:xfrm>
            <a:off x="5666732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ECF3E54E-F84E-4E26-34CE-26CD263993F9}"/>
              </a:ext>
            </a:extLst>
          </p:cNvPr>
          <p:cNvSpPr txBox="1"/>
          <p:nvPr/>
        </p:nvSpPr>
        <p:spPr>
          <a:xfrm flipH="1">
            <a:off x="9562711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EC8F5D04-9BFB-C5E4-424E-D6F571DBEB5B}"/>
              </a:ext>
            </a:extLst>
          </p:cNvPr>
          <p:cNvSpPr txBox="1"/>
          <p:nvPr/>
        </p:nvSpPr>
        <p:spPr>
          <a:xfrm flipH="1">
            <a:off x="7614427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9FDE7072-AF00-02F8-1B96-7B3E76946BB1}"/>
              </a:ext>
            </a:extLst>
          </p:cNvPr>
          <p:cNvSpPr txBox="1"/>
          <p:nvPr/>
        </p:nvSpPr>
        <p:spPr>
          <a:xfrm>
            <a:off x="8851135" y="4570326"/>
            <a:ext cx="2286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72" name="Saeed Faal">
            <a:extLst>
              <a:ext uri="{FF2B5EF4-FFF2-40B4-BE49-F238E27FC236}">
                <a16:creationId xmlns:a16="http://schemas.microsoft.com/office/drawing/2014/main" id="{6C44225D-8C59-8498-04A4-5152D4B08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378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C0ADF-7759-D064-C181-31EDCAEC5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!!1">
            <a:extLst>
              <a:ext uri="{FF2B5EF4-FFF2-40B4-BE49-F238E27FC236}">
                <a16:creationId xmlns:a16="http://schemas.microsoft.com/office/drawing/2014/main" id="{08B880FD-7E60-B722-B208-0F9665AA43DA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4A24F3E8-DA95-F872-7F22-6210490791F7}"/>
              </a:ext>
            </a:extLst>
          </p:cNvPr>
          <p:cNvSpPr/>
          <p:nvPr/>
        </p:nvSpPr>
        <p:spPr>
          <a:xfrm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C4EDD461-23D8-795A-85A4-A6350C2D7510}"/>
              </a:ext>
            </a:extLst>
          </p:cNvPr>
          <p:cNvSpPr/>
          <p:nvPr/>
        </p:nvSpPr>
        <p:spPr>
          <a:xfrm>
            <a:off x="3666837" y="999837"/>
            <a:ext cx="4858328" cy="4858328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0E6042C0-2298-2899-C711-7F189B361C22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72BDCA"/>
              </a:solidFill>
            </a:endParaRP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702F8257-AAFB-DFCB-530D-AA025B451525}"/>
              </a:ext>
            </a:extLst>
          </p:cNvPr>
          <p:cNvSpPr/>
          <p:nvPr/>
        </p:nvSpPr>
        <p:spPr>
          <a:xfrm flipH="1">
            <a:off x="3666835" y="999836"/>
            <a:ext cx="4858330" cy="4858330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6F39FD49-21C9-9401-397D-28236E93C652}"/>
              </a:ext>
            </a:extLst>
          </p:cNvPr>
          <p:cNvSpPr/>
          <p:nvPr/>
        </p:nvSpPr>
        <p:spPr>
          <a:xfrm flipH="1">
            <a:off x="3666837" y="999835"/>
            <a:ext cx="4858326" cy="4858332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C5D3240C-8A1E-7518-C8DA-DB2D394ED5DF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A9E5F78F-7DF1-CD9B-F6C2-BF4B83AB2ECC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6FA53872-436E-7BFF-9922-90813C0CD9C7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rgbClr val="72BD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D747D245-780C-ECAB-18E7-7931AB20E691}"/>
              </a:ext>
            </a:extLst>
          </p:cNvPr>
          <p:cNvSpPr/>
          <p:nvPr/>
        </p:nvSpPr>
        <p:spPr>
          <a:xfrm flipH="1">
            <a:off x="5110165" y="3234667"/>
            <a:ext cx="1971670" cy="388668"/>
          </a:xfrm>
          <a:prstGeom prst="rect">
            <a:avLst/>
          </a:prstGeom>
          <a:solidFill>
            <a:srgbClr val="FC7B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DFC06C0B-271C-E94E-2716-EA44E3C89832}"/>
              </a:ext>
            </a:extLst>
          </p:cNvPr>
          <p:cNvSpPr/>
          <p:nvPr/>
        </p:nvSpPr>
        <p:spPr>
          <a:xfrm>
            <a:off x="5110165" y="3234667"/>
            <a:ext cx="1971672" cy="3886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0951C9B5-665A-9595-F769-95F8AC20FE4E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9114ED56-57C6-44B4-6F8A-5E90885933B3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EC35BA5F-D7B0-0B8A-E9DB-6594C65DCB1C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5FCAD0D2-ABEA-424D-3758-FABDB2511B57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23CB08A4-CCAE-3C33-6CE9-8DF94A8256E1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1DD3FB82-3DA1-A77E-5558-50392DEC1C59}"/>
              </a:ext>
            </a:extLst>
          </p:cNvPr>
          <p:cNvSpPr/>
          <p:nvPr/>
        </p:nvSpPr>
        <p:spPr>
          <a:xfrm>
            <a:off x="4201253" y="1534253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!!6666">
            <a:extLst>
              <a:ext uri="{FF2B5EF4-FFF2-40B4-BE49-F238E27FC236}">
                <a16:creationId xmlns:a16="http://schemas.microsoft.com/office/drawing/2014/main" id="{5C3ADBB5-F2D7-4D66-8DE0-2F2D4A24C010}"/>
              </a:ext>
            </a:extLst>
          </p:cNvPr>
          <p:cNvSpPr/>
          <p:nvPr/>
        </p:nvSpPr>
        <p:spPr>
          <a:xfrm>
            <a:off x="4201252" y="1534252"/>
            <a:ext cx="3789496" cy="3789496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!!TextBox title">
            <a:extLst>
              <a:ext uri="{FF2B5EF4-FFF2-40B4-BE49-F238E27FC236}">
                <a16:creationId xmlns:a16="http://schemas.microsoft.com/office/drawing/2014/main" id="{E69764BB-D8F1-A782-689F-02A79F8BA092}"/>
              </a:ext>
            </a:extLst>
          </p:cNvPr>
          <p:cNvSpPr txBox="1"/>
          <p:nvPr/>
        </p:nvSpPr>
        <p:spPr>
          <a:xfrm>
            <a:off x="4432300" y="2459504"/>
            <a:ext cx="332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Russo One" panose="02000503050000020004" pitchFamily="2" charset="0"/>
              </a:rPr>
              <a:t>Title</a:t>
            </a:r>
          </a:p>
          <a:p>
            <a:pPr algn="ctr"/>
            <a:r>
              <a:rPr lang="en-US" sz="6000" dirty="0">
                <a:latin typeface="Russo One" panose="02000503050000020004" pitchFamily="2" charset="0"/>
              </a:rPr>
              <a:t>Here</a:t>
            </a:r>
          </a:p>
        </p:txBody>
      </p:sp>
      <p:sp>
        <p:nvSpPr>
          <p:cNvPr id="2" name="Saeed Faal">
            <a:extLst>
              <a:ext uri="{FF2B5EF4-FFF2-40B4-BE49-F238E27FC236}">
                <a16:creationId xmlns:a16="http://schemas.microsoft.com/office/drawing/2014/main" id="{BADE60E5-0CC0-0CE5-2ED1-B64B9447E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667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D10FFF-DA52-A481-FCB5-CB77F9C94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extBox 1">
            <a:extLst>
              <a:ext uri="{FF2B5EF4-FFF2-40B4-BE49-F238E27FC236}">
                <a16:creationId xmlns:a16="http://schemas.microsoft.com/office/drawing/2014/main" id="{B2481047-7FC5-103A-F96B-83C2D1E97596}"/>
              </a:ext>
            </a:extLst>
          </p:cNvPr>
          <p:cNvSpPr txBox="1"/>
          <p:nvPr/>
        </p:nvSpPr>
        <p:spPr>
          <a:xfrm>
            <a:off x="6015856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" name="!!TextBox 2">
            <a:extLst>
              <a:ext uri="{FF2B5EF4-FFF2-40B4-BE49-F238E27FC236}">
                <a16:creationId xmlns:a16="http://schemas.microsoft.com/office/drawing/2014/main" id="{ED243ACD-D11C-7A7D-20DE-4149EACA638C}"/>
              </a:ext>
            </a:extLst>
          </p:cNvPr>
          <p:cNvSpPr txBox="1"/>
          <p:nvPr/>
        </p:nvSpPr>
        <p:spPr>
          <a:xfrm>
            <a:off x="4073023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4" name="!!TextBox 3">
            <a:extLst>
              <a:ext uri="{FF2B5EF4-FFF2-40B4-BE49-F238E27FC236}">
                <a16:creationId xmlns:a16="http://schemas.microsoft.com/office/drawing/2014/main" id="{3DD5EB69-1869-6069-E8B1-2BC12128037F}"/>
              </a:ext>
            </a:extLst>
          </p:cNvPr>
          <p:cNvSpPr txBox="1"/>
          <p:nvPr/>
        </p:nvSpPr>
        <p:spPr>
          <a:xfrm>
            <a:off x="2130189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" name="!!TextBox 4">
            <a:extLst>
              <a:ext uri="{FF2B5EF4-FFF2-40B4-BE49-F238E27FC236}">
                <a16:creationId xmlns:a16="http://schemas.microsoft.com/office/drawing/2014/main" id="{C80ECCC0-6BED-E704-A609-C42077AA2A45}"/>
              </a:ext>
            </a:extLst>
          </p:cNvPr>
          <p:cNvSpPr txBox="1"/>
          <p:nvPr/>
        </p:nvSpPr>
        <p:spPr>
          <a:xfrm>
            <a:off x="187355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5" name="!!2">
            <a:extLst>
              <a:ext uri="{FF2B5EF4-FFF2-40B4-BE49-F238E27FC236}">
                <a16:creationId xmlns:a16="http://schemas.microsoft.com/office/drawing/2014/main" id="{C07931C9-5302-1C31-7425-4511AB0FC12B}"/>
              </a:ext>
            </a:extLst>
          </p:cNvPr>
          <p:cNvSpPr/>
          <p:nvPr/>
        </p:nvSpPr>
        <p:spPr>
          <a:xfrm>
            <a:off x="2402016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!!3">
            <a:extLst>
              <a:ext uri="{FF2B5EF4-FFF2-40B4-BE49-F238E27FC236}">
                <a16:creationId xmlns:a16="http://schemas.microsoft.com/office/drawing/2014/main" id="{90BB3715-7B8F-B93F-1227-16D5C23DDF4D}"/>
              </a:ext>
            </a:extLst>
          </p:cNvPr>
          <p:cNvSpPr/>
          <p:nvPr/>
        </p:nvSpPr>
        <p:spPr>
          <a:xfrm>
            <a:off x="4344851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!!4">
            <a:extLst>
              <a:ext uri="{FF2B5EF4-FFF2-40B4-BE49-F238E27FC236}">
                <a16:creationId xmlns:a16="http://schemas.microsoft.com/office/drawing/2014/main" id="{DBD6849C-BDBC-D7CB-0276-6E569752AA32}"/>
              </a:ext>
            </a:extLst>
          </p:cNvPr>
          <p:cNvSpPr/>
          <p:nvPr/>
        </p:nvSpPr>
        <p:spPr>
          <a:xfrm flipH="1">
            <a:off x="6287684" y="2649268"/>
            <a:ext cx="1559465" cy="1559465"/>
          </a:xfrm>
          <a:custGeom>
            <a:avLst/>
            <a:gdLst>
              <a:gd name="connsiteX0" fmla="*/ 2103120 w 2286000"/>
              <a:gd name="connsiteY0" fmla="*/ 704422 h 2286000"/>
              <a:gd name="connsiteX1" fmla="*/ 2286000 w 2286000"/>
              <a:gd name="connsiteY1" fmla="*/ 704422 h 2286000"/>
              <a:gd name="connsiteX2" fmla="*/ 2286000 w 2286000"/>
              <a:gd name="connsiteY2" fmla="*/ 1695435 h 2286000"/>
              <a:gd name="connsiteX3" fmla="*/ 1695435 w 2286000"/>
              <a:gd name="connsiteY3" fmla="*/ 2286000 h 2286000"/>
              <a:gd name="connsiteX4" fmla="*/ 590565 w 2286000"/>
              <a:gd name="connsiteY4" fmla="*/ 2286000 h 2286000"/>
              <a:gd name="connsiteX5" fmla="*/ 0 w 2286000"/>
              <a:gd name="connsiteY5" fmla="*/ 1695435 h 2286000"/>
              <a:gd name="connsiteX6" fmla="*/ 0 w 2286000"/>
              <a:gd name="connsiteY6" fmla="*/ 1435942 h 2286000"/>
              <a:gd name="connsiteX7" fmla="*/ 182880 w 2286000"/>
              <a:gd name="connsiteY7" fmla="*/ 1435942 h 2286000"/>
              <a:gd name="connsiteX8" fmla="*/ 182880 w 2286000"/>
              <a:gd name="connsiteY8" fmla="*/ 1654667 h 2286000"/>
              <a:gd name="connsiteX9" fmla="*/ 631333 w 2286000"/>
              <a:gd name="connsiteY9" fmla="*/ 2103120 h 2286000"/>
              <a:gd name="connsiteX10" fmla="*/ 1654667 w 2286000"/>
              <a:gd name="connsiteY10" fmla="*/ 2103120 h 2286000"/>
              <a:gd name="connsiteX11" fmla="*/ 2103120 w 2286000"/>
              <a:gd name="connsiteY11" fmla="*/ 1654667 h 2286000"/>
              <a:gd name="connsiteX12" fmla="*/ 590565 w 2286000"/>
              <a:gd name="connsiteY12" fmla="*/ 0 h 2286000"/>
              <a:gd name="connsiteX13" fmla="*/ 1695435 w 2286000"/>
              <a:gd name="connsiteY13" fmla="*/ 0 h 2286000"/>
              <a:gd name="connsiteX14" fmla="*/ 2274002 w 2286000"/>
              <a:gd name="connsiteY14" fmla="*/ 471546 h 2286000"/>
              <a:gd name="connsiteX15" fmla="*/ 2279042 w 2286000"/>
              <a:gd name="connsiteY15" fmla="*/ 521542 h 2286000"/>
              <a:gd name="connsiteX16" fmla="*/ 2087983 w 2286000"/>
              <a:gd name="connsiteY16" fmla="*/ 521542 h 2286000"/>
              <a:gd name="connsiteX17" fmla="*/ 2067878 w 2286000"/>
              <a:gd name="connsiteY17" fmla="*/ 456775 h 2286000"/>
              <a:gd name="connsiteX18" fmla="*/ 1654667 w 2286000"/>
              <a:gd name="connsiteY18" fmla="*/ 182880 h 2286000"/>
              <a:gd name="connsiteX19" fmla="*/ 631333 w 2286000"/>
              <a:gd name="connsiteY19" fmla="*/ 182880 h 2286000"/>
              <a:gd name="connsiteX20" fmla="*/ 182880 w 2286000"/>
              <a:gd name="connsiteY20" fmla="*/ 631333 h 2286000"/>
              <a:gd name="connsiteX21" fmla="*/ 182880 w 2286000"/>
              <a:gd name="connsiteY21" fmla="*/ 1253062 h 2286000"/>
              <a:gd name="connsiteX22" fmla="*/ 0 w 2286000"/>
              <a:gd name="connsiteY22" fmla="*/ 1253062 h 2286000"/>
              <a:gd name="connsiteX23" fmla="*/ 0 w 2286000"/>
              <a:gd name="connsiteY23" fmla="*/ 590565 h 2286000"/>
              <a:gd name="connsiteX24" fmla="*/ 590565 w 2286000"/>
              <a:gd name="connsiteY2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0" h="2286000">
                <a:moveTo>
                  <a:pt x="2103120" y="704422"/>
                </a:moveTo>
                <a:lnTo>
                  <a:pt x="2286000" y="704422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1435942"/>
                </a:lnTo>
                <a:lnTo>
                  <a:pt x="182880" y="1435942"/>
                </a:ln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1980825" y="0"/>
                  <a:pt x="2218934" y="202435"/>
                  <a:pt x="2274002" y="471546"/>
                </a:cubicBezTo>
                <a:lnTo>
                  <a:pt x="2279042" y="521542"/>
                </a:lnTo>
                <a:lnTo>
                  <a:pt x="2087983" y="521542"/>
                </a:lnTo>
                <a:lnTo>
                  <a:pt x="2067878" y="456775"/>
                </a:lnTo>
                <a:cubicBezTo>
                  <a:pt x="1999800" y="295818"/>
                  <a:pt x="1840423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253062"/>
                </a:lnTo>
                <a:lnTo>
                  <a:pt x="0" y="1253062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2A08E6CC-052E-38BE-6CE0-ADB2B66CEB80}"/>
              </a:ext>
            </a:extLst>
          </p:cNvPr>
          <p:cNvSpPr/>
          <p:nvPr/>
        </p:nvSpPr>
        <p:spPr>
          <a:xfrm flipH="1">
            <a:off x="8230518" y="2649268"/>
            <a:ext cx="1559466" cy="1559465"/>
          </a:xfrm>
          <a:custGeom>
            <a:avLst/>
            <a:gdLst>
              <a:gd name="connsiteX0" fmla="*/ 2103121 w 2286001"/>
              <a:gd name="connsiteY0" fmla="*/ 1070182 h 2286000"/>
              <a:gd name="connsiteX1" fmla="*/ 2286001 w 2286001"/>
              <a:gd name="connsiteY1" fmla="*/ 1070182 h 2286000"/>
              <a:gd name="connsiteX2" fmla="*/ 2286001 w 2286001"/>
              <a:gd name="connsiteY2" fmla="*/ 1695435 h 2286000"/>
              <a:gd name="connsiteX3" fmla="*/ 1695436 w 2286001"/>
              <a:gd name="connsiteY3" fmla="*/ 2286000 h 2286000"/>
              <a:gd name="connsiteX4" fmla="*/ 590566 w 2286001"/>
              <a:gd name="connsiteY4" fmla="*/ 2286000 h 2286000"/>
              <a:gd name="connsiteX5" fmla="*/ 46411 w 2286001"/>
              <a:gd name="connsiteY5" fmla="*/ 1925310 h 2286000"/>
              <a:gd name="connsiteX6" fmla="*/ 23548 w 2286001"/>
              <a:gd name="connsiteY6" fmla="*/ 1851658 h 2286000"/>
              <a:gd name="connsiteX7" fmla="*/ 230299 w 2286001"/>
              <a:gd name="connsiteY7" fmla="*/ 1851658 h 2286000"/>
              <a:gd name="connsiteX8" fmla="*/ 259470 w 2286001"/>
              <a:gd name="connsiteY8" fmla="*/ 1905401 h 2286000"/>
              <a:gd name="connsiteX9" fmla="*/ 631334 w 2286001"/>
              <a:gd name="connsiteY9" fmla="*/ 2103120 h 2286000"/>
              <a:gd name="connsiteX10" fmla="*/ 1654668 w 2286001"/>
              <a:gd name="connsiteY10" fmla="*/ 2103120 h 2286000"/>
              <a:gd name="connsiteX11" fmla="*/ 2103121 w 2286001"/>
              <a:gd name="connsiteY11" fmla="*/ 1654667 h 2286000"/>
              <a:gd name="connsiteX12" fmla="*/ 590565 w 2286001"/>
              <a:gd name="connsiteY12" fmla="*/ 0 h 2286000"/>
              <a:gd name="connsiteX13" fmla="*/ 1695435 w 2286001"/>
              <a:gd name="connsiteY13" fmla="*/ 0 h 2286000"/>
              <a:gd name="connsiteX14" fmla="*/ 2286000 w 2286001"/>
              <a:gd name="connsiteY14" fmla="*/ 590565 h 2286000"/>
              <a:gd name="connsiteX15" fmla="*/ 2286000 w 2286001"/>
              <a:gd name="connsiteY15" fmla="*/ 887302 h 2286000"/>
              <a:gd name="connsiteX16" fmla="*/ 2103120 w 2286001"/>
              <a:gd name="connsiteY16" fmla="*/ 887302 h 2286000"/>
              <a:gd name="connsiteX17" fmla="*/ 2103120 w 2286001"/>
              <a:gd name="connsiteY17" fmla="*/ 631333 h 2286000"/>
              <a:gd name="connsiteX18" fmla="*/ 1654667 w 2286001"/>
              <a:gd name="connsiteY18" fmla="*/ 182880 h 2286000"/>
              <a:gd name="connsiteX19" fmla="*/ 631333 w 2286001"/>
              <a:gd name="connsiteY19" fmla="*/ 182880 h 2286000"/>
              <a:gd name="connsiteX20" fmla="*/ 182880 w 2286001"/>
              <a:gd name="connsiteY20" fmla="*/ 631333 h 2286000"/>
              <a:gd name="connsiteX21" fmla="*/ 182880 w 2286001"/>
              <a:gd name="connsiteY21" fmla="*/ 1654667 h 2286000"/>
              <a:gd name="connsiteX22" fmla="*/ 184303 w 2286001"/>
              <a:gd name="connsiteY22" fmla="*/ 1668778 h 2286000"/>
              <a:gd name="connsiteX23" fmla="*/ 0 w 2286001"/>
              <a:gd name="connsiteY23" fmla="*/ 1668778 h 2286000"/>
              <a:gd name="connsiteX24" fmla="*/ 0 w 2286001"/>
              <a:gd name="connsiteY24" fmla="*/ 590565 h 2286000"/>
              <a:gd name="connsiteX25" fmla="*/ 590565 w 2286001"/>
              <a:gd name="connsiteY25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86001" h="2286000">
                <a:moveTo>
                  <a:pt x="2103121" y="1070182"/>
                </a:moveTo>
                <a:lnTo>
                  <a:pt x="2286001" y="1070182"/>
                </a:lnTo>
                <a:lnTo>
                  <a:pt x="2286001" y="1695435"/>
                </a:lnTo>
                <a:cubicBezTo>
                  <a:pt x="2286001" y="2021595"/>
                  <a:pt x="2021596" y="2286000"/>
                  <a:pt x="1695436" y="2286000"/>
                </a:cubicBezTo>
                <a:lnTo>
                  <a:pt x="590566" y="2286000"/>
                </a:lnTo>
                <a:cubicBezTo>
                  <a:pt x="345946" y="2286000"/>
                  <a:pt x="136063" y="2137272"/>
                  <a:pt x="46411" y="1925310"/>
                </a:cubicBezTo>
                <a:lnTo>
                  <a:pt x="23548" y="1851658"/>
                </a:lnTo>
                <a:lnTo>
                  <a:pt x="230299" y="1851658"/>
                </a:lnTo>
                <a:lnTo>
                  <a:pt x="259470" y="1905401"/>
                </a:lnTo>
                <a:cubicBezTo>
                  <a:pt x="340060" y="2024691"/>
                  <a:pt x="476538" y="2103120"/>
                  <a:pt x="631334" y="2103120"/>
                </a:cubicBezTo>
                <a:lnTo>
                  <a:pt x="1654668" y="2103120"/>
                </a:lnTo>
                <a:cubicBezTo>
                  <a:pt x="1902342" y="2103120"/>
                  <a:pt x="2103121" y="1902341"/>
                  <a:pt x="2103121" y="1654667"/>
                </a:cubicBezTo>
                <a:close/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887302"/>
                </a:lnTo>
                <a:lnTo>
                  <a:pt x="2103120" y="887302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lnTo>
                  <a:pt x="184303" y="1668778"/>
                </a:lnTo>
                <a:lnTo>
                  <a:pt x="0" y="1668778"/>
                </a:ln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!!6">
            <a:extLst>
              <a:ext uri="{FF2B5EF4-FFF2-40B4-BE49-F238E27FC236}">
                <a16:creationId xmlns:a16="http://schemas.microsoft.com/office/drawing/2014/main" id="{AF7A1C22-5091-D974-13CE-D2905F6C2507}"/>
              </a:ext>
            </a:extLst>
          </p:cNvPr>
          <p:cNvSpPr/>
          <p:nvPr/>
        </p:nvSpPr>
        <p:spPr>
          <a:xfrm flipH="1">
            <a:off x="10173352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666">
            <a:extLst>
              <a:ext uri="{FF2B5EF4-FFF2-40B4-BE49-F238E27FC236}">
                <a16:creationId xmlns:a16="http://schemas.microsoft.com/office/drawing/2014/main" id="{817F01EF-4F7E-369E-9C3C-699273075C91}"/>
              </a:ext>
            </a:extLst>
          </p:cNvPr>
          <p:cNvSpPr/>
          <p:nvPr/>
        </p:nvSpPr>
        <p:spPr>
          <a:xfrm flipH="1">
            <a:off x="9665226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!!1">
            <a:extLst>
              <a:ext uri="{FF2B5EF4-FFF2-40B4-BE49-F238E27FC236}">
                <a16:creationId xmlns:a16="http://schemas.microsoft.com/office/drawing/2014/main" id="{0E4C2BA3-59F6-57E5-308E-6D4C4F24DEDA}"/>
              </a:ext>
            </a:extLst>
          </p:cNvPr>
          <p:cNvSpPr/>
          <p:nvPr/>
        </p:nvSpPr>
        <p:spPr>
          <a:xfrm>
            <a:off x="459183" y="2649268"/>
            <a:ext cx="1559465" cy="1559465"/>
          </a:xfrm>
          <a:custGeom>
            <a:avLst/>
            <a:gdLst>
              <a:gd name="connsiteX0" fmla="*/ 590565 w 2286000"/>
              <a:gd name="connsiteY0" fmla="*/ 0 h 2286000"/>
              <a:gd name="connsiteX1" fmla="*/ 1695435 w 2286000"/>
              <a:gd name="connsiteY1" fmla="*/ 0 h 2286000"/>
              <a:gd name="connsiteX2" fmla="*/ 2286000 w 2286000"/>
              <a:gd name="connsiteY2" fmla="*/ 590565 h 2286000"/>
              <a:gd name="connsiteX3" fmla="*/ 2286000 w 2286000"/>
              <a:gd name="connsiteY3" fmla="*/ 1303018 h 2286000"/>
              <a:gd name="connsiteX4" fmla="*/ 2103120 w 2286000"/>
              <a:gd name="connsiteY4" fmla="*/ 1303018 h 2286000"/>
              <a:gd name="connsiteX5" fmla="*/ 2103120 w 2286000"/>
              <a:gd name="connsiteY5" fmla="*/ 631333 h 2286000"/>
              <a:gd name="connsiteX6" fmla="*/ 1654667 w 2286000"/>
              <a:gd name="connsiteY6" fmla="*/ 182880 h 2286000"/>
              <a:gd name="connsiteX7" fmla="*/ 631333 w 2286000"/>
              <a:gd name="connsiteY7" fmla="*/ 182880 h 2286000"/>
              <a:gd name="connsiteX8" fmla="*/ 182880 w 2286000"/>
              <a:gd name="connsiteY8" fmla="*/ 631333 h 2286000"/>
              <a:gd name="connsiteX9" fmla="*/ 182880 w 2286000"/>
              <a:gd name="connsiteY9" fmla="*/ 1654667 h 2286000"/>
              <a:gd name="connsiteX10" fmla="*/ 631333 w 2286000"/>
              <a:gd name="connsiteY10" fmla="*/ 2103120 h 2286000"/>
              <a:gd name="connsiteX11" fmla="*/ 1654667 w 2286000"/>
              <a:gd name="connsiteY11" fmla="*/ 2103120 h 2286000"/>
              <a:gd name="connsiteX12" fmla="*/ 2103120 w 2286000"/>
              <a:gd name="connsiteY12" fmla="*/ 1654667 h 2286000"/>
              <a:gd name="connsiteX13" fmla="*/ 2103120 w 2286000"/>
              <a:gd name="connsiteY13" fmla="*/ 1485898 h 2286000"/>
              <a:gd name="connsiteX14" fmla="*/ 2286000 w 2286000"/>
              <a:gd name="connsiteY14" fmla="*/ 1485898 h 2286000"/>
              <a:gd name="connsiteX15" fmla="*/ 2286000 w 2286000"/>
              <a:gd name="connsiteY15" fmla="*/ 1695435 h 2286000"/>
              <a:gd name="connsiteX16" fmla="*/ 1695435 w 2286000"/>
              <a:gd name="connsiteY16" fmla="*/ 2286000 h 2286000"/>
              <a:gd name="connsiteX17" fmla="*/ 590565 w 2286000"/>
              <a:gd name="connsiteY17" fmla="*/ 2286000 h 2286000"/>
              <a:gd name="connsiteX18" fmla="*/ 0 w 2286000"/>
              <a:gd name="connsiteY18" fmla="*/ 1695435 h 2286000"/>
              <a:gd name="connsiteX19" fmla="*/ 0 w 2286000"/>
              <a:gd name="connsiteY19" fmla="*/ 590565 h 2286000"/>
              <a:gd name="connsiteX20" fmla="*/ 590565 w 2286000"/>
              <a:gd name="connsiteY20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86000" h="2286000">
                <a:moveTo>
                  <a:pt x="590565" y="0"/>
                </a:moveTo>
                <a:lnTo>
                  <a:pt x="1695435" y="0"/>
                </a:lnTo>
                <a:cubicBezTo>
                  <a:pt x="2021595" y="0"/>
                  <a:pt x="2286000" y="264405"/>
                  <a:pt x="2286000" y="590565"/>
                </a:cubicBezTo>
                <a:lnTo>
                  <a:pt x="2286000" y="1303018"/>
                </a:lnTo>
                <a:lnTo>
                  <a:pt x="2103120" y="1303018"/>
                </a:lnTo>
                <a:lnTo>
                  <a:pt x="2103120" y="631333"/>
                </a:lnTo>
                <a:cubicBezTo>
                  <a:pt x="2103120" y="383659"/>
                  <a:pt x="1902341" y="182880"/>
                  <a:pt x="1654667" y="182880"/>
                </a:cubicBezTo>
                <a:lnTo>
                  <a:pt x="631333" y="182880"/>
                </a:lnTo>
                <a:cubicBezTo>
                  <a:pt x="383659" y="182880"/>
                  <a:pt x="182880" y="383659"/>
                  <a:pt x="182880" y="631333"/>
                </a:cubicBezTo>
                <a:lnTo>
                  <a:pt x="182880" y="1654667"/>
                </a:lnTo>
                <a:cubicBezTo>
                  <a:pt x="182880" y="1902341"/>
                  <a:pt x="383659" y="2103120"/>
                  <a:pt x="631333" y="2103120"/>
                </a:cubicBezTo>
                <a:lnTo>
                  <a:pt x="1654667" y="2103120"/>
                </a:lnTo>
                <a:cubicBezTo>
                  <a:pt x="1902341" y="2103120"/>
                  <a:pt x="2103120" y="1902341"/>
                  <a:pt x="2103120" y="1654667"/>
                </a:cubicBezTo>
                <a:lnTo>
                  <a:pt x="2103120" y="1485898"/>
                </a:lnTo>
                <a:lnTo>
                  <a:pt x="2286000" y="1485898"/>
                </a:lnTo>
                <a:lnTo>
                  <a:pt x="2286000" y="1695435"/>
                </a:lnTo>
                <a:cubicBezTo>
                  <a:pt x="2286000" y="2021595"/>
                  <a:pt x="2021595" y="2286000"/>
                  <a:pt x="1695435" y="2286000"/>
                </a:cubicBezTo>
                <a:lnTo>
                  <a:pt x="590565" y="2286000"/>
                </a:lnTo>
                <a:cubicBezTo>
                  <a:pt x="264405" y="2286000"/>
                  <a:pt x="0" y="2021595"/>
                  <a:pt x="0" y="1695435"/>
                </a:cubicBezTo>
                <a:lnTo>
                  <a:pt x="0" y="590565"/>
                </a:lnTo>
                <a:cubicBezTo>
                  <a:pt x="0" y="264405"/>
                  <a:pt x="264405" y="0"/>
                  <a:pt x="590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!!Rectangle 21">
            <a:extLst>
              <a:ext uri="{FF2B5EF4-FFF2-40B4-BE49-F238E27FC236}">
                <a16:creationId xmlns:a16="http://schemas.microsoft.com/office/drawing/2014/main" id="{6BA17782-72FD-71BC-CBD0-5495B623673B}"/>
              </a:ext>
            </a:extLst>
          </p:cNvPr>
          <p:cNvSpPr/>
          <p:nvPr/>
        </p:nvSpPr>
        <p:spPr>
          <a:xfrm>
            <a:off x="3839098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!!Rectangle 24">
            <a:extLst>
              <a:ext uri="{FF2B5EF4-FFF2-40B4-BE49-F238E27FC236}">
                <a16:creationId xmlns:a16="http://schemas.microsoft.com/office/drawing/2014/main" id="{F3956EF0-3490-526C-9C77-898D717A07F4}"/>
              </a:ext>
            </a:extLst>
          </p:cNvPr>
          <p:cNvSpPr/>
          <p:nvPr/>
        </p:nvSpPr>
        <p:spPr>
          <a:xfrm>
            <a:off x="5779558" y="3129811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!!Rectangle 21">
            <a:extLst>
              <a:ext uri="{FF2B5EF4-FFF2-40B4-BE49-F238E27FC236}">
                <a16:creationId xmlns:a16="http://schemas.microsoft.com/office/drawing/2014/main" id="{9F501091-643D-0C4D-33DB-9D785033DB26}"/>
              </a:ext>
            </a:extLst>
          </p:cNvPr>
          <p:cNvSpPr/>
          <p:nvPr/>
        </p:nvSpPr>
        <p:spPr>
          <a:xfrm flipH="1">
            <a:off x="7720019" y="3379326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111">
            <a:extLst>
              <a:ext uri="{FF2B5EF4-FFF2-40B4-BE49-F238E27FC236}">
                <a16:creationId xmlns:a16="http://schemas.microsoft.com/office/drawing/2014/main" id="{0E06F2F0-7141-2F75-29A6-48226ED6C49F}"/>
              </a:ext>
            </a:extLst>
          </p:cNvPr>
          <p:cNvSpPr/>
          <p:nvPr/>
        </p:nvSpPr>
        <p:spPr>
          <a:xfrm>
            <a:off x="1893891" y="3662919"/>
            <a:ext cx="632883" cy="124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905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!!11">
            <a:extLst>
              <a:ext uri="{FF2B5EF4-FFF2-40B4-BE49-F238E27FC236}">
                <a16:creationId xmlns:a16="http://schemas.microsoft.com/office/drawing/2014/main" id="{151A822E-63F6-E802-7520-D150B621CC2B}"/>
              </a:ext>
            </a:extLst>
          </p:cNvPr>
          <p:cNvSpPr/>
          <p:nvPr/>
        </p:nvSpPr>
        <p:spPr>
          <a:xfrm>
            <a:off x="630724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!!22">
            <a:extLst>
              <a:ext uri="{FF2B5EF4-FFF2-40B4-BE49-F238E27FC236}">
                <a16:creationId xmlns:a16="http://schemas.microsoft.com/office/drawing/2014/main" id="{D4AE3BF5-2090-0293-0F21-5028807BCF96}"/>
              </a:ext>
            </a:extLst>
          </p:cNvPr>
          <p:cNvSpPr/>
          <p:nvPr/>
        </p:nvSpPr>
        <p:spPr>
          <a:xfrm>
            <a:off x="2573558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!!33">
            <a:extLst>
              <a:ext uri="{FF2B5EF4-FFF2-40B4-BE49-F238E27FC236}">
                <a16:creationId xmlns:a16="http://schemas.microsoft.com/office/drawing/2014/main" id="{4FDD7B15-CF64-CBF0-72B2-B73BBAD2F889}"/>
              </a:ext>
            </a:extLst>
          </p:cNvPr>
          <p:cNvSpPr/>
          <p:nvPr/>
        </p:nvSpPr>
        <p:spPr>
          <a:xfrm>
            <a:off x="4516392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!!44">
            <a:extLst>
              <a:ext uri="{FF2B5EF4-FFF2-40B4-BE49-F238E27FC236}">
                <a16:creationId xmlns:a16="http://schemas.microsoft.com/office/drawing/2014/main" id="{5E4F7AA9-1CB1-7270-54A5-03BC571090C6}"/>
              </a:ext>
            </a:extLst>
          </p:cNvPr>
          <p:cNvSpPr/>
          <p:nvPr/>
        </p:nvSpPr>
        <p:spPr>
          <a:xfrm>
            <a:off x="6459225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!!55">
            <a:extLst>
              <a:ext uri="{FF2B5EF4-FFF2-40B4-BE49-F238E27FC236}">
                <a16:creationId xmlns:a16="http://schemas.microsoft.com/office/drawing/2014/main" id="{32583C8D-3C81-0325-2021-77195C059BDF}"/>
              </a:ext>
            </a:extLst>
          </p:cNvPr>
          <p:cNvSpPr/>
          <p:nvPr/>
        </p:nvSpPr>
        <p:spPr>
          <a:xfrm>
            <a:off x="8402060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!!66">
            <a:extLst>
              <a:ext uri="{FF2B5EF4-FFF2-40B4-BE49-F238E27FC236}">
                <a16:creationId xmlns:a16="http://schemas.microsoft.com/office/drawing/2014/main" id="{D82BB549-D44E-46CA-FD2F-4AECF69007D4}"/>
              </a:ext>
            </a:extLst>
          </p:cNvPr>
          <p:cNvSpPr/>
          <p:nvPr/>
        </p:nvSpPr>
        <p:spPr>
          <a:xfrm>
            <a:off x="10344893" y="2820809"/>
            <a:ext cx="1216383" cy="1216383"/>
          </a:xfrm>
          <a:prstGeom prst="roundRect">
            <a:avLst>
              <a:gd name="adj" fmla="val 23611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!!TextBox 6">
            <a:extLst>
              <a:ext uri="{FF2B5EF4-FFF2-40B4-BE49-F238E27FC236}">
                <a16:creationId xmlns:a16="http://schemas.microsoft.com/office/drawing/2014/main" id="{8A874911-477B-2739-9A95-71B33E0B8D47}"/>
              </a:ext>
            </a:extLst>
          </p:cNvPr>
          <p:cNvSpPr txBox="1"/>
          <p:nvPr/>
        </p:nvSpPr>
        <p:spPr>
          <a:xfrm>
            <a:off x="805820" y="3075057"/>
            <a:ext cx="86619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01</a:t>
            </a:r>
          </a:p>
        </p:txBody>
      </p:sp>
      <p:sp>
        <p:nvSpPr>
          <p:cNvPr id="8" name="!!TextBox 7">
            <a:extLst>
              <a:ext uri="{FF2B5EF4-FFF2-40B4-BE49-F238E27FC236}">
                <a16:creationId xmlns:a16="http://schemas.microsoft.com/office/drawing/2014/main" id="{ECB14AB7-2D7E-A517-3839-4C11401BA99D}"/>
              </a:ext>
            </a:extLst>
          </p:cNvPr>
          <p:cNvSpPr txBox="1"/>
          <p:nvPr/>
        </p:nvSpPr>
        <p:spPr>
          <a:xfrm>
            <a:off x="2740014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02</a:t>
            </a:r>
          </a:p>
        </p:txBody>
      </p:sp>
      <p:sp>
        <p:nvSpPr>
          <p:cNvPr id="9" name="!!TextBox 8">
            <a:extLst>
              <a:ext uri="{FF2B5EF4-FFF2-40B4-BE49-F238E27FC236}">
                <a16:creationId xmlns:a16="http://schemas.microsoft.com/office/drawing/2014/main" id="{9D95110A-1DE6-58E8-B3B4-231AD17F0DC1}"/>
              </a:ext>
            </a:extLst>
          </p:cNvPr>
          <p:cNvSpPr txBox="1"/>
          <p:nvPr/>
        </p:nvSpPr>
        <p:spPr>
          <a:xfrm>
            <a:off x="4682848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03</a:t>
            </a:r>
          </a:p>
        </p:txBody>
      </p:sp>
      <p:sp>
        <p:nvSpPr>
          <p:cNvPr id="56" name="!!TextBox 6">
            <a:extLst>
              <a:ext uri="{FF2B5EF4-FFF2-40B4-BE49-F238E27FC236}">
                <a16:creationId xmlns:a16="http://schemas.microsoft.com/office/drawing/2014/main" id="{E0F66ABE-9479-438C-0493-4F0C5DCEFF40}"/>
              </a:ext>
            </a:extLst>
          </p:cNvPr>
          <p:cNvSpPr txBox="1"/>
          <p:nvPr/>
        </p:nvSpPr>
        <p:spPr>
          <a:xfrm flipH="1">
            <a:off x="10516800" y="3075057"/>
            <a:ext cx="87256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06</a:t>
            </a:r>
          </a:p>
        </p:txBody>
      </p:sp>
      <p:sp>
        <p:nvSpPr>
          <p:cNvPr id="57" name="!!TextBox 7">
            <a:extLst>
              <a:ext uri="{FF2B5EF4-FFF2-40B4-BE49-F238E27FC236}">
                <a16:creationId xmlns:a16="http://schemas.microsoft.com/office/drawing/2014/main" id="{1F88285D-9DB0-6A09-88AD-8A550CF50E31}"/>
              </a:ext>
            </a:extLst>
          </p:cNvPr>
          <p:cNvSpPr txBox="1"/>
          <p:nvPr/>
        </p:nvSpPr>
        <p:spPr>
          <a:xfrm flipH="1">
            <a:off x="8568516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05</a:t>
            </a:r>
          </a:p>
        </p:txBody>
      </p:sp>
      <p:sp>
        <p:nvSpPr>
          <p:cNvPr id="58" name="!!TextBox 8">
            <a:extLst>
              <a:ext uri="{FF2B5EF4-FFF2-40B4-BE49-F238E27FC236}">
                <a16:creationId xmlns:a16="http://schemas.microsoft.com/office/drawing/2014/main" id="{25180ED0-D198-4331-2826-AFE94F57402D}"/>
              </a:ext>
            </a:extLst>
          </p:cNvPr>
          <p:cNvSpPr txBox="1"/>
          <p:nvPr/>
        </p:nvSpPr>
        <p:spPr>
          <a:xfrm flipH="1">
            <a:off x="6625681" y="3075057"/>
            <a:ext cx="88347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</a:rPr>
              <a:t>04</a:t>
            </a:r>
          </a:p>
        </p:txBody>
      </p:sp>
      <p:sp>
        <p:nvSpPr>
          <p:cNvPr id="68" name="!!TextBox 2">
            <a:extLst>
              <a:ext uri="{FF2B5EF4-FFF2-40B4-BE49-F238E27FC236}">
                <a16:creationId xmlns:a16="http://schemas.microsoft.com/office/drawing/2014/main" id="{F83482B9-BA1A-9623-C5C3-769A501441D8}"/>
              </a:ext>
            </a:extLst>
          </p:cNvPr>
          <p:cNvSpPr txBox="1"/>
          <p:nvPr/>
        </p:nvSpPr>
        <p:spPr>
          <a:xfrm>
            <a:off x="7958691" y="457032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69" name="!!TextBox 1">
            <a:extLst>
              <a:ext uri="{FF2B5EF4-FFF2-40B4-BE49-F238E27FC236}">
                <a16:creationId xmlns:a16="http://schemas.microsoft.com/office/drawing/2014/main" id="{1946A2BD-36F2-DEE8-118F-2D56EB187192}"/>
              </a:ext>
            </a:extLst>
          </p:cNvPr>
          <p:cNvSpPr txBox="1"/>
          <p:nvPr/>
        </p:nvSpPr>
        <p:spPr>
          <a:xfrm>
            <a:off x="9901524" y="1210456"/>
            <a:ext cx="210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latin typeface="+mj-lt"/>
              </a:rPr>
              <a:t>HEADING</a:t>
            </a:r>
          </a:p>
          <a:p>
            <a:pPr algn="ctr"/>
            <a:r>
              <a:rPr lang="en-US" sz="1600" dirty="0"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37" name="Saeed Faal">
            <a:extLst>
              <a:ext uri="{FF2B5EF4-FFF2-40B4-BE49-F238E27FC236}">
                <a16:creationId xmlns:a16="http://schemas.microsoft.com/office/drawing/2014/main" id="{EE0EB1F1-0B4B-CA40-C7AD-6E2FC819EF52}"/>
              </a:ext>
            </a:extLst>
          </p:cNvPr>
          <p:cNvSpPr/>
          <p:nvPr/>
        </p:nvSpPr>
        <p:spPr>
          <a:xfrm>
            <a:off x="-348343" y="-344714"/>
            <a:ext cx="12888686" cy="7547429"/>
          </a:xfrm>
          <a:prstGeom prst="frame">
            <a:avLst>
              <a:gd name="adj1" fmla="val 39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554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2652</Words>
  <Application>Microsoft Office PowerPoint</Application>
  <PresentationFormat>Widescreen</PresentationFormat>
  <Paragraphs>636</Paragraphs>
  <Slides>93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93</vt:i4>
      </vt:variant>
    </vt:vector>
  </HeadingPairs>
  <TitlesOfParts>
    <vt:vector size="102" baseType="lpstr">
      <vt:lpstr>Aptos</vt:lpstr>
      <vt:lpstr>Aptos Display</vt:lpstr>
      <vt:lpstr>Arial</vt:lpstr>
      <vt:lpstr>Calibri</vt:lpstr>
      <vt:lpstr>Calibri Light</vt:lpstr>
      <vt:lpstr>League Spartan Black</vt:lpstr>
      <vt:lpstr>Russo One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21</cp:revision>
  <dcterms:created xsi:type="dcterms:W3CDTF">2024-04-03T16:48:08Z</dcterms:created>
  <dcterms:modified xsi:type="dcterms:W3CDTF">2024-10-24T15:35:16Z</dcterms:modified>
</cp:coreProperties>
</file>