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DB5"/>
    <a:srgbClr val="00E6A0"/>
    <a:srgbClr val="00CCFF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10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500" y="8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89721-14B0-0D9C-218E-D7B9494B17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C75288-B9B0-04B3-F3E5-E52ADCB36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4AA4F-A840-65B6-D38C-FEDD213E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DBC8-1F0A-4209-A382-B1A72278D08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4B3A3-6F6E-51FC-DC37-5D2BA3331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F6E6D-943C-C192-6236-671028E0C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28CFD-6234-47CC-8E5C-F3F4C045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391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53F97-2013-4B17-E8F7-080D83FC6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F01BDA-A139-EE32-E014-2A024B966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100EC-E53B-F8F1-05B4-D392BBB15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DBC8-1F0A-4209-A382-B1A72278D08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B0F2B-6E52-1637-1DBB-DD2E27D4B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735C3-D69F-8816-4CF0-7B8D61ABB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28CFD-6234-47CC-8E5C-F3F4C045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066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FEE7DF-F937-4259-B1E9-0D1A2E47DA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51744F-6B0A-B5BB-70FA-BF96995FD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47243-2D77-B5DD-401F-6AC71DA02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DBC8-1F0A-4209-A382-B1A72278D08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83D60-0DDC-3153-9968-FA7BE504B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98DA8-F034-F785-BEC7-A24DF9008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28CFD-6234-47CC-8E5C-F3F4C045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95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8D6D0-983E-E84B-2EE4-BEF14E080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29546B-8C3A-C4AE-46C4-5AC38A39B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82FBB-19B0-A9E9-AAD5-6CBC884B6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DBC8-1F0A-4209-A382-B1A72278D08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90F8B-4C04-6C8A-ED1B-DC6968B72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5D5D5-C6D2-1329-CB46-1560D01F5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28CFD-6234-47CC-8E5C-F3F4C045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33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8A266-E93A-73E3-718F-BD368F73C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95CB1-5783-C53E-BE07-388E1D8C6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B12A0-A0FE-6D60-AF10-A402D7135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DBC8-1F0A-4209-A382-B1A72278D08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07FD4-9879-6B3B-34FA-68EC0407D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752BA-F2BB-A95F-E31F-376A01CFE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28CFD-6234-47CC-8E5C-F3F4C045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9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75DEA-C5AE-DAE2-FDA5-5909D201C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74D24-1B33-ED04-E61E-2AAC4C9AFD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48836E-438E-1704-809C-1464CCC5D5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FD5F9-55FE-EA9E-C58C-838EA1561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DBC8-1F0A-4209-A382-B1A72278D08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708E2-2054-CA8F-1636-5AD15E958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381CC-C01C-869C-6720-E1D0CEDDB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28CFD-6234-47CC-8E5C-F3F4C045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446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64748-012B-3BFF-10A6-9ED2C8834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D1251-51E4-FEDD-8795-5EF014098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C89E08-8646-F995-6817-FE3115843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29E48C-49BC-F5A0-FB22-A9FCA77472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4392A8-4A47-FF3D-443C-5635885E64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6DA706-5B33-021B-43DF-3A233CBBC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DBC8-1F0A-4209-A382-B1A72278D08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111763-D001-0344-E351-378068BE0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BBA623-1F26-658E-A1A3-13FC42388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28CFD-6234-47CC-8E5C-F3F4C045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888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EA221-FD2E-A878-8D7E-990E246E0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985-EA14-39E5-1812-64D830B61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DBC8-1F0A-4209-A382-B1A72278D08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1FDA4B-FADD-9743-C45E-06CCB2DF2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7970C6-4A5F-1B2A-C028-14DA558C3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28CFD-6234-47CC-8E5C-F3F4C045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0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92A5B4-FF35-F4BE-4575-B349547B4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DBC8-1F0A-4209-A382-B1A72278D08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BDB920-97A2-31B0-BD47-F18BE3F60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D220F-F1B5-F7EA-0078-F1AE7E57E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28CFD-6234-47CC-8E5C-F3F4C045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584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1C9F1-8986-C67C-78EB-9DC90AED6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91465-67D8-FF3D-4DF1-EF058C817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142B60-B15A-31D1-DEFD-8258FB0A46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0DC19-DA45-BEE1-2817-B404D3AAA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DBC8-1F0A-4209-A382-B1A72278D08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923F89-D462-56F6-F663-6F5E23A07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0380B3-F0E5-AAA2-518B-F106F48D1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28CFD-6234-47CC-8E5C-F3F4C045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48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9A7D5-50A3-AB9F-0895-B9B1E2DAB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446888-4605-1C62-1764-8AAE1B9161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FC34F8-5F68-5A0D-0B51-D6DD0CBCE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7D3CA7-76C4-B657-E70C-219CE2CB0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DBC8-1F0A-4209-A382-B1A72278D08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117A3A-951F-7FAE-9DCF-6EFC31D04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AD4A79-6E2F-433F-E0C0-7938CAAB2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28CFD-6234-47CC-8E5C-F3F4C045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05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615864-935B-F8D6-7002-34C93F038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A0C9CC-23B2-E56B-9B3F-C09957A19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F36E9-2CFB-6445-FBDB-443B8CDCF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8DBC8-1F0A-4209-A382-B1A72278D088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7FA0D-B4D3-6B5A-7BEC-E112C11200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C7FBF-4851-96B8-FA62-D2C001726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28CFD-6234-47CC-8E5C-F3F4C045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59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ontshare.com/fonts/general-san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9DA747-E3B3-1C59-93C3-A349B648AB4A}"/>
              </a:ext>
            </a:extLst>
          </p:cNvPr>
          <p:cNvSpPr txBox="1"/>
          <p:nvPr/>
        </p:nvSpPr>
        <p:spPr>
          <a:xfrm>
            <a:off x="1826834" y="875174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17CAF1-A90C-8898-ECF0-E007740C971E}"/>
              </a:ext>
            </a:extLst>
          </p:cNvPr>
          <p:cNvSpPr txBox="1"/>
          <p:nvPr/>
        </p:nvSpPr>
        <p:spPr>
          <a:xfrm>
            <a:off x="1826834" y="263911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81A926-A84C-BC1E-3B79-5C08E53FF037}"/>
              </a:ext>
            </a:extLst>
          </p:cNvPr>
          <p:cNvSpPr txBox="1"/>
          <p:nvPr/>
        </p:nvSpPr>
        <p:spPr>
          <a:xfrm>
            <a:off x="1583568" y="4609165"/>
            <a:ext cx="8538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https://www.fontshare.com/fonts/general-sans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9652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FDDA578-3622-1082-6896-1AF512512A59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13" name="POWERPOINT">
              <a:extLst>
                <a:ext uri="{FF2B5EF4-FFF2-40B4-BE49-F238E27FC236}">
                  <a16:creationId xmlns:a16="http://schemas.microsoft.com/office/drawing/2014/main" id="{B9889773-2978-A1E0-DDDC-0D8B73A4818A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47" name="T">
                <a:extLst>
                  <a:ext uri="{FF2B5EF4-FFF2-40B4-BE49-F238E27FC236}">
                    <a16:creationId xmlns:a16="http://schemas.microsoft.com/office/drawing/2014/main" id="{FF396A52-BCE8-96D5-1411-D5EA1EC7A131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T</a:t>
                </a:r>
              </a:p>
            </p:txBody>
          </p:sp>
          <p:sp>
            <p:nvSpPr>
              <p:cNvPr id="49" name="N">
                <a:extLst>
                  <a:ext uri="{FF2B5EF4-FFF2-40B4-BE49-F238E27FC236}">
                    <a16:creationId xmlns:a16="http://schemas.microsoft.com/office/drawing/2014/main" id="{C3CEBD49-90AC-804A-2052-102E8E6DFD0A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51" name="I">
                <a:extLst>
                  <a:ext uri="{FF2B5EF4-FFF2-40B4-BE49-F238E27FC236}">
                    <a16:creationId xmlns:a16="http://schemas.microsoft.com/office/drawing/2014/main" id="{69AB0210-D366-7CD9-79C7-1D57B2451529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52" name="O">
                <a:extLst>
                  <a:ext uri="{FF2B5EF4-FFF2-40B4-BE49-F238E27FC236}">
                    <a16:creationId xmlns:a16="http://schemas.microsoft.com/office/drawing/2014/main" id="{DC5E398B-7951-5A1C-ABE4-89FF3B9F4A40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53" name="P2">
                <a:extLst>
                  <a:ext uri="{FF2B5EF4-FFF2-40B4-BE49-F238E27FC236}">
                    <a16:creationId xmlns:a16="http://schemas.microsoft.com/office/drawing/2014/main" id="{A91C61FA-FEB8-6757-340B-06D8CDCA060A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54" name="R">
                <a:extLst>
                  <a:ext uri="{FF2B5EF4-FFF2-40B4-BE49-F238E27FC236}">
                    <a16:creationId xmlns:a16="http://schemas.microsoft.com/office/drawing/2014/main" id="{B94F78DB-FBA0-2A70-7B7F-267008F15F23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55" name="E">
                <a:extLst>
                  <a:ext uri="{FF2B5EF4-FFF2-40B4-BE49-F238E27FC236}">
                    <a16:creationId xmlns:a16="http://schemas.microsoft.com/office/drawing/2014/main" id="{2EAF0DC8-3E8F-25BD-1C6C-403CC6220F43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E</a:t>
                </a:r>
              </a:p>
            </p:txBody>
          </p:sp>
          <p:sp>
            <p:nvSpPr>
              <p:cNvPr id="56" name="W">
                <a:extLst>
                  <a:ext uri="{FF2B5EF4-FFF2-40B4-BE49-F238E27FC236}">
                    <a16:creationId xmlns:a16="http://schemas.microsoft.com/office/drawing/2014/main" id="{26B0D4F3-E944-9F48-4152-DE6969412345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W</a:t>
                </a:r>
              </a:p>
            </p:txBody>
          </p:sp>
          <p:sp>
            <p:nvSpPr>
              <p:cNvPr id="57" name="O">
                <a:extLst>
                  <a:ext uri="{FF2B5EF4-FFF2-40B4-BE49-F238E27FC236}">
                    <a16:creationId xmlns:a16="http://schemas.microsoft.com/office/drawing/2014/main" id="{CA8A8CF3-09EE-3FA3-D5D8-D8F3D9AD0EE5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58" name="P">
                <a:extLst>
                  <a:ext uri="{FF2B5EF4-FFF2-40B4-BE49-F238E27FC236}">
                    <a16:creationId xmlns:a16="http://schemas.microsoft.com/office/drawing/2014/main" id="{41B522CE-881A-02A0-A969-E8DBE15BBB55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CE3357C-2D62-32EB-9027-F8A77EF9BB83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15" name="C">
                <a:extLst>
                  <a:ext uri="{FF2B5EF4-FFF2-40B4-BE49-F238E27FC236}">
                    <a16:creationId xmlns:a16="http://schemas.microsoft.com/office/drawing/2014/main" id="{69A2C842-1CD1-F5BB-F987-285269AF3681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C</a:t>
                </a:r>
              </a:p>
            </p:txBody>
          </p:sp>
          <p:sp>
            <p:nvSpPr>
              <p:cNvPr id="27" name="I">
                <a:extLst>
                  <a:ext uri="{FF2B5EF4-FFF2-40B4-BE49-F238E27FC236}">
                    <a16:creationId xmlns:a16="http://schemas.microsoft.com/office/drawing/2014/main" id="{70D40231-35B7-469D-7114-169F870BC21F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28" name="H">
                <a:extLst>
                  <a:ext uri="{FF2B5EF4-FFF2-40B4-BE49-F238E27FC236}">
                    <a16:creationId xmlns:a16="http://schemas.microsoft.com/office/drawing/2014/main" id="{A568EC83-3EFE-5726-896A-3A34DD3BAA47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H</a:t>
                </a:r>
              </a:p>
            </p:txBody>
          </p:sp>
          <p:sp>
            <p:nvSpPr>
              <p:cNvPr id="29" name="P">
                <a:extLst>
                  <a:ext uri="{FF2B5EF4-FFF2-40B4-BE49-F238E27FC236}">
                    <a16:creationId xmlns:a16="http://schemas.microsoft.com/office/drawing/2014/main" id="{4A42921B-DAC1-BCC0-F0EC-412459A6CF77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30" name="A">
                <a:extLst>
                  <a:ext uri="{FF2B5EF4-FFF2-40B4-BE49-F238E27FC236}">
                    <a16:creationId xmlns:a16="http://schemas.microsoft.com/office/drawing/2014/main" id="{2A6F9745-1DCA-F725-12FD-73307FE24ABA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A</a:t>
                </a:r>
              </a:p>
            </p:txBody>
          </p:sp>
          <p:sp>
            <p:nvSpPr>
              <p:cNvPr id="34" name="R">
                <a:extLst>
                  <a:ext uri="{FF2B5EF4-FFF2-40B4-BE49-F238E27FC236}">
                    <a16:creationId xmlns:a16="http://schemas.microsoft.com/office/drawing/2014/main" id="{C122A776-A55D-F9CD-D6E8-F1DFDD2BFA3C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39" name="G">
                <a:extLst>
                  <a:ext uri="{FF2B5EF4-FFF2-40B4-BE49-F238E27FC236}">
                    <a16:creationId xmlns:a16="http://schemas.microsoft.com/office/drawing/2014/main" id="{9F560CB7-C221-6F0A-06AB-7A49B326FACC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G</a:t>
                </a:r>
              </a:p>
            </p:txBody>
          </p:sp>
          <p:sp>
            <p:nvSpPr>
              <p:cNvPr id="42" name="O">
                <a:extLst>
                  <a:ext uri="{FF2B5EF4-FFF2-40B4-BE49-F238E27FC236}">
                    <a16:creationId xmlns:a16="http://schemas.microsoft.com/office/drawing/2014/main" id="{901FD8FB-CAA9-399B-FA26-AA567F2445EF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43" name="F">
                <a:extLst>
                  <a:ext uri="{FF2B5EF4-FFF2-40B4-BE49-F238E27FC236}">
                    <a16:creationId xmlns:a16="http://schemas.microsoft.com/office/drawing/2014/main" id="{260C1648-6870-3B39-2D8A-D99CAC207735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F</a:t>
                </a:r>
              </a:p>
            </p:txBody>
          </p:sp>
          <p:sp>
            <p:nvSpPr>
              <p:cNvPr id="45" name="N">
                <a:extLst>
                  <a:ext uri="{FF2B5EF4-FFF2-40B4-BE49-F238E27FC236}">
                    <a16:creationId xmlns:a16="http://schemas.microsoft.com/office/drawing/2014/main" id="{621CC6B4-BEA1-C666-FD55-12971F39DFA8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46" name="I">
                <a:extLst>
                  <a:ext uri="{FF2B5EF4-FFF2-40B4-BE49-F238E27FC236}">
                    <a16:creationId xmlns:a16="http://schemas.microsoft.com/office/drawing/2014/main" id="{BE61F8AB-2F3A-122F-3007-6B6719DC456D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248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AB07AEB-11EC-469E-E821-42BC4705A7E8}"/>
              </a:ext>
            </a:extLst>
          </p:cNvPr>
          <p:cNvGrpSpPr/>
          <p:nvPr/>
        </p:nvGrpSpPr>
        <p:grpSpPr>
          <a:xfrm>
            <a:off x="584199" y="174175"/>
            <a:ext cx="3055258" cy="4746170"/>
            <a:chOff x="584199" y="174175"/>
            <a:chExt cx="3055258" cy="474617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15ADF65-3D22-8201-2B64-EBD5048B6275}"/>
                </a:ext>
              </a:extLst>
            </p:cNvPr>
            <p:cNvGrpSpPr/>
            <p:nvPr/>
          </p:nvGrpSpPr>
          <p:grpSpPr>
            <a:xfrm>
              <a:off x="584199" y="174175"/>
              <a:ext cx="3055258" cy="4746170"/>
              <a:chOff x="2097313" y="304804"/>
              <a:chExt cx="2493791" cy="4746170"/>
            </a:xfrm>
            <a:gradFill>
              <a:gsLst>
                <a:gs pos="100000">
                  <a:srgbClr val="00FF99"/>
                </a:gs>
                <a:gs pos="54000">
                  <a:srgbClr val="009DB5"/>
                </a:gs>
              </a:gsLst>
              <a:path path="circle">
                <a:fillToRect l="50000" t="-80000" r="50000" b="180000"/>
              </a:path>
            </a:gradFill>
            <a:effectLst>
              <a:outerShdw blurRad="317500" dist="127000" dir="2700000" sx="102000" sy="102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3" name="Isosceles Triangle 12">
                <a:extLst>
                  <a:ext uri="{FF2B5EF4-FFF2-40B4-BE49-F238E27FC236}">
                    <a16:creationId xmlns:a16="http://schemas.microsoft.com/office/drawing/2014/main" id="{6D261FB1-C316-D1F6-FCEE-01E7F0F4CDA5}"/>
                  </a:ext>
                </a:extLst>
              </p:cNvPr>
              <p:cNvSpPr/>
              <p:nvPr/>
            </p:nvSpPr>
            <p:spPr>
              <a:xfrm rot="5400000">
                <a:off x="2860274" y="3320144"/>
                <a:ext cx="1190173" cy="2271487"/>
              </a:xfrm>
              <a:prstGeom prst="triangle">
                <a:avLst>
                  <a:gd name="adj" fmla="val 52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Parallelogram 13">
                <a:extLst>
                  <a:ext uri="{FF2B5EF4-FFF2-40B4-BE49-F238E27FC236}">
                    <a16:creationId xmlns:a16="http://schemas.microsoft.com/office/drawing/2014/main" id="{FF354E80-CE24-634B-944B-1660A86F52A1}"/>
                  </a:ext>
                </a:extLst>
              </p:cNvPr>
              <p:cNvSpPr/>
              <p:nvPr/>
            </p:nvSpPr>
            <p:spPr>
              <a:xfrm rot="5400000">
                <a:off x="1255485" y="1146632"/>
                <a:ext cx="4165599" cy="2481943"/>
              </a:xfrm>
              <a:prstGeom prst="parallelogram">
                <a:avLst>
                  <a:gd name="adj" fmla="val 21111"/>
                </a:avLst>
              </a:prstGeom>
              <a:grpFill/>
              <a:ln>
                <a:noFill/>
              </a:ln>
              <a:effectLst>
                <a:outerShdw blurRad="177800" dist="1016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610221E-5667-2459-DD55-F62817BBF392}"/>
                </a:ext>
              </a:extLst>
            </p:cNvPr>
            <p:cNvSpPr txBox="1"/>
            <p:nvPr/>
          </p:nvSpPr>
          <p:spPr>
            <a:xfrm>
              <a:off x="842039" y="3985831"/>
              <a:ext cx="10305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RUSSO ONE" panose="02000503050000020004" pitchFamily="2" charset="0"/>
                </a:rPr>
                <a:t>01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A00EE2-26BA-72F8-7E3A-F68057FC4F15}"/>
                </a:ext>
              </a:extLst>
            </p:cNvPr>
            <p:cNvSpPr txBox="1"/>
            <p:nvPr/>
          </p:nvSpPr>
          <p:spPr>
            <a:xfrm>
              <a:off x="668540" y="1151954"/>
              <a:ext cx="2782903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pc="600" dirty="0">
                  <a:solidFill>
                    <a:schemeClr val="bg1"/>
                  </a:solidFill>
                  <a:latin typeface="General Sans Semibold" pitchFamily="50" charset="0"/>
                </a:rPr>
                <a:t>HEADING</a:t>
              </a:r>
            </a:p>
            <a:p>
              <a:endParaRPr lang="en-US" spc="600" dirty="0">
                <a:solidFill>
                  <a:schemeClr val="bg1"/>
                </a:solidFill>
                <a:latin typeface="General Sans Semibold" pitchFamily="50" charset="0"/>
              </a:endParaRPr>
            </a:p>
            <a:p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Type your text in this text box and don’t forget to subscribe And also do this for all the slides you can see that in this window there is a very big cycle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8B58F60-B120-15BB-6987-3EB99A97A1E6}"/>
              </a:ext>
            </a:extLst>
          </p:cNvPr>
          <p:cNvGrpSpPr/>
          <p:nvPr/>
        </p:nvGrpSpPr>
        <p:grpSpPr>
          <a:xfrm>
            <a:off x="4501244" y="1017659"/>
            <a:ext cx="3055258" cy="4746170"/>
            <a:chOff x="4501244" y="1017659"/>
            <a:chExt cx="3055258" cy="474617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4EBAF52-072F-9F45-4C45-37F10F5101EE}"/>
                </a:ext>
              </a:extLst>
            </p:cNvPr>
            <p:cNvGrpSpPr/>
            <p:nvPr/>
          </p:nvGrpSpPr>
          <p:grpSpPr>
            <a:xfrm>
              <a:off x="4501244" y="1017659"/>
              <a:ext cx="3055258" cy="4746170"/>
              <a:chOff x="2097313" y="304804"/>
              <a:chExt cx="2493791" cy="4746170"/>
            </a:xfrm>
            <a:gradFill>
              <a:gsLst>
                <a:gs pos="35000">
                  <a:srgbClr val="FF3399"/>
                </a:gs>
                <a:gs pos="100000">
                  <a:srgbClr val="009DB5"/>
                </a:gs>
              </a:gsLst>
              <a:path path="circle">
                <a:fillToRect l="50000" t="-80000" r="50000" b="180000"/>
              </a:path>
            </a:gradFill>
            <a:effectLst>
              <a:outerShdw blurRad="317500" dist="127000" dir="2700000" sx="102000" sy="102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6" name="Isosceles Triangle 15">
                <a:extLst>
                  <a:ext uri="{FF2B5EF4-FFF2-40B4-BE49-F238E27FC236}">
                    <a16:creationId xmlns:a16="http://schemas.microsoft.com/office/drawing/2014/main" id="{31F2AA9B-D594-945F-CB8F-7B6E1570C721}"/>
                  </a:ext>
                </a:extLst>
              </p:cNvPr>
              <p:cNvSpPr/>
              <p:nvPr/>
            </p:nvSpPr>
            <p:spPr>
              <a:xfrm rot="5400000">
                <a:off x="2860274" y="3320144"/>
                <a:ext cx="1190173" cy="2271487"/>
              </a:xfrm>
              <a:prstGeom prst="triangle">
                <a:avLst>
                  <a:gd name="adj" fmla="val 52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Parallelogram 16">
                <a:extLst>
                  <a:ext uri="{FF2B5EF4-FFF2-40B4-BE49-F238E27FC236}">
                    <a16:creationId xmlns:a16="http://schemas.microsoft.com/office/drawing/2014/main" id="{AD38DE32-CFB3-13A3-5415-3AE67C7289B4}"/>
                  </a:ext>
                </a:extLst>
              </p:cNvPr>
              <p:cNvSpPr/>
              <p:nvPr/>
            </p:nvSpPr>
            <p:spPr>
              <a:xfrm rot="5400000">
                <a:off x="1255485" y="1146632"/>
                <a:ext cx="4165599" cy="2481943"/>
              </a:xfrm>
              <a:prstGeom prst="parallelogram">
                <a:avLst>
                  <a:gd name="adj" fmla="val 21111"/>
                </a:avLst>
              </a:prstGeom>
              <a:grpFill/>
              <a:ln>
                <a:noFill/>
              </a:ln>
              <a:effectLst>
                <a:outerShdw blurRad="177800" dist="1016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E5942A-6091-866F-D667-46B45B62FE79}"/>
                </a:ext>
              </a:extLst>
            </p:cNvPr>
            <p:cNvSpPr txBox="1"/>
            <p:nvPr/>
          </p:nvSpPr>
          <p:spPr>
            <a:xfrm>
              <a:off x="4877012" y="4845487"/>
              <a:ext cx="10305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RUSSO ONE" panose="02000503050000020004" pitchFamily="2" charset="0"/>
                </a:rPr>
                <a:t>02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0630240-9249-E68D-CE9C-8B144C32E266}"/>
                </a:ext>
              </a:extLst>
            </p:cNvPr>
            <p:cNvSpPr txBox="1"/>
            <p:nvPr/>
          </p:nvSpPr>
          <p:spPr>
            <a:xfrm>
              <a:off x="4630163" y="2115648"/>
              <a:ext cx="2782903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pc="600" dirty="0">
                  <a:solidFill>
                    <a:schemeClr val="bg1"/>
                  </a:solidFill>
                  <a:latin typeface="General Sans Semibold" pitchFamily="50" charset="0"/>
                </a:rPr>
                <a:t>HEADING</a:t>
              </a:r>
            </a:p>
            <a:p>
              <a:endParaRPr lang="en-US" spc="600" dirty="0">
                <a:solidFill>
                  <a:schemeClr val="bg1"/>
                </a:solidFill>
                <a:latin typeface="General Sans Semibold" pitchFamily="50" charset="0"/>
              </a:endParaRPr>
            </a:p>
            <a:p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Type your text in this text box and don’t forget to subscribe And also do this for all the slides you can see that in this window there is a very big cycle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86A5FBC-041F-7C48-B1FB-9B55D58B95C1}"/>
              </a:ext>
            </a:extLst>
          </p:cNvPr>
          <p:cNvGrpSpPr/>
          <p:nvPr/>
        </p:nvGrpSpPr>
        <p:grpSpPr>
          <a:xfrm>
            <a:off x="8434402" y="1841659"/>
            <a:ext cx="3055258" cy="4746170"/>
            <a:chOff x="8434402" y="1841659"/>
            <a:chExt cx="3055258" cy="474617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3826688-6345-B6FA-F9B8-F24193061A0D}"/>
                </a:ext>
              </a:extLst>
            </p:cNvPr>
            <p:cNvGrpSpPr/>
            <p:nvPr/>
          </p:nvGrpSpPr>
          <p:grpSpPr>
            <a:xfrm>
              <a:off x="8434402" y="1841659"/>
              <a:ext cx="3055258" cy="4746170"/>
              <a:chOff x="2097313" y="304804"/>
              <a:chExt cx="2493791" cy="4746170"/>
            </a:xfrm>
            <a:gradFill flip="none" rotWithShape="1">
              <a:gsLst>
                <a:gs pos="100000">
                  <a:srgbClr val="92D050"/>
                </a:gs>
                <a:gs pos="23000">
                  <a:srgbClr val="90488B"/>
                </a:gs>
              </a:gsLst>
              <a:path path="circle">
                <a:fillToRect r="100000" b="100000"/>
              </a:path>
              <a:tileRect l="-100000" t="-100000"/>
            </a:gradFill>
            <a:effectLst>
              <a:outerShdw blurRad="317500" dist="127000" dir="2700000" sx="102000" sy="102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271A0A5C-2D37-54B7-8076-1EBF99465F01}"/>
                  </a:ext>
                </a:extLst>
              </p:cNvPr>
              <p:cNvSpPr/>
              <p:nvPr/>
            </p:nvSpPr>
            <p:spPr>
              <a:xfrm rot="5400000">
                <a:off x="2860274" y="3320144"/>
                <a:ext cx="1190173" cy="2271487"/>
              </a:xfrm>
              <a:prstGeom prst="triangle">
                <a:avLst>
                  <a:gd name="adj" fmla="val 52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A096E454-2ABB-8E88-9AE1-99697857E1CF}"/>
                  </a:ext>
                </a:extLst>
              </p:cNvPr>
              <p:cNvSpPr/>
              <p:nvPr/>
            </p:nvSpPr>
            <p:spPr>
              <a:xfrm rot="5400000">
                <a:off x="1255485" y="1146632"/>
                <a:ext cx="4165599" cy="2481943"/>
              </a:xfrm>
              <a:prstGeom prst="parallelogram">
                <a:avLst>
                  <a:gd name="adj" fmla="val 21111"/>
                </a:avLst>
              </a:prstGeom>
              <a:grpFill/>
              <a:ln>
                <a:noFill/>
              </a:ln>
              <a:effectLst>
                <a:outerShdw blurRad="177800" dist="1016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C0829FF-5864-4440-C174-F3EFE16370CD}"/>
                </a:ext>
              </a:extLst>
            </p:cNvPr>
            <p:cNvSpPr txBox="1"/>
            <p:nvPr/>
          </p:nvSpPr>
          <p:spPr>
            <a:xfrm>
              <a:off x="8924258" y="5653315"/>
              <a:ext cx="10305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RUSSO ONE" panose="02000503050000020004" pitchFamily="2" charset="0"/>
                </a:rPr>
                <a:t>03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E7519E8-2393-2682-6013-FAAAA29663FA}"/>
                </a:ext>
              </a:extLst>
            </p:cNvPr>
            <p:cNvSpPr txBox="1"/>
            <p:nvPr/>
          </p:nvSpPr>
          <p:spPr>
            <a:xfrm>
              <a:off x="8567058" y="3030006"/>
              <a:ext cx="2782903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pc="600" dirty="0">
                  <a:solidFill>
                    <a:schemeClr val="bg1"/>
                  </a:solidFill>
                  <a:latin typeface="General Sans Semibold" pitchFamily="50" charset="0"/>
                </a:rPr>
                <a:t>HEADING</a:t>
              </a:r>
            </a:p>
            <a:p>
              <a:endParaRPr lang="en-US" spc="600" dirty="0">
                <a:solidFill>
                  <a:schemeClr val="bg1"/>
                </a:solidFill>
                <a:latin typeface="General Sans Semibold" pitchFamily="50" charset="0"/>
              </a:endParaRPr>
            </a:p>
            <a:p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Type your text in this text box and don’t forget to subscribe And also do this for all the slides you can see that in this window there is a very big cycle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446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-0.32735 -0.50649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67" y="-253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44444E-6 L -0.64648 -0.63333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31" y="-3166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33333E-6 L -0.96706 -0.74953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359" y="-3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181</Words>
  <Application>Microsoft Office PowerPoint</Application>
  <PresentationFormat>Widescreen</PresentationFormat>
  <Paragraphs>42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General Sans Semibold</vt:lpstr>
      <vt:lpstr>League Spartan Black</vt:lpstr>
      <vt:lpstr>RUSSO ONE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3</cp:revision>
  <dcterms:created xsi:type="dcterms:W3CDTF">2023-11-06T09:10:45Z</dcterms:created>
  <dcterms:modified xsi:type="dcterms:W3CDTF">2024-04-01T10:15:36Z</dcterms:modified>
</cp:coreProperties>
</file>