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1" r:id="rId2"/>
    <p:sldId id="379" r:id="rId3"/>
    <p:sldId id="380" r:id="rId4"/>
    <p:sldId id="319" r:id="rId5"/>
    <p:sldId id="320" r:id="rId6"/>
    <p:sldId id="383" r:id="rId7"/>
    <p:sldId id="326" r:id="rId8"/>
    <p:sldId id="384" r:id="rId9"/>
    <p:sldId id="315" r:id="rId10"/>
    <p:sldId id="328" r:id="rId11"/>
    <p:sldId id="329" r:id="rId12"/>
    <p:sldId id="323" r:id="rId13"/>
    <p:sldId id="316" r:id="rId14"/>
    <p:sldId id="382" r:id="rId15"/>
    <p:sldId id="298" r:id="rId16"/>
    <p:sldId id="280" r:id="rId17"/>
    <p:sldId id="281" r:id="rId18"/>
    <p:sldId id="282" r:id="rId19"/>
    <p:sldId id="283" r:id="rId20"/>
    <p:sldId id="284" r:id="rId21"/>
    <p:sldId id="285" r:id="rId22"/>
    <p:sldId id="294" r:id="rId23"/>
    <p:sldId id="295" r:id="rId24"/>
    <p:sldId id="292" r:id="rId25"/>
    <p:sldId id="296" r:id="rId26"/>
    <p:sldId id="297" r:id="rId27"/>
    <p:sldId id="293" r:id="rId28"/>
    <p:sldId id="270" r:id="rId29"/>
    <p:sldId id="271" r:id="rId30"/>
    <p:sldId id="272" r:id="rId31"/>
    <p:sldId id="276" r:id="rId32"/>
    <p:sldId id="277" r:id="rId33"/>
    <p:sldId id="278" r:id="rId34"/>
    <p:sldId id="261" r:id="rId35"/>
    <p:sldId id="263" r:id="rId36"/>
    <p:sldId id="268" r:id="rId37"/>
    <p:sldId id="289" r:id="rId38"/>
    <p:sldId id="290" r:id="rId39"/>
    <p:sldId id="291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emplate Num 2" id="{A0B89B02-3199-4B14-A70D-3974EB1859F9}">
          <p14:sldIdLst>
            <p14:sldId id="381"/>
            <p14:sldId id="379"/>
            <p14:sldId id="380"/>
            <p14:sldId id="319"/>
            <p14:sldId id="320"/>
            <p14:sldId id="383"/>
            <p14:sldId id="326"/>
            <p14:sldId id="384"/>
            <p14:sldId id="315"/>
            <p14:sldId id="328"/>
            <p14:sldId id="329"/>
            <p14:sldId id="323"/>
            <p14:sldId id="316"/>
            <p14:sldId id="382"/>
          </p14:sldIdLst>
        </p14:section>
        <p14:section name="Template Num 1" id="{C11A52EF-21F7-49D1-9ECB-EE897B138340}">
          <p14:sldIdLst>
            <p14:sldId id="298"/>
            <p14:sldId id="280"/>
            <p14:sldId id="281"/>
            <p14:sldId id="282"/>
            <p14:sldId id="283"/>
            <p14:sldId id="284"/>
            <p14:sldId id="285"/>
            <p14:sldId id="294"/>
            <p14:sldId id="295"/>
            <p14:sldId id="292"/>
            <p14:sldId id="296"/>
            <p14:sldId id="297"/>
            <p14:sldId id="293"/>
            <p14:sldId id="270"/>
            <p14:sldId id="271"/>
            <p14:sldId id="272"/>
            <p14:sldId id="276"/>
            <p14:sldId id="277"/>
            <p14:sldId id="278"/>
            <p14:sldId id="261"/>
            <p14:sldId id="263"/>
            <p14:sldId id="268"/>
            <p14:sldId id="289"/>
            <p14:sldId id="290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3300"/>
    <a:srgbClr val="47D45A"/>
    <a:srgbClr val="5016FD"/>
    <a:srgbClr val="CCFF99"/>
    <a:srgbClr val="66FFFF"/>
    <a:srgbClr val="09250C"/>
    <a:srgbClr val="660066"/>
    <a:srgbClr val="FFCCFF"/>
    <a:srgbClr val="2CE7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165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EA4B9-6F43-FAD3-5105-5607C88827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687029-E0C1-583A-BDB8-E264E1FEA2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C4B399-AEA4-87DA-2827-7CC3D29B2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8E24-E151-45A0-A307-DF33D794EF6D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B528EC-2028-3C95-3C91-72A7CE3CA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8F590A-F80D-7A9C-5E37-1D5B53946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A2A3-369C-4F21-B5CF-B4DAC9C76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704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0454B-21A2-E354-973B-13ABA473F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C42A8F-2121-EA2A-FF16-829EAD9C57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8F62CC-E307-F6E6-8923-CEC3DA22CE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F67DC2-6AF0-0B94-A0A4-6E1F0A933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8E24-E151-45A0-A307-DF33D794EF6D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6354BE-05AB-FF0A-D197-D81F5BE03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7B54DE-8DC7-B33B-9C03-4E8A1C6F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A2A3-369C-4F21-B5CF-B4DAC9C76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346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10D51-2024-DC1B-7562-E0023AEF1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BD0127-2C22-F06C-5F0C-468CF56B0A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5AF115-6414-506D-98BE-FE94B5DF7E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47EA74-0627-76E7-58AB-258C31DBC0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3CD494-C46A-1C9E-05EB-04FDDFE2DC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985A75-DC7C-C62D-8DB4-523A09527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8E24-E151-45A0-A307-DF33D794EF6D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30C622-0064-72A2-E662-9364C4653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8C12A1-89E3-A40B-AB2B-EDD6E8E1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A2A3-369C-4F21-B5CF-B4DAC9C76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1872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D92B0-8FE0-C0D6-B653-549BFABB3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8D206A-17C5-CD89-4AE4-ED911AC94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8E24-E151-45A0-A307-DF33D794EF6D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D1DA85-FFF9-244D-5AB4-149B2D214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E635ED-E1EF-5FE8-C5C5-EC011E13F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A2A3-369C-4F21-B5CF-B4DAC9C76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9401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F96FF3-D7A1-CE82-A07E-24B8B2903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8E24-E151-45A0-A307-DF33D794EF6D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622550-49A7-8053-70F3-7C9A38C9A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E3E680-385D-A1F4-5A54-73881B788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A2A3-369C-4F21-B5CF-B4DAC9C76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124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336C4-F096-6990-BA91-3A99459F0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DA299-8B17-3D33-0838-2F63E0D09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F55889-4683-10E8-7D5A-533856AB48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263FED-FA62-9DEF-2CA1-28E2850F8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8E24-E151-45A0-A307-DF33D794EF6D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AA4543-9DB9-E81C-070A-AC6DA8DD0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49E07-7852-EC6C-32D0-246A145FA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A2A3-369C-4F21-B5CF-B4DAC9C76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0258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12862-C235-C68A-5A76-8863E1E49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6EBD92-5AA2-76D0-3FD6-81D714CEAA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5B24C-765D-7FE8-9B43-D8BEF9EF3D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1D37D6-9582-4BD6-EEB8-E66CB7EC8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8E24-E151-45A0-A307-DF33D794EF6D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1B51E1-EBDC-3106-8C6C-98F045C26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FABE4F-49ED-45E7-D15F-F10BE2E9E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A2A3-369C-4F21-B5CF-B4DAC9C76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144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0AA9F-022D-918F-7FEE-0E47EC82D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810A87-6949-AA5F-482A-70B3AE14E1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0E643F-112B-2E79-6E2A-E6D78C99D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8E24-E151-45A0-A307-DF33D794EF6D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DD69A-2788-439B-C8CE-0D7BE6F91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A9C75-2B84-417A-7045-ADA082F5B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A2A3-369C-4F21-B5CF-B4DAC9C76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344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B2F054-F587-C401-B4E2-AAEB0D7441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056ECA-1046-9448-62CA-D0BCA531AC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AA480-D443-49C2-98A8-8827551B3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8E24-E151-45A0-A307-DF33D794EF6D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D3A488-A47E-1DA5-C109-412F1DFC7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C0F60B-D726-3E7F-DE20-6AEC28919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A2A3-369C-4F21-B5CF-B4DAC9C76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53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. Saeed Faal"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886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21288-A356-A5FE-16CC-FAC8F32AA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DFFC4-7195-DAC4-EB2D-3E7632F5A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4388FF-B77C-308C-6241-925C194C0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8E24-E151-45A0-A307-DF33D794EF6D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12E5F-030E-8AB5-72AD-5DB076592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7DA69A-4182-5EC4-CB0C-8B8AFC147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A2A3-369C-4F21-B5CF-B4DAC9C76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708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2"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4757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">
    <p:bg>
      <p:bgPr>
        <a:gradFill>
          <a:gsLst>
            <a:gs pos="23000">
              <a:srgbClr val="09250C"/>
            </a:gs>
            <a:gs pos="84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2602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. Saeed Faal 6">
    <p:bg>
      <p:bgPr>
        <a:gradFill>
          <a:gsLst>
            <a:gs pos="90000">
              <a:schemeClr val="bg1">
                <a:lumMod val="65000"/>
              </a:schemeClr>
            </a:gs>
            <a:gs pos="2100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994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. Saeed Faal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5625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. Saeed Faa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0811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E7425-1FB0-3E58-61FF-22486AA1B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8A3024-4CB1-9EBF-3E27-FAECA1F333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42B4D1-1674-C68A-2E69-40E612283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8E24-E151-45A0-A307-DF33D794EF6D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36651-263A-CFE0-536D-47FCCF6AE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0BBBA7-BAA1-C26B-FBB7-DFB3D5E5E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A2A3-369C-4F21-B5CF-B4DAC9C76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397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719C95-08CC-EB50-57D2-B19676BC7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8ADBE6-7AFF-0128-4FB4-27EE3B483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F5764-CBF2-6067-2610-60CE979925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5E8E24-E151-45A0-A307-DF33D794EF6D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A0842-8353-0D85-4F73-A26378039A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83BFF-7AED-CBF9-FEB7-C039F6351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9FA2A3-369C-4F21-B5CF-B4DAC9C76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043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7" r:id="rId4"/>
    <p:sldLayoutId id="2147483676" r:id="rId5"/>
    <p:sldLayoutId id="2147483675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Relationship Id="rId9" Type="http://schemas.openxmlformats.org/officeDocument/2006/relationships/image" Target="../media/image33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42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42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42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9" Type="http://schemas.openxmlformats.org/officeDocument/2006/relationships/image" Target="../media/image50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fonts.google.com/specimen/Russo+One" TargetMode="Externa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9" Type="http://schemas.openxmlformats.org/officeDocument/2006/relationships/image" Target="../media/image50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9" Type="http://schemas.openxmlformats.org/officeDocument/2006/relationships/image" Target="../media/image50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42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42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42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9" Type="http://schemas.openxmlformats.org/officeDocument/2006/relationships/image" Target="../media/image50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9" Type="http://schemas.openxmlformats.org/officeDocument/2006/relationships/image" Target="../media/image50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svg"/><Relationship Id="rId7" Type="http://schemas.openxmlformats.org/officeDocument/2006/relationships/image" Target="../media/image56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svg"/><Relationship Id="rId4" Type="http://schemas.openxmlformats.org/officeDocument/2006/relationships/image" Target="../media/image53.png"/><Relationship Id="rId9" Type="http://schemas.openxmlformats.org/officeDocument/2006/relationships/image" Target="../media/image58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42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4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42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9" Type="http://schemas.openxmlformats.org/officeDocument/2006/relationships/image" Target="../media/image50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9" Type="http://schemas.openxmlformats.org/officeDocument/2006/relationships/image" Target="../media/image50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9" Type="http://schemas.openxmlformats.org/officeDocument/2006/relationships/image" Target="../media/image50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42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42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42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9" Type="http://schemas.openxmlformats.org/officeDocument/2006/relationships/image" Target="../media/image50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9" Type="http://schemas.openxmlformats.org/officeDocument/2006/relationships/image" Target="../media/image50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9" Type="http://schemas.openxmlformats.org/officeDocument/2006/relationships/image" Target="../media/image5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09516B7-D09A-04C0-3104-C2DAC16562BB}"/>
              </a:ext>
            </a:extLst>
          </p:cNvPr>
          <p:cNvSpPr txBox="1"/>
          <p:nvPr/>
        </p:nvSpPr>
        <p:spPr>
          <a:xfrm>
            <a:off x="742950" y="1166843"/>
            <a:ext cx="107061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latin typeface="Montserrat ExtraBold" pitchFamily="2" charset="0"/>
                <a:cs typeface="Vazir" panose="020B0603030804020204" pitchFamily="34" charset="-78"/>
              </a:rPr>
              <a:t>I Will Update This Template With A New Design Every Week</a:t>
            </a:r>
          </a:p>
        </p:txBody>
      </p:sp>
    </p:spTree>
    <p:extLst>
      <p:ext uri="{BB962C8B-B14F-4D97-AF65-F5344CB8AC3E}">
        <p14:creationId xmlns:p14="http://schemas.microsoft.com/office/powerpoint/2010/main" val="713813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DA103-B303-548C-2412-E297C083A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Freeform: Shape 5">
            <a:extLst>
              <a:ext uri="{FF2B5EF4-FFF2-40B4-BE49-F238E27FC236}">
                <a16:creationId xmlns:a16="http://schemas.microsoft.com/office/drawing/2014/main" id="{8F6C0418-8284-7B10-0C2D-886D8251D48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72383" y="1349602"/>
            <a:ext cx="8647234" cy="4285019"/>
          </a:xfrm>
          <a:custGeom>
            <a:avLst/>
            <a:gdLst>
              <a:gd name="connsiteX0" fmla="*/ 5090559 w 8647234"/>
              <a:gd name="connsiteY0" fmla="*/ 3263648 h 4285019"/>
              <a:gd name="connsiteX1" fmla="*/ 5055767 w 8647234"/>
              <a:gd name="connsiteY1" fmla="*/ 3275589 h 4285019"/>
              <a:gd name="connsiteX2" fmla="*/ 4983246 w 8647234"/>
              <a:gd name="connsiteY2" fmla="*/ 3304053 h 4285019"/>
              <a:gd name="connsiteX3" fmla="*/ 4948127 w 8647234"/>
              <a:gd name="connsiteY3" fmla="*/ 3318785 h 4285019"/>
              <a:gd name="connsiteX4" fmla="*/ 4943177 w 8647234"/>
              <a:gd name="connsiteY4" fmla="*/ 3321043 h 4285019"/>
              <a:gd name="connsiteX5" fmla="*/ 4939381 w 8647234"/>
              <a:gd name="connsiteY5" fmla="*/ 3322652 h 4285019"/>
              <a:gd name="connsiteX6" fmla="*/ 4934957 w 8647234"/>
              <a:gd name="connsiteY6" fmla="*/ 3324791 h 4285019"/>
              <a:gd name="connsiteX7" fmla="*/ 4925713 w 8647234"/>
              <a:gd name="connsiteY7" fmla="*/ 3329007 h 4285019"/>
              <a:gd name="connsiteX8" fmla="*/ 4919657 w 8647234"/>
              <a:gd name="connsiteY8" fmla="*/ 3332189 h 4285019"/>
              <a:gd name="connsiteX9" fmla="*/ 4916443 w 8647234"/>
              <a:gd name="connsiteY9" fmla="*/ 3333743 h 4285019"/>
              <a:gd name="connsiteX10" fmla="*/ 4915365 w 8647234"/>
              <a:gd name="connsiteY10" fmla="*/ 3334444 h 4285019"/>
              <a:gd name="connsiteX11" fmla="*/ 4913200 w 8647234"/>
              <a:gd name="connsiteY11" fmla="*/ 3335582 h 4285019"/>
              <a:gd name="connsiteX12" fmla="*/ 4907786 w 8647234"/>
              <a:gd name="connsiteY12" fmla="*/ 3339375 h 4285019"/>
              <a:gd name="connsiteX13" fmla="*/ 4915365 w 8647234"/>
              <a:gd name="connsiteY13" fmla="*/ 3334444 h 4285019"/>
              <a:gd name="connsiteX14" fmla="*/ 4919657 w 8647234"/>
              <a:gd name="connsiteY14" fmla="*/ 3332189 h 4285019"/>
              <a:gd name="connsiteX15" fmla="*/ 4934957 w 8647234"/>
              <a:gd name="connsiteY15" fmla="*/ 3324791 h 4285019"/>
              <a:gd name="connsiteX16" fmla="*/ 4943177 w 8647234"/>
              <a:gd name="connsiteY16" fmla="*/ 3321043 h 4285019"/>
              <a:gd name="connsiteX17" fmla="*/ 4983245 w 8647234"/>
              <a:gd name="connsiteY17" fmla="*/ 3304054 h 4285019"/>
              <a:gd name="connsiteX18" fmla="*/ 5055766 w 8647234"/>
              <a:gd name="connsiteY18" fmla="*/ 3275590 h 4285019"/>
              <a:gd name="connsiteX19" fmla="*/ 5090559 w 8647234"/>
              <a:gd name="connsiteY19" fmla="*/ 3263649 h 4285019"/>
              <a:gd name="connsiteX20" fmla="*/ 6430424 w 8647234"/>
              <a:gd name="connsiteY20" fmla="*/ 3124642 h 4285019"/>
              <a:gd name="connsiteX21" fmla="*/ 6437240 w 8647234"/>
              <a:gd name="connsiteY21" fmla="*/ 3192252 h 4285019"/>
              <a:gd name="connsiteX22" fmla="*/ 6434994 w 8647234"/>
              <a:gd name="connsiteY22" fmla="*/ 3147780 h 4285019"/>
              <a:gd name="connsiteX23" fmla="*/ 6391624 w 8647234"/>
              <a:gd name="connsiteY23" fmla="*/ 2947572 h 4285019"/>
              <a:gd name="connsiteX24" fmla="*/ 6402146 w 8647234"/>
              <a:gd name="connsiteY24" fmla="*/ 2981469 h 4285019"/>
              <a:gd name="connsiteX25" fmla="*/ 6399167 w 8647234"/>
              <a:gd name="connsiteY25" fmla="*/ 2966384 h 4285019"/>
              <a:gd name="connsiteX26" fmla="*/ 6323324 w 8647234"/>
              <a:gd name="connsiteY26" fmla="*/ 2785025 h 4285019"/>
              <a:gd name="connsiteX27" fmla="*/ 6335290 w 8647234"/>
              <a:gd name="connsiteY27" fmla="*/ 2807070 h 4285019"/>
              <a:gd name="connsiteX28" fmla="*/ 6331869 w 8647234"/>
              <a:gd name="connsiteY28" fmla="*/ 2798539 h 4285019"/>
              <a:gd name="connsiteX29" fmla="*/ 896860 w 8647234"/>
              <a:gd name="connsiteY29" fmla="*/ 2750055 h 4285019"/>
              <a:gd name="connsiteX30" fmla="*/ 901792 w 8647234"/>
              <a:gd name="connsiteY30" fmla="*/ 2757633 h 4285019"/>
              <a:gd name="connsiteX31" fmla="*/ 904045 w 8647234"/>
              <a:gd name="connsiteY31" fmla="*/ 2761925 h 4285019"/>
              <a:gd name="connsiteX32" fmla="*/ 911443 w 8647234"/>
              <a:gd name="connsiteY32" fmla="*/ 2777225 h 4285019"/>
              <a:gd name="connsiteX33" fmla="*/ 915191 w 8647234"/>
              <a:gd name="connsiteY33" fmla="*/ 2785445 h 4285019"/>
              <a:gd name="connsiteX34" fmla="*/ 932173 w 8647234"/>
              <a:gd name="connsiteY34" fmla="*/ 2825495 h 4285019"/>
              <a:gd name="connsiteX35" fmla="*/ 932180 w 8647234"/>
              <a:gd name="connsiteY35" fmla="*/ 2825513 h 4285019"/>
              <a:gd name="connsiteX36" fmla="*/ 948981 w 8647234"/>
              <a:gd name="connsiteY36" fmla="*/ 2867887 h 4285019"/>
              <a:gd name="connsiteX37" fmla="*/ 955204 w 8647234"/>
              <a:gd name="connsiteY37" fmla="*/ 2883585 h 4285019"/>
              <a:gd name="connsiteX38" fmla="*/ 984547 w 8647234"/>
              <a:gd name="connsiteY38" fmla="*/ 2969766 h 4285019"/>
              <a:gd name="connsiteX39" fmla="*/ 989358 w 8647234"/>
              <a:gd name="connsiteY39" fmla="*/ 2977806 h 4285019"/>
              <a:gd name="connsiteX40" fmla="*/ 989359 w 8647234"/>
              <a:gd name="connsiteY40" fmla="*/ 2977805 h 4285019"/>
              <a:gd name="connsiteX41" fmla="*/ 984549 w 8647234"/>
              <a:gd name="connsiteY41" fmla="*/ 2969766 h 4285019"/>
              <a:gd name="connsiteX42" fmla="*/ 955205 w 8647234"/>
              <a:gd name="connsiteY42" fmla="*/ 2883587 h 4285019"/>
              <a:gd name="connsiteX43" fmla="*/ 948981 w 8647234"/>
              <a:gd name="connsiteY43" fmla="*/ 2867887 h 4285019"/>
              <a:gd name="connsiteX44" fmla="*/ 932181 w 8647234"/>
              <a:gd name="connsiteY44" fmla="*/ 2825515 h 4285019"/>
              <a:gd name="connsiteX45" fmla="*/ 932173 w 8647234"/>
              <a:gd name="connsiteY45" fmla="*/ 2825495 h 4285019"/>
              <a:gd name="connsiteX46" fmla="*/ 917450 w 8647234"/>
              <a:gd name="connsiteY46" fmla="*/ 2790395 h 4285019"/>
              <a:gd name="connsiteX47" fmla="*/ 915191 w 8647234"/>
              <a:gd name="connsiteY47" fmla="*/ 2785445 h 4285019"/>
              <a:gd name="connsiteX48" fmla="*/ 913583 w 8647234"/>
              <a:gd name="connsiteY48" fmla="*/ 2781649 h 4285019"/>
              <a:gd name="connsiteX49" fmla="*/ 911443 w 8647234"/>
              <a:gd name="connsiteY49" fmla="*/ 2777225 h 4285019"/>
              <a:gd name="connsiteX50" fmla="*/ 907228 w 8647234"/>
              <a:gd name="connsiteY50" fmla="*/ 2767981 h 4285019"/>
              <a:gd name="connsiteX51" fmla="*/ 904045 w 8647234"/>
              <a:gd name="connsiteY51" fmla="*/ 2761925 h 4285019"/>
              <a:gd name="connsiteX52" fmla="*/ 902492 w 8647234"/>
              <a:gd name="connsiteY52" fmla="*/ 2758711 h 4285019"/>
              <a:gd name="connsiteX53" fmla="*/ 901792 w 8647234"/>
              <a:gd name="connsiteY53" fmla="*/ 2757633 h 4285019"/>
              <a:gd name="connsiteX54" fmla="*/ 900653 w 8647234"/>
              <a:gd name="connsiteY54" fmla="*/ 2755469 h 4285019"/>
              <a:gd name="connsiteX55" fmla="*/ 896860 w 8647234"/>
              <a:gd name="connsiteY55" fmla="*/ 2750055 h 4285019"/>
              <a:gd name="connsiteX56" fmla="*/ 6229178 w 8647234"/>
              <a:gd name="connsiteY56" fmla="*/ 2639693 h 4285019"/>
              <a:gd name="connsiteX57" fmla="*/ 6238811 w 8647234"/>
              <a:gd name="connsiteY57" fmla="*/ 2651369 h 4285019"/>
              <a:gd name="connsiteX58" fmla="*/ 6236379 w 8647234"/>
              <a:gd name="connsiteY58" fmla="*/ 2647523 h 4285019"/>
              <a:gd name="connsiteX59" fmla="*/ 6113103 w 8647234"/>
              <a:gd name="connsiteY59" fmla="*/ 2514439 h 4285019"/>
              <a:gd name="connsiteX60" fmla="*/ 6116721 w 8647234"/>
              <a:gd name="connsiteY60" fmla="*/ 2517424 h 4285019"/>
              <a:gd name="connsiteX61" fmla="*/ 6115975 w 8647234"/>
              <a:gd name="connsiteY61" fmla="*/ 2516613 h 4285019"/>
              <a:gd name="connsiteX62" fmla="*/ 7538571 w 8647234"/>
              <a:gd name="connsiteY62" fmla="*/ 1395444 h 4285019"/>
              <a:gd name="connsiteX63" fmla="*/ 7574684 w 8647234"/>
              <a:gd name="connsiteY63" fmla="*/ 1443980 h 4285019"/>
              <a:gd name="connsiteX64" fmla="*/ 7572794 w 8647234"/>
              <a:gd name="connsiteY64" fmla="*/ 1440355 h 4285019"/>
              <a:gd name="connsiteX65" fmla="*/ 7571341 w 8647234"/>
              <a:gd name="connsiteY65" fmla="*/ 1438116 h 4285019"/>
              <a:gd name="connsiteX66" fmla="*/ 7571329 w 8647234"/>
              <a:gd name="connsiteY66" fmla="*/ 1438100 h 4285019"/>
              <a:gd name="connsiteX67" fmla="*/ 7571318 w 8647234"/>
              <a:gd name="connsiteY67" fmla="*/ 1438083 h 4285019"/>
              <a:gd name="connsiteX68" fmla="*/ 7566150 w 8647234"/>
              <a:gd name="connsiteY68" fmla="*/ 1431213 h 4285019"/>
              <a:gd name="connsiteX69" fmla="*/ 7538571 w 8647234"/>
              <a:gd name="connsiteY69" fmla="*/ 1395444 h 4285019"/>
              <a:gd name="connsiteX70" fmla="*/ 7657904 w 8647234"/>
              <a:gd name="connsiteY70" fmla="*/ 0 h 4285019"/>
              <a:gd name="connsiteX71" fmla="*/ 8647234 w 8647234"/>
              <a:gd name="connsiteY71" fmla="*/ 989330 h 4285019"/>
              <a:gd name="connsiteX72" fmla="*/ 7759057 w 8647234"/>
              <a:gd name="connsiteY72" fmla="*/ 1973552 h 4285019"/>
              <a:gd name="connsiteX73" fmla="*/ 7732781 w 8647234"/>
              <a:gd name="connsiteY73" fmla="*/ 1974879 h 4285019"/>
              <a:gd name="connsiteX74" fmla="*/ 7732781 w 8647234"/>
              <a:gd name="connsiteY74" fmla="*/ 1974878 h 4285019"/>
              <a:gd name="connsiteX75" fmla="*/ 7657905 w 8647234"/>
              <a:gd name="connsiteY75" fmla="*/ 1978659 h 4285019"/>
              <a:gd name="connsiteX76" fmla="*/ 7373549 w 8647234"/>
              <a:gd name="connsiteY76" fmla="*/ 1978659 h 4285019"/>
              <a:gd name="connsiteX77" fmla="*/ 6440102 w 8647234"/>
              <a:gd name="connsiteY77" fmla="*/ 2912105 h 4285019"/>
              <a:gd name="connsiteX78" fmla="*/ 6440102 w 8647234"/>
              <a:gd name="connsiteY78" fmla="*/ 3220646 h 4285019"/>
              <a:gd name="connsiteX79" fmla="*/ 6442749 w 8647234"/>
              <a:gd name="connsiteY79" fmla="*/ 3246904 h 4285019"/>
              <a:gd name="connsiteX80" fmla="*/ 5453419 w 8647234"/>
              <a:gd name="connsiteY80" fmla="*/ 4236234 h 4285019"/>
              <a:gd name="connsiteX81" fmla="*/ 4469198 w 8647234"/>
              <a:gd name="connsiteY81" fmla="*/ 3348057 h 4285019"/>
              <a:gd name="connsiteX82" fmla="*/ 4465052 w 8647234"/>
              <a:gd name="connsiteY82" fmla="*/ 3265950 h 4285019"/>
              <a:gd name="connsiteX83" fmla="*/ 4465085 w 8647234"/>
              <a:gd name="connsiteY83" fmla="*/ 3265954 h 4285019"/>
              <a:gd name="connsiteX84" fmla="*/ 4564145 w 8647234"/>
              <a:gd name="connsiteY84" fmla="*/ 3288814 h 4285019"/>
              <a:gd name="connsiteX85" fmla="*/ 4609865 w 8647234"/>
              <a:gd name="connsiteY85" fmla="*/ 3296434 h 4285019"/>
              <a:gd name="connsiteX86" fmla="*/ 4678445 w 8647234"/>
              <a:gd name="connsiteY86" fmla="*/ 3326914 h 4285019"/>
              <a:gd name="connsiteX87" fmla="*/ 4716545 w 8647234"/>
              <a:gd name="connsiteY87" fmla="*/ 3349774 h 4285019"/>
              <a:gd name="connsiteX88" fmla="*/ 4846085 w 8647234"/>
              <a:gd name="connsiteY88" fmla="*/ 3357394 h 4285019"/>
              <a:gd name="connsiteX89" fmla="*/ 4846882 w 8647234"/>
              <a:gd name="connsiteY89" fmla="*/ 3357197 h 4285019"/>
              <a:gd name="connsiteX90" fmla="*/ 4880689 w 8647234"/>
              <a:gd name="connsiteY90" fmla="*/ 3348887 h 4285019"/>
              <a:gd name="connsiteX91" fmla="*/ 4891590 w 8647234"/>
              <a:gd name="connsiteY91" fmla="*/ 3346269 h 4285019"/>
              <a:gd name="connsiteX92" fmla="*/ 4901031 w 8647234"/>
              <a:gd name="connsiteY92" fmla="*/ 3344017 h 4285019"/>
              <a:gd name="connsiteX93" fmla="*/ 4901320 w 8647234"/>
              <a:gd name="connsiteY93" fmla="*/ 3343938 h 4285019"/>
              <a:gd name="connsiteX94" fmla="*/ 4903347 w 8647234"/>
              <a:gd name="connsiteY94" fmla="*/ 3343453 h 4285019"/>
              <a:gd name="connsiteX95" fmla="*/ 4906724 w 8647234"/>
              <a:gd name="connsiteY95" fmla="*/ 3342464 h 4285019"/>
              <a:gd name="connsiteX96" fmla="*/ 4906724 w 8647234"/>
              <a:gd name="connsiteY96" fmla="*/ 3342463 h 4285019"/>
              <a:gd name="connsiteX97" fmla="*/ 4901320 w 8647234"/>
              <a:gd name="connsiteY97" fmla="*/ 3343938 h 4285019"/>
              <a:gd name="connsiteX98" fmla="*/ 4893984 w 8647234"/>
              <a:gd name="connsiteY98" fmla="*/ 3345694 h 4285019"/>
              <a:gd name="connsiteX99" fmla="*/ 4891590 w 8647234"/>
              <a:gd name="connsiteY99" fmla="*/ 3346269 h 4285019"/>
              <a:gd name="connsiteX100" fmla="*/ 4883033 w 8647234"/>
              <a:gd name="connsiteY100" fmla="*/ 3348311 h 4285019"/>
              <a:gd name="connsiteX101" fmla="*/ 4880689 w 8647234"/>
              <a:gd name="connsiteY101" fmla="*/ 3348887 h 4285019"/>
              <a:gd name="connsiteX102" fmla="*/ 4875831 w 8647234"/>
              <a:gd name="connsiteY102" fmla="*/ 3350053 h 4285019"/>
              <a:gd name="connsiteX103" fmla="*/ 4846882 w 8647234"/>
              <a:gd name="connsiteY103" fmla="*/ 3357197 h 4285019"/>
              <a:gd name="connsiteX104" fmla="*/ 4846086 w 8647234"/>
              <a:gd name="connsiteY104" fmla="*/ 3357393 h 4285019"/>
              <a:gd name="connsiteX105" fmla="*/ 4716546 w 8647234"/>
              <a:gd name="connsiteY105" fmla="*/ 3349773 h 4285019"/>
              <a:gd name="connsiteX106" fmla="*/ 4678446 w 8647234"/>
              <a:gd name="connsiteY106" fmla="*/ 3326913 h 4285019"/>
              <a:gd name="connsiteX107" fmla="*/ 4609866 w 8647234"/>
              <a:gd name="connsiteY107" fmla="*/ 3296433 h 4285019"/>
              <a:gd name="connsiteX108" fmla="*/ 4564146 w 8647234"/>
              <a:gd name="connsiteY108" fmla="*/ 3288813 h 4285019"/>
              <a:gd name="connsiteX109" fmla="*/ 4465086 w 8647234"/>
              <a:gd name="connsiteY109" fmla="*/ 3265953 h 4285019"/>
              <a:gd name="connsiteX110" fmla="*/ 4465053 w 8647234"/>
              <a:gd name="connsiteY110" fmla="*/ 3265949 h 4285019"/>
              <a:gd name="connsiteX111" fmla="*/ 4464091 w 8647234"/>
              <a:gd name="connsiteY111" fmla="*/ 3246903 h 4285019"/>
              <a:gd name="connsiteX112" fmla="*/ 5352267 w 8647234"/>
              <a:gd name="connsiteY112" fmla="*/ 2262681 h 4285019"/>
              <a:gd name="connsiteX113" fmla="*/ 4464090 w 8647234"/>
              <a:gd name="connsiteY113" fmla="*/ 3246903 h 4285019"/>
              <a:gd name="connsiteX114" fmla="*/ 4464090 w 8647234"/>
              <a:gd name="connsiteY114" fmla="*/ 2962547 h 4285019"/>
              <a:gd name="connsiteX115" fmla="*/ 3530643 w 8647234"/>
              <a:gd name="connsiteY115" fmla="*/ 2029100 h 4285019"/>
              <a:gd name="connsiteX116" fmla="*/ 3193815 w 8647234"/>
              <a:gd name="connsiteY116" fmla="*/ 2029100 h 4285019"/>
              <a:gd name="connsiteX117" fmla="*/ 3165382 w 8647234"/>
              <a:gd name="connsiteY117" fmla="*/ 2027664 h 4285019"/>
              <a:gd name="connsiteX118" fmla="*/ 3165382 w 8647234"/>
              <a:gd name="connsiteY118" fmla="*/ 2027665 h 4285019"/>
              <a:gd name="connsiteX119" fmla="*/ 3120814 w 8647234"/>
              <a:gd name="connsiteY119" fmla="*/ 2025414 h 4285019"/>
              <a:gd name="connsiteX120" fmla="*/ 2912108 w 8647234"/>
              <a:gd name="connsiteY120" fmla="*/ 2025414 h 4285019"/>
              <a:gd name="connsiteX121" fmla="*/ 1978662 w 8647234"/>
              <a:gd name="connsiteY121" fmla="*/ 2958861 h 4285019"/>
              <a:gd name="connsiteX122" fmla="*/ 1978662 w 8647234"/>
              <a:gd name="connsiteY122" fmla="*/ 3286923 h 4285019"/>
              <a:gd name="connsiteX123" fmla="*/ 1978221 w 8647234"/>
              <a:gd name="connsiteY123" fmla="*/ 3286955 h 4285019"/>
              <a:gd name="connsiteX124" fmla="*/ 1973553 w 8647234"/>
              <a:gd name="connsiteY124" fmla="*/ 3194535 h 4285019"/>
              <a:gd name="connsiteX125" fmla="*/ 1352094 w 8647234"/>
              <a:gd name="connsiteY125" fmla="*/ 2374982 h 4285019"/>
              <a:gd name="connsiteX126" fmla="*/ 1973553 w 8647234"/>
              <a:gd name="connsiteY126" fmla="*/ 3194537 h 4285019"/>
              <a:gd name="connsiteX127" fmla="*/ 1978221 w 8647234"/>
              <a:gd name="connsiteY127" fmla="*/ 3286957 h 4285019"/>
              <a:gd name="connsiteX128" fmla="*/ 1978219 w 8647234"/>
              <a:gd name="connsiteY128" fmla="*/ 3286957 h 4285019"/>
              <a:gd name="connsiteX129" fmla="*/ 1978661 w 8647234"/>
              <a:gd name="connsiteY129" fmla="*/ 3295689 h 4285019"/>
              <a:gd name="connsiteX130" fmla="*/ 989330 w 8647234"/>
              <a:gd name="connsiteY130" fmla="*/ 4285019 h 4285019"/>
              <a:gd name="connsiteX131" fmla="*/ 0 w 8647234"/>
              <a:gd name="connsiteY131" fmla="*/ 3295688 h 4285019"/>
              <a:gd name="connsiteX132" fmla="*/ 888178 w 8647234"/>
              <a:gd name="connsiteY132" fmla="*/ 2311467 h 4285019"/>
              <a:gd name="connsiteX133" fmla="*/ 970284 w 8647234"/>
              <a:gd name="connsiteY133" fmla="*/ 2307321 h 4285019"/>
              <a:gd name="connsiteX134" fmla="*/ 970281 w 8647234"/>
              <a:gd name="connsiteY134" fmla="*/ 2307353 h 4285019"/>
              <a:gd name="connsiteX135" fmla="*/ 947421 w 8647234"/>
              <a:gd name="connsiteY135" fmla="*/ 2406413 h 4285019"/>
              <a:gd name="connsiteX136" fmla="*/ 939800 w 8647234"/>
              <a:gd name="connsiteY136" fmla="*/ 2452133 h 4285019"/>
              <a:gd name="connsiteX137" fmla="*/ 909321 w 8647234"/>
              <a:gd name="connsiteY137" fmla="*/ 2520713 h 4285019"/>
              <a:gd name="connsiteX138" fmla="*/ 886462 w 8647234"/>
              <a:gd name="connsiteY138" fmla="*/ 2558813 h 4285019"/>
              <a:gd name="connsiteX139" fmla="*/ 878841 w 8647234"/>
              <a:gd name="connsiteY139" fmla="*/ 2688353 h 4285019"/>
              <a:gd name="connsiteX140" fmla="*/ 879038 w 8647234"/>
              <a:gd name="connsiteY140" fmla="*/ 2689151 h 4285019"/>
              <a:gd name="connsiteX141" fmla="*/ 887348 w 8647234"/>
              <a:gd name="connsiteY141" fmla="*/ 2722957 h 4285019"/>
              <a:gd name="connsiteX142" fmla="*/ 889965 w 8647234"/>
              <a:gd name="connsiteY142" fmla="*/ 2733859 h 4285019"/>
              <a:gd name="connsiteX143" fmla="*/ 892218 w 8647234"/>
              <a:gd name="connsiteY143" fmla="*/ 2743299 h 4285019"/>
              <a:gd name="connsiteX144" fmla="*/ 892296 w 8647234"/>
              <a:gd name="connsiteY144" fmla="*/ 2743589 h 4285019"/>
              <a:gd name="connsiteX145" fmla="*/ 892781 w 8647234"/>
              <a:gd name="connsiteY145" fmla="*/ 2745615 h 4285019"/>
              <a:gd name="connsiteX146" fmla="*/ 893771 w 8647234"/>
              <a:gd name="connsiteY146" fmla="*/ 2748993 h 4285019"/>
              <a:gd name="connsiteX147" fmla="*/ 893771 w 8647234"/>
              <a:gd name="connsiteY147" fmla="*/ 2748993 h 4285019"/>
              <a:gd name="connsiteX148" fmla="*/ 892296 w 8647234"/>
              <a:gd name="connsiteY148" fmla="*/ 2743589 h 4285019"/>
              <a:gd name="connsiteX149" fmla="*/ 890542 w 8647234"/>
              <a:gd name="connsiteY149" fmla="*/ 2736253 h 4285019"/>
              <a:gd name="connsiteX150" fmla="*/ 889965 w 8647234"/>
              <a:gd name="connsiteY150" fmla="*/ 2733859 h 4285019"/>
              <a:gd name="connsiteX151" fmla="*/ 887924 w 8647234"/>
              <a:gd name="connsiteY151" fmla="*/ 2725301 h 4285019"/>
              <a:gd name="connsiteX152" fmla="*/ 887348 w 8647234"/>
              <a:gd name="connsiteY152" fmla="*/ 2722957 h 4285019"/>
              <a:gd name="connsiteX153" fmla="*/ 886182 w 8647234"/>
              <a:gd name="connsiteY153" fmla="*/ 2718099 h 4285019"/>
              <a:gd name="connsiteX154" fmla="*/ 879038 w 8647234"/>
              <a:gd name="connsiteY154" fmla="*/ 2689151 h 4285019"/>
              <a:gd name="connsiteX155" fmla="*/ 878842 w 8647234"/>
              <a:gd name="connsiteY155" fmla="*/ 2688355 h 4285019"/>
              <a:gd name="connsiteX156" fmla="*/ 886462 w 8647234"/>
              <a:gd name="connsiteY156" fmla="*/ 2558815 h 4285019"/>
              <a:gd name="connsiteX157" fmla="*/ 909322 w 8647234"/>
              <a:gd name="connsiteY157" fmla="*/ 2520715 h 4285019"/>
              <a:gd name="connsiteX158" fmla="*/ 939802 w 8647234"/>
              <a:gd name="connsiteY158" fmla="*/ 2452135 h 4285019"/>
              <a:gd name="connsiteX159" fmla="*/ 947422 w 8647234"/>
              <a:gd name="connsiteY159" fmla="*/ 2406415 h 4285019"/>
              <a:gd name="connsiteX160" fmla="*/ 970282 w 8647234"/>
              <a:gd name="connsiteY160" fmla="*/ 2307355 h 4285019"/>
              <a:gd name="connsiteX161" fmla="*/ 970285 w 8647234"/>
              <a:gd name="connsiteY161" fmla="*/ 2307321 h 4285019"/>
              <a:gd name="connsiteX162" fmla="*/ 989332 w 8647234"/>
              <a:gd name="connsiteY162" fmla="*/ 2306359 h 4285019"/>
              <a:gd name="connsiteX163" fmla="*/ 1273688 w 8647234"/>
              <a:gd name="connsiteY163" fmla="*/ 2306359 h 4285019"/>
              <a:gd name="connsiteX164" fmla="*/ 2207135 w 8647234"/>
              <a:gd name="connsiteY164" fmla="*/ 1372912 h 4285019"/>
              <a:gd name="connsiteX165" fmla="*/ 2207135 w 8647234"/>
              <a:gd name="connsiteY165" fmla="*/ 1067791 h 4285019"/>
              <a:gd name="connsiteX166" fmla="*/ 2204487 w 8647234"/>
              <a:gd name="connsiteY166" fmla="*/ 1039771 h 4285019"/>
              <a:gd name="connsiteX167" fmla="*/ 2209419 w 8647234"/>
              <a:gd name="connsiteY167" fmla="*/ 990845 h 4285019"/>
              <a:gd name="connsiteX168" fmla="*/ 2209561 w 8647234"/>
              <a:gd name="connsiteY168" fmla="*/ 988025 h 4285019"/>
              <a:gd name="connsiteX169" fmla="*/ 2209561 w 8647234"/>
              <a:gd name="connsiteY169" fmla="*/ 989433 h 4285019"/>
              <a:gd name="connsiteX170" fmla="*/ 2224586 w 8647234"/>
              <a:gd name="connsiteY170" fmla="*/ 840386 h 4285019"/>
              <a:gd name="connsiteX171" fmla="*/ 3193816 w 8647234"/>
              <a:gd name="connsiteY171" fmla="*/ 50440 h 4285019"/>
              <a:gd name="connsiteX172" fmla="*/ 4178038 w 8647234"/>
              <a:gd name="connsiteY172" fmla="*/ 938617 h 4285019"/>
              <a:gd name="connsiteX173" fmla="*/ 4179365 w 8647234"/>
              <a:gd name="connsiteY173" fmla="*/ 964893 h 4285019"/>
              <a:gd name="connsiteX174" fmla="*/ 4179364 w 8647234"/>
              <a:gd name="connsiteY174" fmla="*/ 964893 h 4285019"/>
              <a:gd name="connsiteX175" fmla="*/ 4183145 w 8647234"/>
              <a:gd name="connsiteY175" fmla="*/ 1039770 h 4285019"/>
              <a:gd name="connsiteX176" fmla="*/ 4183145 w 8647234"/>
              <a:gd name="connsiteY176" fmla="*/ 1324126 h 4285019"/>
              <a:gd name="connsiteX177" fmla="*/ 5116592 w 8647234"/>
              <a:gd name="connsiteY177" fmla="*/ 2257573 h 4285019"/>
              <a:gd name="connsiteX178" fmla="*/ 5444655 w 8647234"/>
              <a:gd name="connsiteY178" fmla="*/ 2257573 h 4285019"/>
              <a:gd name="connsiteX179" fmla="*/ 5444687 w 8647234"/>
              <a:gd name="connsiteY179" fmla="*/ 2258014 h 4285019"/>
              <a:gd name="connsiteX180" fmla="*/ 5444687 w 8647234"/>
              <a:gd name="connsiteY180" fmla="*/ 2258015 h 4285019"/>
              <a:gd name="connsiteX181" fmla="*/ 5453419 w 8647234"/>
              <a:gd name="connsiteY181" fmla="*/ 2257574 h 4285019"/>
              <a:gd name="connsiteX182" fmla="*/ 5493611 w 8647234"/>
              <a:gd name="connsiteY182" fmla="*/ 2259603 h 4285019"/>
              <a:gd name="connsiteX183" fmla="*/ 5735128 w 8647234"/>
              <a:gd name="connsiteY183" fmla="*/ 2259603 h 4285019"/>
              <a:gd name="connsiteX184" fmla="*/ 6668575 w 8647234"/>
              <a:gd name="connsiteY184" fmla="*/ 1326157 h 4285019"/>
              <a:gd name="connsiteX185" fmla="*/ 6668575 w 8647234"/>
              <a:gd name="connsiteY185" fmla="*/ 989329 h 4285019"/>
              <a:gd name="connsiteX186" fmla="*/ 6670011 w 8647234"/>
              <a:gd name="connsiteY186" fmla="*/ 960896 h 4285019"/>
              <a:gd name="connsiteX187" fmla="*/ 6670010 w 8647234"/>
              <a:gd name="connsiteY187" fmla="*/ 960896 h 4285019"/>
              <a:gd name="connsiteX188" fmla="*/ 6673682 w 8647234"/>
              <a:gd name="connsiteY188" fmla="*/ 888177 h 4285019"/>
              <a:gd name="connsiteX189" fmla="*/ 7657904 w 8647234"/>
              <a:gd name="connsiteY189" fmla="*/ 0 h 4285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</a:cxnLst>
            <a:rect l="l" t="t" r="r" b="b"/>
            <a:pathLst>
              <a:path w="8647234" h="4285019">
                <a:moveTo>
                  <a:pt x="5090559" y="3263648"/>
                </a:moveTo>
                <a:lnTo>
                  <a:pt x="5055767" y="3275589"/>
                </a:lnTo>
                <a:cubicBezTo>
                  <a:pt x="5037972" y="3282184"/>
                  <a:pt x="5014462" y="3291336"/>
                  <a:pt x="4983246" y="3304053"/>
                </a:cubicBezTo>
                <a:cubicBezTo>
                  <a:pt x="4969111" y="3309812"/>
                  <a:pt x="4957560" y="3314674"/>
                  <a:pt x="4948127" y="3318785"/>
                </a:cubicBezTo>
                <a:lnTo>
                  <a:pt x="4943177" y="3321043"/>
                </a:lnTo>
                <a:lnTo>
                  <a:pt x="4939381" y="3322652"/>
                </a:lnTo>
                <a:lnTo>
                  <a:pt x="4934957" y="3324791"/>
                </a:lnTo>
                <a:lnTo>
                  <a:pt x="4925713" y="3329007"/>
                </a:lnTo>
                <a:lnTo>
                  <a:pt x="4919657" y="3332189"/>
                </a:lnTo>
                <a:lnTo>
                  <a:pt x="4916443" y="3333743"/>
                </a:lnTo>
                <a:lnTo>
                  <a:pt x="4915365" y="3334444"/>
                </a:lnTo>
                <a:lnTo>
                  <a:pt x="4913200" y="3335582"/>
                </a:lnTo>
                <a:cubicBezTo>
                  <a:pt x="4910368" y="3337262"/>
                  <a:pt x="4908719" y="3338478"/>
                  <a:pt x="4907786" y="3339375"/>
                </a:cubicBezTo>
                <a:lnTo>
                  <a:pt x="4915365" y="3334444"/>
                </a:lnTo>
                <a:lnTo>
                  <a:pt x="4919657" y="3332189"/>
                </a:lnTo>
                <a:lnTo>
                  <a:pt x="4934957" y="3324791"/>
                </a:lnTo>
                <a:lnTo>
                  <a:pt x="4943177" y="3321043"/>
                </a:lnTo>
                <a:lnTo>
                  <a:pt x="4983245" y="3304054"/>
                </a:lnTo>
                <a:cubicBezTo>
                  <a:pt x="5014461" y="3291337"/>
                  <a:pt x="5037971" y="3282185"/>
                  <a:pt x="5055766" y="3275590"/>
                </a:cubicBezTo>
                <a:lnTo>
                  <a:pt x="5090559" y="3263649"/>
                </a:lnTo>
                <a:close/>
                <a:moveTo>
                  <a:pt x="6430424" y="3124642"/>
                </a:moveTo>
                <a:lnTo>
                  <a:pt x="6437240" y="3192252"/>
                </a:lnTo>
                <a:lnTo>
                  <a:pt x="6434994" y="3147780"/>
                </a:lnTo>
                <a:close/>
                <a:moveTo>
                  <a:pt x="6391624" y="2947572"/>
                </a:moveTo>
                <a:lnTo>
                  <a:pt x="6402146" y="2981469"/>
                </a:lnTo>
                <a:lnTo>
                  <a:pt x="6399167" y="2966384"/>
                </a:lnTo>
                <a:close/>
                <a:moveTo>
                  <a:pt x="6323324" y="2785025"/>
                </a:moveTo>
                <a:lnTo>
                  <a:pt x="6335290" y="2807070"/>
                </a:lnTo>
                <a:lnTo>
                  <a:pt x="6331869" y="2798539"/>
                </a:lnTo>
                <a:close/>
                <a:moveTo>
                  <a:pt x="896860" y="2750055"/>
                </a:moveTo>
                <a:lnTo>
                  <a:pt x="901792" y="2757633"/>
                </a:lnTo>
                <a:lnTo>
                  <a:pt x="904045" y="2761925"/>
                </a:lnTo>
                <a:lnTo>
                  <a:pt x="911443" y="2777225"/>
                </a:lnTo>
                <a:lnTo>
                  <a:pt x="915191" y="2785445"/>
                </a:lnTo>
                <a:lnTo>
                  <a:pt x="932173" y="2825495"/>
                </a:lnTo>
                <a:lnTo>
                  <a:pt x="932180" y="2825513"/>
                </a:lnTo>
                <a:lnTo>
                  <a:pt x="948981" y="2867887"/>
                </a:lnTo>
                <a:lnTo>
                  <a:pt x="955204" y="2883585"/>
                </a:lnTo>
                <a:cubicBezTo>
                  <a:pt x="991662" y="2979030"/>
                  <a:pt x="968842" y="2943386"/>
                  <a:pt x="984547" y="2969766"/>
                </a:cubicBezTo>
                <a:lnTo>
                  <a:pt x="989358" y="2977806"/>
                </a:lnTo>
                <a:lnTo>
                  <a:pt x="989359" y="2977805"/>
                </a:lnTo>
                <a:lnTo>
                  <a:pt x="984549" y="2969766"/>
                </a:lnTo>
                <a:cubicBezTo>
                  <a:pt x="968843" y="2943387"/>
                  <a:pt x="991663" y="2979031"/>
                  <a:pt x="955205" y="2883587"/>
                </a:cubicBezTo>
                <a:lnTo>
                  <a:pt x="948981" y="2867887"/>
                </a:lnTo>
                <a:lnTo>
                  <a:pt x="932181" y="2825515"/>
                </a:lnTo>
                <a:lnTo>
                  <a:pt x="932173" y="2825495"/>
                </a:lnTo>
                <a:lnTo>
                  <a:pt x="917450" y="2790395"/>
                </a:lnTo>
                <a:lnTo>
                  <a:pt x="915191" y="2785445"/>
                </a:lnTo>
                <a:lnTo>
                  <a:pt x="913583" y="2781649"/>
                </a:lnTo>
                <a:lnTo>
                  <a:pt x="911443" y="2777225"/>
                </a:lnTo>
                <a:lnTo>
                  <a:pt x="907228" y="2767981"/>
                </a:lnTo>
                <a:lnTo>
                  <a:pt x="904045" y="2761925"/>
                </a:lnTo>
                <a:lnTo>
                  <a:pt x="902492" y="2758711"/>
                </a:lnTo>
                <a:lnTo>
                  <a:pt x="901792" y="2757633"/>
                </a:lnTo>
                <a:lnTo>
                  <a:pt x="900653" y="2755469"/>
                </a:lnTo>
                <a:cubicBezTo>
                  <a:pt x="898973" y="2752637"/>
                  <a:pt x="897757" y="2750987"/>
                  <a:pt x="896860" y="2750055"/>
                </a:cubicBezTo>
                <a:close/>
                <a:moveTo>
                  <a:pt x="6229178" y="2639693"/>
                </a:moveTo>
                <a:lnTo>
                  <a:pt x="6238811" y="2651369"/>
                </a:lnTo>
                <a:lnTo>
                  <a:pt x="6236379" y="2647523"/>
                </a:lnTo>
                <a:close/>
                <a:moveTo>
                  <a:pt x="6113103" y="2514439"/>
                </a:moveTo>
                <a:lnTo>
                  <a:pt x="6116721" y="2517424"/>
                </a:lnTo>
                <a:lnTo>
                  <a:pt x="6115975" y="2516613"/>
                </a:lnTo>
                <a:close/>
                <a:moveTo>
                  <a:pt x="7538571" y="1395444"/>
                </a:moveTo>
                <a:cubicBezTo>
                  <a:pt x="7534563" y="1391227"/>
                  <a:pt x="7573234" y="1444114"/>
                  <a:pt x="7574684" y="1443980"/>
                </a:cubicBezTo>
                <a:cubicBezTo>
                  <a:pt x="7574892" y="1443960"/>
                  <a:pt x="7574339" y="1442859"/>
                  <a:pt x="7572794" y="1440355"/>
                </a:cubicBezTo>
                <a:lnTo>
                  <a:pt x="7571341" y="1438116"/>
                </a:lnTo>
                <a:lnTo>
                  <a:pt x="7571329" y="1438100"/>
                </a:lnTo>
                <a:lnTo>
                  <a:pt x="7571318" y="1438083"/>
                </a:lnTo>
                <a:lnTo>
                  <a:pt x="7566150" y="1431213"/>
                </a:lnTo>
                <a:cubicBezTo>
                  <a:pt x="7547818" y="1406944"/>
                  <a:pt x="7540098" y="1397050"/>
                  <a:pt x="7538571" y="1395444"/>
                </a:cubicBezTo>
                <a:close/>
                <a:moveTo>
                  <a:pt x="7657904" y="0"/>
                </a:moveTo>
                <a:cubicBezTo>
                  <a:pt x="8204297" y="0"/>
                  <a:pt x="8647234" y="442938"/>
                  <a:pt x="8647234" y="989330"/>
                </a:cubicBezTo>
                <a:cubicBezTo>
                  <a:pt x="8647234" y="1501572"/>
                  <a:pt x="8257933" y="1922889"/>
                  <a:pt x="7759057" y="1973552"/>
                </a:cubicBezTo>
                <a:lnTo>
                  <a:pt x="7732781" y="1974879"/>
                </a:lnTo>
                <a:lnTo>
                  <a:pt x="7732781" y="1974878"/>
                </a:lnTo>
                <a:lnTo>
                  <a:pt x="7657905" y="1978659"/>
                </a:lnTo>
                <a:lnTo>
                  <a:pt x="7373549" y="1978659"/>
                </a:lnTo>
                <a:cubicBezTo>
                  <a:pt x="6858020" y="1978659"/>
                  <a:pt x="6440102" y="2396577"/>
                  <a:pt x="6440102" y="2912105"/>
                </a:cubicBezTo>
                <a:lnTo>
                  <a:pt x="6440102" y="3220646"/>
                </a:lnTo>
                <a:lnTo>
                  <a:pt x="6442749" y="3246904"/>
                </a:lnTo>
                <a:cubicBezTo>
                  <a:pt x="6442749" y="3793296"/>
                  <a:pt x="5999811" y="4236234"/>
                  <a:pt x="5453419" y="4236234"/>
                </a:cubicBezTo>
                <a:cubicBezTo>
                  <a:pt x="4941178" y="4236234"/>
                  <a:pt x="4519861" y="3846933"/>
                  <a:pt x="4469198" y="3348057"/>
                </a:cubicBezTo>
                <a:lnTo>
                  <a:pt x="4465052" y="3265950"/>
                </a:lnTo>
                <a:lnTo>
                  <a:pt x="4465085" y="3265954"/>
                </a:lnTo>
                <a:cubicBezTo>
                  <a:pt x="4539295" y="3275849"/>
                  <a:pt x="4483681" y="3270245"/>
                  <a:pt x="4564145" y="3288814"/>
                </a:cubicBezTo>
                <a:cubicBezTo>
                  <a:pt x="4579200" y="3292288"/>
                  <a:pt x="4594625" y="3293894"/>
                  <a:pt x="4609865" y="3296434"/>
                </a:cubicBezTo>
                <a:cubicBezTo>
                  <a:pt x="4640142" y="3308545"/>
                  <a:pt x="4650986" y="3311659"/>
                  <a:pt x="4678445" y="3326914"/>
                </a:cubicBezTo>
                <a:cubicBezTo>
                  <a:pt x="4691392" y="3334107"/>
                  <a:pt x="4701973" y="3347125"/>
                  <a:pt x="4716545" y="3349774"/>
                </a:cubicBezTo>
                <a:cubicBezTo>
                  <a:pt x="4759102" y="3357512"/>
                  <a:pt x="4802905" y="3354854"/>
                  <a:pt x="4846085" y="3357394"/>
                </a:cubicBezTo>
                <a:lnTo>
                  <a:pt x="4846882" y="3357197"/>
                </a:lnTo>
                <a:lnTo>
                  <a:pt x="4880689" y="3348887"/>
                </a:lnTo>
                <a:lnTo>
                  <a:pt x="4891590" y="3346269"/>
                </a:lnTo>
                <a:lnTo>
                  <a:pt x="4901031" y="3344017"/>
                </a:lnTo>
                <a:lnTo>
                  <a:pt x="4901320" y="3343938"/>
                </a:lnTo>
                <a:lnTo>
                  <a:pt x="4903347" y="3343453"/>
                </a:lnTo>
                <a:cubicBezTo>
                  <a:pt x="4905314" y="3342963"/>
                  <a:pt x="4906284" y="3342681"/>
                  <a:pt x="4906724" y="3342464"/>
                </a:cubicBezTo>
                <a:lnTo>
                  <a:pt x="4906724" y="3342463"/>
                </a:lnTo>
                <a:lnTo>
                  <a:pt x="4901320" y="3343938"/>
                </a:lnTo>
                <a:lnTo>
                  <a:pt x="4893984" y="3345694"/>
                </a:lnTo>
                <a:lnTo>
                  <a:pt x="4891590" y="3346269"/>
                </a:lnTo>
                <a:lnTo>
                  <a:pt x="4883033" y="3348311"/>
                </a:lnTo>
                <a:lnTo>
                  <a:pt x="4880689" y="3348887"/>
                </a:lnTo>
                <a:lnTo>
                  <a:pt x="4875831" y="3350053"/>
                </a:lnTo>
                <a:lnTo>
                  <a:pt x="4846882" y="3357197"/>
                </a:lnTo>
                <a:lnTo>
                  <a:pt x="4846086" y="3357393"/>
                </a:lnTo>
                <a:cubicBezTo>
                  <a:pt x="4802906" y="3354853"/>
                  <a:pt x="4759103" y="3357511"/>
                  <a:pt x="4716546" y="3349773"/>
                </a:cubicBezTo>
                <a:cubicBezTo>
                  <a:pt x="4701974" y="3347124"/>
                  <a:pt x="4691393" y="3334106"/>
                  <a:pt x="4678446" y="3326913"/>
                </a:cubicBezTo>
                <a:cubicBezTo>
                  <a:pt x="4650987" y="3311658"/>
                  <a:pt x="4640143" y="3308544"/>
                  <a:pt x="4609866" y="3296433"/>
                </a:cubicBezTo>
                <a:cubicBezTo>
                  <a:pt x="4594626" y="3293893"/>
                  <a:pt x="4579201" y="3292287"/>
                  <a:pt x="4564146" y="3288813"/>
                </a:cubicBezTo>
                <a:cubicBezTo>
                  <a:pt x="4483682" y="3270244"/>
                  <a:pt x="4539296" y="3275848"/>
                  <a:pt x="4465086" y="3265953"/>
                </a:cubicBezTo>
                <a:lnTo>
                  <a:pt x="4465053" y="3265949"/>
                </a:lnTo>
                <a:lnTo>
                  <a:pt x="4464091" y="3246903"/>
                </a:lnTo>
                <a:cubicBezTo>
                  <a:pt x="4464091" y="2734661"/>
                  <a:pt x="4853392" y="2313345"/>
                  <a:pt x="5352267" y="2262681"/>
                </a:cubicBezTo>
                <a:cubicBezTo>
                  <a:pt x="4853391" y="2313345"/>
                  <a:pt x="4464090" y="2734661"/>
                  <a:pt x="4464090" y="3246903"/>
                </a:cubicBezTo>
                <a:lnTo>
                  <a:pt x="4464090" y="2962547"/>
                </a:lnTo>
                <a:cubicBezTo>
                  <a:pt x="4464090" y="2447018"/>
                  <a:pt x="4046172" y="2029100"/>
                  <a:pt x="3530643" y="2029100"/>
                </a:cubicBezTo>
                <a:lnTo>
                  <a:pt x="3193815" y="2029100"/>
                </a:lnTo>
                <a:lnTo>
                  <a:pt x="3165382" y="2027664"/>
                </a:lnTo>
                <a:lnTo>
                  <a:pt x="3165382" y="2027665"/>
                </a:lnTo>
                <a:lnTo>
                  <a:pt x="3120814" y="2025414"/>
                </a:lnTo>
                <a:lnTo>
                  <a:pt x="2912108" y="2025414"/>
                </a:lnTo>
                <a:cubicBezTo>
                  <a:pt x="2396580" y="2025414"/>
                  <a:pt x="1978662" y="2443331"/>
                  <a:pt x="1978662" y="2958861"/>
                </a:cubicBezTo>
                <a:lnTo>
                  <a:pt x="1978662" y="3286923"/>
                </a:lnTo>
                <a:lnTo>
                  <a:pt x="1978221" y="3286955"/>
                </a:lnTo>
                <a:lnTo>
                  <a:pt x="1973553" y="3194535"/>
                </a:lnTo>
                <a:cubicBezTo>
                  <a:pt x="1935555" y="2820378"/>
                  <a:pt x="1689066" y="2507857"/>
                  <a:pt x="1352094" y="2374982"/>
                </a:cubicBezTo>
                <a:cubicBezTo>
                  <a:pt x="1689066" y="2507858"/>
                  <a:pt x="1935555" y="2820380"/>
                  <a:pt x="1973553" y="3194537"/>
                </a:cubicBezTo>
                <a:lnTo>
                  <a:pt x="1978221" y="3286957"/>
                </a:lnTo>
                <a:lnTo>
                  <a:pt x="1978219" y="3286957"/>
                </a:lnTo>
                <a:lnTo>
                  <a:pt x="1978661" y="3295689"/>
                </a:lnTo>
                <a:cubicBezTo>
                  <a:pt x="1978661" y="3842081"/>
                  <a:pt x="1535723" y="4285019"/>
                  <a:pt x="989330" y="4285019"/>
                </a:cubicBezTo>
                <a:cubicBezTo>
                  <a:pt x="442938" y="4285019"/>
                  <a:pt x="0" y="3842080"/>
                  <a:pt x="0" y="3295688"/>
                </a:cubicBezTo>
                <a:cubicBezTo>
                  <a:pt x="0" y="2783446"/>
                  <a:pt x="389302" y="2362128"/>
                  <a:pt x="888178" y="2311467"/>
                </a:cubicBezTo>
                <a:lnTo>
                  <a:pt x="970284" y="2307321"/>
                </a:lnTo>
                <a:lnTo>
                  <a:pt x="970281" y="2307353"/>
                </a:lnTo>
                <a:cubicBezTo>
                  <a:pt x="960386" y="2381563"/>
                  <a:pt x="965990" y="2325949"/>
                  <a:pt x="947421" y="2406413"/>
                </a:cubicBezTo>
                <a:cubicBezTo>
                  <a:pt x="943946" y="2421469"/>
                  <a:pt x="942340" y="2436893"/>
                  <a:pt x="939800" y="2452133"/>
                </a:cubicBezTo>
                <a:cubicBezTo>
                  <a:pt x="927690" y="2482411"/>
                  <a:pt x="924576" y="2493255"/>
                  <a:pt x="909321" y="2520713"/>
                </a:cubicBezTo>
                <a:cubicBezTo>
                  <a:pt x="902127" y="2533661"/>
                  <a:pt x="889110" y="2544241"/>
                  <a:pt x="886462" y="2558813"/>
                </a:cubicBezTo>
                <a:cubicBezTo>
                  <a:pt x="878722" y="2601371"/>
                  <a:pt x="881380" y="2645173"/>
                  <a:pt x="878841" y="2688353"/>
                </a:cubicBezTo>
                <a:lnTo>
                  <a:pt x="879038" y="2689151"/>
                </a:lnTo>
                <a:lnTo>
                  <a:pt x="887348" y="2722957"/>
                </a:lnTo>
                <a:lnTo>
                  <a:pt x="889965" y="2733859"/>
                </a:lnTo>
                <a:lnTo>
                  <a:pt x="892218" y="2743299"/>
                </a:lnTo>
                <a:lnTo>
                  <a:pt x="892296" y="2743589"/>
                </a:lnTo>
                <a:lnTo>
                  <a:pt x="892781" y="2745615"/>
                </a:lnTo>
                <a:cubicBezTo>
                  <a:pt x="893271" y="2747583"/>
                  <a:pt x="893554" y="2748553"/>
                  <a:pt x="893771" y="2748993"/>
                </a:cubicBezTo>
                <a:lnTo>
                  <a:pt x="893771" y="2748993"/>
                </a:lnTo>
                <a:lnTo>
                  <a:pt x="892296" y="2743589"/>
                </a:lnTo>
                <a:lnTo>
                  <a:pt x="890542" y="2736253"/>
                </a:lnTo>
                <a:lnTo>
                  <a:pt x="889965" y="2733859"/>
                </a:lnTo>
                <a:lnTo>
                  <a:pt x="887924" y="2725301"/>
                </a:lnTo>
                <a:lnTo>
                  <a:pt x="887348" y="2722957"/>
                </a:lnTo>
                <a:lnTo>
                  <a:pt x="886182" y="2718099"/>
                </a:lnTo>
                <a:lnTo>
                  <a:pt x="879038" y="2689151"/>
                </a:lnTo>
                <a:lnTo>
                  <a:pt x="878842" y="2688355"/>
                </a:lnTo>
                <a:cubicBezTo>
                  <a:pt x="881382" y="2645175"/>
                  <a:pt x="878725" y="2601371"/>
                  <a:pt x="886462" y="2558815"/>
                </a:cubicBezTo>
                <a:cubicBezTo>
                  <a:pt x="889111" y="2544243"/>
                  <a:pt x="902129" y="2533661"/>
                  <a:pt x="909322" y="2520715"/>
                </a:cubicBezTo>
                <a:cubicBezTo>
                  <a:pt x="924577" y="2493255"/>
                  <a:pt x="927691" y="2482411"/>
                  <a:pt x="939802" y="2452135"/>
                </a:cubicBezTo>
                <a:cubicBezTo>
                  <a:pt x="942341" y="2436895"/>
                  <a:pt x="943948" y="2421469"/>
                  <a:pt x="947422" y="2406415"/>
                </a:cubicBezTo>
                <a:cubicBezTo>
                  <a:pt x="965991" y="2325951"/>
                  <a:pt x="960387" y="2381565"/>
                  <a:pt x="970282" y="2307355"/>
                </a:cubicBezTo>
                <a:lnTo>
                  <a:pt x="970285" y="2307321"/>
                </a:lnTo>
                <a:lnTo>
                  <a:pt x="989332" y="2306359"/>
                </a:lnTo>
                <a:lnTo>
                  <a:pt x="1273688" y="2306359"/>
                </a:lnTo>
                <a:cubicBezTo>
                  <a:pt x="1789217" y="2306359"/>
                  <a:pt x="2207135" y="1888441"/>
                  <a:pt x="2207135" y="1372912"/>
                </a:cubicBezTo>
                <a:lnTo>
                  <a:pt x="2207135" y="1067791"/>
                </a:lnTo>
                <a:lnTo>
                  <a:pt x="2204487" y="1039771"/>
                </a:lnTo>
                <a:lnTo>
                  <a:pt x="2209419" y="990845"/>
                </a:lnTo>
                <a:lnTo>
                  <a:pt x="2209561" y="988025"/>
                </a:lnTo>
                <a:lnTo>
                  <a:pt x="2209561" y="989433"/>
                </a:lnTo>
                <a:lnTo>
                  <a:pt x="2224586" y="840386"/>
                </a:lnTo>
                <a:cubicBezTo>
                  <a:pt x="2316838" y="389565"/>
                  <a:pt x="2715723" y="50440"/>
                  <a:pt x="3193816" y="50440"/>
                </a:cubicBezTo>
                <a:cubicBezTo>
                  <a:pt x="3706058" y="50440"/>
                  <a:pt x="4127375" y="439741"/>
                  <a:pt x="4178038" y="938617"/>
                </a:cubicBezTo>
                <a:lnTo>
                  <a:pt x="4179365" y="964893"/>
                </a:lnTo>
                <a:lnTo>
                  <a:pt x="4179364" y="964893"/>
                </a:lnTo>
                <a:lnTo>
                  <a:pt x="4183145" y="1039770"/>
                </a:lnTo>
                <a:lnTo>
                  <a:pt x="4183145" y="1324126"/>
                </a:lnTo>
                <a:cubicBezTo>
                  <a:pt x="4183145" y="1839655"/>
                  <a:pt x="4601063" y="2257573"/>
                  <a:pt x="5116592" y="2257573"/>
                </a:cubicBezTo>
                <a:lnTo>
                  <a:pt x="5444655" y="2257573"/>
                </a:lnTo>
                <a:lnTo>
                  <a:pt x="5444687" y="2258014"/>
                </a:lnTo>
                <a:lnTo>
                  <a:pt x="5444687" y="2258015"/>
                </a:lnTo>
                <a:lnTo>
                  <a:pt x="5453419" y="2257574"/>
                </a:lnTo>
                <a:lnTo>
                  <a:pt x="5493611" y="2259603"/>
                </a:lnTo>
                <a:lnTo>
                  <a:pt x="5735128" y="2259603"/>
                </a:lnTo>
                <a:cubicBezTo>
                  <a:pt x="6250657" y="2259604"/>
                  <a:pt x="6668575" y="1841686"/>
                  <a:pt x="6668575" y="1326157"/>
                </a:cubicBezTo>
                <a:lnTo>
                  <a:pt x="6668575" y="989329"/>
                </a:lnTo>
                <a:lnTo>
                  <a:pt x="6670011" y="960896"/>
                </a:lnTo>
                <a:lnTo>
                  <a:pt x="6670010" y="960896"/>
                </a:lnTo>
                <a:lnTo>
                  <a:pt x="6673682" y="888177"/>
                </a:lnTo>
                <a:cubicBezTo>
                  <a:pt x="6724345" y="389301"/>
                  <a:pt x="7145661" y="0"/>
                  <a:pt x="7657904" y="0"/>
                </a:cubicBezTo>
                <a:close/>
              </a:path>
            </a:pathLst>
          </a:custGeom>
          <a:ln>
            <a:noFill/>
          </a:ln>
          <a:effectLst>
            <a:outerShdw blurRad="4445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496708-52B7-B52D-802C-A81B2DC128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1">
            <a:extLst>
              <a:ext uri="{FF2B5EF4-FFF2-40B4-BE49-F238E27FC236}">
                <a16:creationId xmlns:a16="http://schemas.microsoft.com/office/drawing/2014/main" id="{CD782686-1216-F173-862E-DF60CA011781}"/>
              </a:ext>
            </a:extLst>
          </p:cNvPr>
          <p:cNvGrpSpPr/>
          <p:nvPr/>
        </p:nvGrpSpPr>
        <p:grpSpPr>
          <a:xfrm>
            <a:off x="484661" y="6634980"/>
            <a:ext cx="11246302" cy="11246302"/>
            <a:chOff x="484661" y="6634980"/>
            <a:chExt cx="11246302" cy="11246302"/>
          </a:xfrm>
        </p:grpSpPr>
        <p:grpSp>
          <p:nvGrpSpPr>
            <p:cNvPr id="14" name="1">
              <a:extLst>
                <a:ext uri="{FF2B5EF4-FFF2-40B4-BE49-F238E27FC236}">
                  <a16:creationId xmlns:a16="http://schemas.microsoft.com/office/drawing/2014/main" id="{5F1A38D2-794E-FE81-1934-94C630E5A55C}"/>
                </a:ext>
              </a:extLst>
            </p:cNvPr>
            <p:cNvGrpSpPr/>
            <p:nvPr/>
          </p:nvGrpSpPr>
          <p:grpSpPr>
            <a:xfrm rot="8100000">
              <a:off x="484661" y="6634980"/>
              <a:ext cx="11246302" cy="11246302"/>
              <a:chOff x="-3396441" y="-3808167"/>
              <a:chExt cx="11246302" cy="11246302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74CD0FD2-D9AE-DEC0-FA8B-C74AD6B01936}"/>
                  </a:ext>
                </a:extLst>
              </p:cNvPr>
              <p:cNvSpPr/>
              <p:nvPr/>
            </p:nvSpPr>
            <p:spPr>
              <a:xfrm>
                <a:off x="-3396441" y="-38081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2F03A426-E74E-64A6-BAC9-E29DF04171DA}"/>
                  </a:ext>
                </a:extLst>
              </p:cNvPr>
              <p:cNvGrpSpPr/>
              <p:nvPr/>
            </p:nvGrpSpPr>
            <p:grpSpPr>
              <a:xfrm>
                <a:off x="-966197" y="830356"/>
                <a:ext cx="4183443" cy="4238264"/>
                <a:chOff x="-966197" y="830356"/>
                <a:chExt cx="4183443" cy="4238264"/>
              </a:xfrm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3F8EA43E-DCA0-57E5-12C2-07F9B0F54B14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-966197" y="1862212"/>
                  <a:ext cx="3310988" cy="3206408"/>
                </a:xfrm>
                <a:custGeom>
                  <a:avLst/>
                  <a:gdLst>
                    <a:gd name="connsiteX0" fmla="*/ 896859 w 3310988"/>
                    <a:gd name="connsiteY0" fmla="*/ 1671444 h 3206408"/>
                    <a:gd name="connsiteX1" fmla="*/ 901790 w 3310988"/>
                    <a:gd name="connsiteY1" fmla="*/ 1679023 h 3206408"/>
                    <a:gd name="connsiteX2" fmla="*/ 904045 w 3310988"/>
                    <a:gd name="connsiteY2" fmla="*/ 1683315 h 3206408"/>
                    <a:gd name="connsiteX3" fmla="*/ 911443 w 3310988"/>
                    <a:gd name="connsiteY3" fmla="*/ 1698615 h 3206408"/>
                    <a:gd name="connsiteX4" fmla="*/ 915191 w 3310988"/>
                    <a:gd name="connsiteY4" fmla="*/ 1706835 h 3206408"/>
                    <a:gd name="connsiteX5" fmla="*/ 932180 w 3310988"/>
                    <a:gd name="connsiteY5" fmla="*/ 1746903 h 3206408"/>
                    <a:gd name="connsiteX6" fmla="*/ 1069340 w 3310988"/>
                    <a:gd name="connsiteY6" fmla="*/ 2036463 h 3206408"/>
                    <a:gd name="connsiteX7" fmla="*/ 1113311 w 3310988"/>
                    <a:gd name="connsiteY7" fmla="*/ 2107281 h 3206408"/>
                    <a:gd name="connsiteX8" fmla="*/ 1121792 w 3310988"/>
                    <a:gd name="connsiteY8" fmla="*/ 2116715 h 3206408"/>
                    <a:gd name="connsiteX9" fmla="*/ 1130194 w 3310988"/>
                    <a:gd name="connsiteY9" fmla="*/ 2129570 h 3206408"/>
                    <a:gd name="connsiteX10" fmla="*/ 1168481 w 3310988"/>
                    <a:gd name="connsiteY10" fmla="*/ 2168648 h 3206408"/>
                    <a:gd name="connsiteX11" fmla="*/ 1121792 w 3310988"/>
                    <a:gd name="connsiteY11" fmla="*/ 2116715 h 3206408"/>
                    <a:gd name="connsiteX12" fmla="*/ 1069341 w 3310988"/>
                    <a:gd name="connsiteY12" fmla="*/ 2036464 h 3206408"/>
                    <a:gd name="connsiteX13" fmla="*/ 932181 w 3310988"/>
                    <a:gd name="connsiteY13" fmla="*/ 1746904 h 3206408"/>
                    <a:gd name="connsiteX14" fmla="*/ 917449 w 3310988"/>
                    <a:gd name="connsiteY14" fmla="*/ 1711785 h 3206408"/>
                    <a:gd name="connsiteX15" fmla="*/ 915191 w 3310988"/>
                    <a:gd name="connsiteY15" fmla="*/ 1706835 h 3206408"/>
                    <a:gd name="connsiteX16" fmla="*/ 913582 w 3310988"/>
                    <a:gd name="connsiteY16" fmla="*/ 1703039 h 3206408"/>
                    <a:gd name="connsiteX17" fmla="*/ 911443 w 3310988"/>
                    <a:gd name="connsiteY17" fmla="*/ 1698615 h 3206408"/>
                    <a:gd name="connsiteX18" fmla="*/ 907227 w 3310988"/>
                    <a:gd name="connsiteY18" fmla="*/ 1689371 h 3206408"/>
                    <a:gd name="connsiteX19" fmla="*/ 904045 w 3310988"/>
                    <a:gd name="connsiteY19" fmla="*/ 1683315 h 3206408"/>
                    <a:gd name="connsiteX20" fmla="*/ 902491 w 3310988"/>
                    <a:gd name="connsiteY20" fmla="*/ 1680101 h 3206408"/>
                    <a:gd name="connsiteX21" fmla="*/ 901790 w 3310988"/>
                    <a:gd name="connsiteY21" fmla="*/ 1679023 h 3206408"/>
                    <a:gd name="connsiteX22" fmla="*/ 900652 w 3310988"/>
                    <a:gd name="connsiteY22" fmla="*/ 1676858 h 3206408"/>
                    <a:gd name="connsiteX23" fmla="*/ 896859 w 3310988"/>
                    <a:gd name="connsiteY23" fmla="*/ 1671444 h 3206408"/>
                    <a:gd name="connsiteX24" fmla="*/ 989331 w 3310988"/>
                    <a:gd name="connsiteY24" fmla="*/ 1227749 h 3206408"/>
                    <a:gd name="connsiteX25" fmla="*/ 1973553 w 3310988"/>
                    <a:gd name="connsiteY25" fmla="*/ 2115926 h 3206408"/>
                    <a:gd name="connsiteX26" fmla="*/ 1978220 w 3310988"/>
                    <a:gd name="connsiteY26" fmla="*/ 2208346 h 3206408"/>
                    <a:gd name="connsiteX27" fmla="*/ 1978219 w 3310988"/>
                    <a:gd name="connsiteY27" fmla="*/ 2208346 h 3206408"/>
                    <a:gd name="connsiteX28" fmla="*/ 1978660 w 3310988"/>
                    <a:gd name="connsiteY28" fmla="*/ 2217078 h 3206408"/>
                    <a:gd name="connsiteX29" fmla="*/ 989330 w 3310988"/>
                    <a:gd name="connsiteY29" fmla="*/ 3206408 h 3206408"/>
                    <a:gd name="connsiteX30" fmla="*/ 0 w 3310988"/>
                    <a:gd name="connsiteY30" fmla="*/ 2217078 h 3206408"/>
                    <a:gd name="connsiteX31" fmla="*/ 888177 w 3310988"/>
                    <a:gd name="connsiteY31" fmla="*/ 1232856 h 3206408"/>
                    <a:gd name="connsiteX32" fmla="*/ 970284 w 3310988"/>
                    <a:gd name="connsiteY32" fmla="*/ 1228710 h 3206408"/>
                    <a:gd name="connsiteX33" fmla="*/ 970280 w 3310988"/>
                    <a:gd name="connsiteY33" fmla="*/ 1228743 h 3206408"/>
                    <a:gd name="connsiteX34" fmla="*/ 947420 w 3310988"/>
                    <a:gd name="connsiteY34" fmla="*/ 1327803 h 3206408"/>
                    <a:gd name="connsiteX35" fmla="*/ 939800 w 3310988"/>
                    <a:gd name="connsiteY35" fmla="*/ 1373523 h 3206408"/>
                    <a:gd name="connsiteX36" fmla="*/ 909320 w 3310988"/>
                    <a:gd name="connsiteY36" fmla="*/ 1442103 h 3206408"/>
                    <a:gd name="connsiteX37" fmla="*/ 886460 w 3310988"/>
                    <a:gd name="connsiteY37" fmla="*/ 1480203 h 3206408"/>
                    <a:gd name="connsiteX38" fmla="*/ 878840 w 3310988"/>
                    <a:gd name="connsiteY38" fmla="*/ 1609743 h 3206408"/>
                    <a:gd name="connsiteX39" fmla="*/ 879037 w 3310988"/>
                    <a:gd name="connsiteY39" fmla="*/ 1610540 h 3206408"/>
                    <a:gd name="connsiteX40" fmla="*/ 887347 w 3310988"/>
                    <a:gd name="connsiteY40" fmla="*/ 1644347 h 3206408"/>
                    <a:gd name="connsiteX41" fmla="*/ 889965 w 3310988"/>
                    <a:gd name="connsiteY41" fmla="*/ 1655248 h 3206408"/>
                    <a:gd name="connsiteX42" fmla="*/ 892217 w 3310988"/>
                    <a:gd name="connsiteY42" fmla="*/ 1664689 h 3206408"/>
                    <a:gd name="connsiteX43" fmla="*/ 892296 w 3310988"/>
                    <a:gd name="connsiteY43" fmla="*/ 1664978 h 3206408"/>
                    <a:gd name="connsiteX44" fmla="*/ 892781 w 3310988"/>
                    <a:gd name="connsiteY44" fmla="*/ 1667005 h 3206408"/>
                    <a:gd name="connsiteX45" fmla="*/ 893770 w 3310988"/>
                    <a:gd name="connsiteY45" fmla="*/ 1670382 h 3206408"/>
                    <a:gd name="connsiteX46" fmla="*/ 893771 w 3310988"/>
                    <a:gd name="connsiteY46" fmla="*/ 1670382 h 3206408"/>
                    <a:gd name="connsiteX47" fmla="*/ 892296 w 3310988"/>
                    <a:gd name="connsiteY47" fmla="*/ 1664978 h 3206408"/>
                    <a:gd name="connsiteX48" fmla="*/ 890540 w 3310988"/>
                    <a:gd name="connsiteY48" fmla="*/ 1657642 h 3206408"/>
                    <a:gd name="connsiteX49" fmla="*/ 889965 w 3310988"/>
                    <a:gd name="connsiteY49" fmla="*/ 1655248 h 3206408"/>
                    <a:gd name="connsiteX50" fmla="*/ 887923 w 3310988"/>
                    <a:gd name="connsiteY50" fmla="*/ 1646691 h 3206408"/>
                    <a:gd name="connsiteX51" fmla="*/ 887347 w 3310988"/>
                    <a:gd name="connsiteY51" fmla="*/ 1644347 h 3206408"/>
                    <a:gd name="connsiteX52" fmla="*/ 886181 w 3310988"/>
                    <a:gd name="connsiteY52" fmla="*/ 1639489 h 3206408"/>
                    <a:gd name="connsiteX53" fmla="*/ 879037 w 3310988"/>
                    <a:gd name="connsiteY53" fmla="*/ 1610540 h 3206408"/>
                    <a:gd name="connsiteX54" fmla="*/ 878841 w 3310988"/>
                    <a:gd name="connsiteY54" fmla="*/ 1609744 h 3206408"/>
                    <a:gd name="connsiteX55" fmla="*/ 886461 w 3310988"/>
                    <a:gd name="connsiteY55" fmla="*/ 1480204 h 3206408"/>
                    <a:gd name="connsiteX56" fmla="*/ 909321 w 3310988"/>
                    <a:gd name="connsiteY56" fmla="*/ 1442104 h 3206408"/>
                    <a:gd name="connsiteX57" fmla="*/ 939801 w 3310988"/>
                    <a:gd name="connsiteY57" fmla="*/ 1373524 h 3206408"/>
                    <a:gd name="connsiteX58" fmla="*/ 947421 w 3310988"/>
                    <a:gd name="connsiteY58" fmla="*/ 1327804 h 3206408"/>
                    <a:gd name="connsiteX59" fmla="*/ 970281 w 3310988"/>
                    <a:gd name="connsiteY59" fmla="*/ 1228744 h 3206408"/>
                    <a:gd name="connsiteX60" fmla="*/ 970285 w 3310988"/>
                    <a:gd name="connsiteY60" fmla="*/ 1228711 h 3206408"/>
                    <a:gd name="connsiteX61" fmla="*/ 2207134 w 3310988"/>
                    <a:gd name="connsiteY61" fmla="*/ 0 h 3206408"/>
                    <a:gd name="connsiteX62" fmla="*/ 2209278 w 3310988"/>
                    <a:gd name="connsiteY62" fmla="*/ 45281 h 3206408"/>
                    <a:gd name="connsiteX63" fmla="*/ 3092961 w 3310988"/>
                    <a:gd name="connsiteY63" fmla="*/ 934591 h 3206408"/>
                    <a:gd name="connsiteX64" fmla="*/ 3165680 w 3310988"/>
                    <a:gd name="connsiteY64" fmla="*/ 938263 h 3206408"/>
                    <a:gd name="connsiteX65" fmla="*/ 3165680 w 3310988"/>
                    <a:gd name="connsiteY65" fmla="*/ 938262 h 3206408"/>
                    <a:gd name="connsiteX66" fmla="*/ 3194113 w 3310988"/>
                    <a:gd name="connsiteY66" fmla="*/ 939698 h 3206408"/>
                    <a:gd name="connsiteX67" fmla="*/ 3310988 w 3310988"/>
                    <a:gd name="connsiteY67" fmla="*/ 939698 h 3206408"/>
                    <a:gd name="connsiteX68" fmla="*/ 3297616 w 3310988"/>
                    <a:gd name="connsiteY68" fmla="*/ 941696 h 3206408"/>
                    <a:gd name="connsiteX69" fmla="*/ 3271340 w 3310988"/>
                    <a:gd name="connsiteY69" fmla="*/ 943023 h 3206408"/>
                    <a:gd name="connsiteX70" fmla="*/ 3271340 w 3310988"/>
                    <a:gd name="connsiteY70" fmla="*/ 943022 h 3206408"/>
                    <a:gd name="connsiteX71" fmla="*/ 3196464 w 3310988"/>
                    <a:gd name="connsiteY71" fmla="*/ 946803 h 3206408"/>
                    <a:gd name="connsiteX72" fmla="*/ 2912108 w 3310988"/>
                    <a:gd name="connsiteY72" fmla="*/ 946803 h 3206408"/>
                    <a:gd name="connsiteX73" fmla="*/ 1978661 w 3310988"/>
                    <a:gd name="connsiteY73" fmla="*/ 1880250 h 3206408"/>
                    <a:gd name="connsiteX74" fmla="*/ 1978661 w 3310988"/>
                    <a:gd name="connsiteY74" fmla="*/ 2208313 h 3206408"/>
                    <a:gd name="connsiteX75" fmla="*/ 1978220 w 3310988"/>
                    <a:gd name="connsiteY75" fmla="*/ 2208345 h 3206408"/>
                    <a:gd name="connsiteX76" fmla="*/ 1973553 w 3310988"/>
                    <a:gd name="connsiteY76" fmla="*/ 2115925 h 3206408"/>
                    <a:gd name="connsiteX77" fmla="*/ 989331 w 3310988"/>
                    <a:gd name="connsiteY77" fmla="*/ 1227748 h 3206408"/>
                    <a:gd name="connsiteX78" fmla="*/ 1273687 w 3310988"/>
                    <a:gd name="connsiteY78" fmla="*/ 1227748 h 3206408"/>
                    <a:gd name="connsiteX79" fmla="*/ 2207134 w 3310988"/>
                    <a:gd name="connsiteY79" fmla="*/ 294301 h 3206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3310988" h="3206408">
                      <a:moveTo>
                        <a:pt x="896859" y="1671444"/>
                      </a:moveTo>
                      <a:lnTo>
                        <a:pt x="901790" y="1679023"/>
                      </a:lnTo>
                      <a:lnTo>
                        <a:pt x="904045" y="1683315"/>
                      </a:lnTo>
                      <a:lnTo>
                        <a:pt x="911443" y="1698615"/>
                      </a:lnTo>
                      <a:lnTo>
                        <a:pt x="915191" y="1706835"/>
                      </a:lnTo>
                      <a:lnTo>
                        <a:pt x="932180" y="1746903"/>
                      </a:lnTo>
                      <a:cubicBezTo>
                        <a:pt x="1033920" y="1996629"/>
                        <a:pt x="907455" y="1753164"/>
                        <a:pt x="1069340" y="2036463"/>
                      </a:cubicBezTo>
                      <a:cubicBezTo>
                        <a:pt x="1082723" y="2059884"/>
                        <a:pt x="1097084" y="2084370"/>
                        <a:pt x="1113311" y="2107281"/>
                      </a:cubicBezTo>
                      <a:lnTo>
                        <a:pt x="1121792" y="2116715"/>
                      </a:lnTo>
                      <a:lnTo>
                        <a:pt x="1130194" y="2129570"/>
                      </a:lnTo>
                      <a:lnTo>
                        <a:pt x="1168481" y="2168648"/>
                      </a:lnTo>
                      <a:lnTo>
                        <a:pt x="1121792" y="2116715"/>
                      </a:lnTo>
                      <a:lnTo>
                        <a:pt x="1069341" y="2036464"/>
                      </a:lnTo>
                      <a:cubicBezTo>
                        <a:pt x="907456" y="1753165"/>
                        <a:pt x="1033921" y="1996630"/>
                        <a:pt x="932181" y="1746904"/>
                      </a:cubicBezTo>
                      <a:cubicBezTo>
                        <a:pt x="926422" y="1732769"/>
                        <a:pt x="921560" y="1721218"/>
                        <a:pt x="917449" y="1711785"/>
                      </a:cubicBezTo>
                      <a:lnTo>
                        <a:pt x="915191" y="1706835"/>
                      </a:lnTo>
                      <a:lnTo>
                        <a:pt x="913582" y="1703039"/>
                      </a:lnTo>
                      <a:lnTo>
                        <a:pt x="911443" y="1698615"/>
                      </a:lnTo>
                      <a:lnTo>
                        <a:pt x="907227" y="1689371"/>
                      </a:lnTo>
                      <a:lnTo>
                        <a:pt x="904045" y="1683315"/>
                      </a:lnTo>
                      <a:lnTo>
                        <a:pt x="902491" y="1680101"/>
                      </a:lnTo>
                      <a:lnTo>
                        <a:pt x="901790" y="1679023"/>
                      </a:lnTo>
                      <a:lnTo>
                        <a:pt x="900652" y="1676858"/>
                      </a:lnTo>
                      <a:cubicBezTo>
                        <a:pt x="898972" y="1674026"/>
                        <a:pt x="897756" y="1672377"/>
                        <a:pt x="896859" y="1671444"/>
                      </a:cubicBezTo>
                      <a:close/>
                      <a:moveTo>
                        <a:pt x="989331" y="1227749"/>
                      </a:moveTo>
                      <a:cubicBezTo>
                        <a:pt x="1501573" y="1227749"/>
                        <a:pt x="1922889" y="1617050"/>
                        <a:pt x="1973553" y="2115926"/>
                      </a:cubicBezTo>
                      <a:lnTo>
                        <a:pt x="1978220" y="2208346"/>
                      </a:lnTo>
                      <a:lnTo>
                        <a:pt x="1978219" y="2208346"/>
                      </a:lnTo>
                      <a:lnTo>
                        <a:pt x="1978660" y="2217078"/>
                      </a:lnTo>
                      <a:cubicBezTo>
                        <a:pt x="1978660" y="2763470"/>
                        <a:pt x="1535722" y="3206408"/>
                        <a:pt x="989330" y="3206408"/>
                      </a:cubicBezTo>
                      <a:cubicBezTo>
                        <a:pt x="442938" y="3206408"/>
                        <a:pt x="0" y="2763470"/>
                        <a:pt x="0" y="2217078"/>
                      </a:cubicBezTo>
                      <a:cubicBezTo>
                        <a:pt x="0" y="1704836"/>
                        <a:pt x="389301" y="1283519"/>
                        <a:pt x="888177" y="1232856"/>
                      </a:cubicBezTo>
                      <a:lnTo>
                        <a:pt x="970284" y="1228710"/>
                      </a:lnTo>
                      <a:lnTo>
                        <a:pt x="970280" y="1228743"/>
                      </a:lnTo>
                      <a:cubicBezTo>
                        <a:pt x="960385" y="1302953"/>
                        <a:pt x="965989" y="1247339"/>
                        <a:pt x="947420" y="1327803"/>
                      </a:cubicBezTo>
                      <a:cubicBezTo>
                        <a:pt x="943946" y="1342858"/>
                        <a:pt x="942340" y="1358283"/>
                        <a:pt x="939800" y="1373523"/>
                      </a:cubicBezTo>
                      <a:cubicBezTo>
                        <a:pt x="927689" y="1403800"/>
                        <a:pt x="924575" y="1414644"/>
                        <a:pt x="909320" y="1442103"/>
                      </a:cubicBezTo>
                      <a:cubicBezTo>
                        <a:pt x="902127" y="1455050"/>
                        <a:pt x="889109" y="1465631"/>
                        <a:pt x="886460" y="1480203"/>
                      </a:cubicBezTo>
                      <a:cubicBezTo>
                        <a:pt x="878722" y="1522760"/>
                        <a:pt x="881380" y="1566563"/>
                        <a:pt x="878840" y="1609743"/>
                      </a:cubicBezTo>
                      <a:lnTo>
                        <a:pt x="879037" y="1610540"/>
                      </a:lnTo>
                      <a:lnTo>
                        <a:pt x="887347" y="1644347"/>
                      </a:lnTo>
                      <a:lnTo>
                        <a:pt x="889965" y="1655248"/>
                      </a:lnTo>
                      <a:lnTo>
                        <a:pt x="892217" y="1664689"/>
                      </a:lnTo>
                      <a:lnTo>
                        <a:pt x="892296" y="1664978"/>
                      </a:lnTo>
                      <a:lnTo>
                        <a:pt x="892781" y="1667005"/>
                      </a:lnTo>
                      <a:cubicBezTo>
                        <a:pt x="893271" y="1668972"/>
                        <a:pt x="893553" y="1669942"/>
                        <a:pt x="893770" y="1670382"/>
                      </a:cubicBezTo>
                      <a:lnTo>
                        <a:pt x="893771" y="1670382"/>
                      </a:lnTo>
                      <a:lnTo>
                        <a:pt x="892296" y="1664978"/>
                      </a:lnTo>
                      <a:lnTo>
                        <a:pt x="890540" y="1657642"/>
                      </a:lnTo>
                      <a:lnTo>
                        <a:pt x="889965" y="1655248"/>
                      </a:lnTo>
                      <a:lnTo>
                        <a:pt x="887923" y="1646691"/>
                      </a:lnTo>
                      <a:lnTo>
                        <a:pt x="887347" y="1644347"/>
                      </a:lnTo>
                      <a:lnTo>
                        <a:pt x="886181" y="1639489"/>
                      </a:lnTo>
                      <a:lnTo>
                        <a:pt x="879037" y="1610540"/>
                      </a:lnTo>
                      <a:lnTo>
                        <a:pt x="878841" y="1609744"/>
                      </a:lnTo>
                      <a:cubicBezTo>
                        <a:pt x="881381" y="1566564"/>
                        <a:pt x="878723" y="1522761"/>
                        <a:pt x="886461" y="1480204"/>
                      </a:cubicBezTo>
                      <a:cubicBezTo>
                        <a:pt x="889110" y="1465632"/>
                        <a:pt x="902128" y="1455051"/>
                        <a:pt x="909321" y="1442104"/>
                      </a:cubicBezTo>
                      <a:cubicBezTo>
                        <a:pt x="924576" y="1414645"/>
                        <a:pt x="927690" y="1403801"/>
                        <a:pt x="939801" y="1373524"/>
                      </a:cubicBezTo>
                      <a:cubicBezTo>
                        <a:pt x="942341" y="1358284"/>
                        <a:pt x="943947" y="1342859"/>
                        <a:pt x="947421" y="1327804"/>
                      </a:cubicBezTo>
                      <a:cubicBezTo>
                        <a:pt x="965990" y="1247340"/>
                        <a:pt x="960386" y="1302954"/>
                        <a:pt x="970281" y="1228744"/>
                      </a:cubicBezTo>
                      <a:lnTo>
                        <a:pt x="970285" y="1228711"/>
                      </a:lnTo>
                      <a:close/>
                      <a:moveTo>
                        <a:pt x="2207134" y="0"/>
                      </a:moveTo>
                      <a:lnTo>
                        <a:pt x="2209278" y="45281"/>
                      </a:lnTo>
                      <a:cubicBezTo>
                        <a:pt x="2253875" y="513829"/>
                        <a:pt x="2625265" y="887095"/>
                        <a:pt x="3092961" y="934591"/>
                      </a:cubicBezTo>
                      <a:lnTo>
                        <a:pt x="3165680" y="938263"/>
                      </a:lnTo>
                      <a:lnTo>
                        <a:pt x="3165680" y="938262"/>
                      </a:lnTo>
                      <a:lnTo>
                        <a:pt x="3194113" y="939698"/>
                      </a:lnTo>
                      <a:lnTo>
                        <a:pt x="3310988" y="939698"/>
                      </a:lnTo>
                      <a:lnTo>
                        <a:pt x="3297616" y="941696"/>
                      </a:lnTo>
                      <a:lnTo>
                        <a:pt x="3271340" y="943023"/>
                      </a:lnTo>
                      <a:lnTo>
                        <a:pt x="3271340" y="943022"/>
                      </a:lnTo>
                      <a:lnTo>
                        <a:pt x="3196464" y="946803"/>
                      </a:lnTo>
                      <a:lnTo>
                        <a:pt x="2912108" y="946803"/>
                      </a:lnTo>
                      <a:cubicBezTo>
                        <a:pt x="2396579" y="946803"/>
                        <a:pt x="1978661" y="1364721"/>
                        <a:pt x="1978661" y="1880250"/>
                      </a:cubicBezTo>
                      <a:lnTo>
                        <a:pt x="1978661" y="2208313"/>
                      </a:lnTo>
                      <a:lnTo>
                        <a:pt x="1978220" y="2208345"/>
                      </a:lnTo>
                      <a:lnTo>
                        <a:pt x="1973553" y="2115925"/>
                      </a:lnTo>
                      <a:cubicBezTo>
                        <a:pt x="1922889" y="1617049"/>
                        <a:pt x="1501573" y="1227748"/>
                        <a:pt x="989331" y="1227748"/>
                      </a:cubicBezTo>
                      <a:lnTo>
                        <a:pt x="1273687" y="1227748"/>
                      </a:lnTo>
                      <a:cubicBezTo>
                        <a:pt x="1789216" y="1227748"/>
                        <a:pt x="2207134" y="809830"/>
                        <a:pt x="2207134" y="29430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chemeClr val="accent3">
                        <a:lumMod val="60000"/>
                        <a:lumOff val="40000"/>
                      </a:schemeClr>
                    </a:gs>
                    <a:gs pos="59000">
                      <a:srgbClr val="FF9B41"/>
                    </a:gs>
                  </a:gsLst>
                  <a:lin ang="0" scaled="1"/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A8FBCEFD-AD79-2212-2B38-70D19BF95C8A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40937" y="830356"/>
                  <a:ext cx="1976309" cy="1971554"/>
                </a:xfrm>
                <a:custGeom>
                  <a:avLst/>
                  <a:gdLst>
                    <a:gd name="connsiteX0" fmla="*/ 989329 w 1976309"/>
                    <a:gd name="connsiteY0" fmla="*/ 0 h 1971554"/>
                    <a:gd name="connsiteX1" fmla="*/ 1542473 w 1976309"/>
                    <a:gd name="connsiteY1" fmla="*/ 168962 h 1971554"/>
                    <a:gd name="connsiteX2" fmla="*/ 1688709 w 1976309"/>
                    <a:gd name="connsiteY2" fmla="*/ 289618 h 1971554"/>
                    <a:gd name="connsiteX3" fmla="*/ 1689273 w 1976309"/>
                    <a:gd name="connsiteY3" fmla="*/ 290231 h 1971554"/>
                    <a:gd name="connsiteX4" fmla="*/ 1800721 w 1976309"/>
                    <a:gd name="connsiteY4" fmla="*/ 425307 h 1971554"/>
                    <a:gd name="connsiteX5" fmla="*/ 1859487 w 1976309"/>
                    <a:gd name="connsiteY5" fmla="*/ 518243 h 1971554"/>
                    <a:gd name="connsiteX6" fmla="*/ 1900913 w 1976309"/>
                    <a:gd name="connsiteY6" fmla="*/ 604238 h 1971554"/>
                    <a:gd name="connsiteX7" fmla="*/ 1925975 w 1976309"/>
                    <a:gd name="connsiteY7" fmla="*/ 672711 h 1971554"/>
                    <a:gd name="connsiteX8" fmla="*/ 1935277 w 1976309"/>
                    <a:gd name="connsiteY8" fmla="*/ 699393 h 1971554"/>
                    <a:gd name="connsiteX9" fmla="*/ 1936021 w 1976309"/>
                    <a:gd name="connsiteY9" fmla="*/ 702286 h 1971554"/>
                    <a:gd name="connsiteX10" fmla="*/ 1957427 w 1976309"/>
                    <a:gd name="connsiteY10" fmla="*/ 788885 h 1971554"/>
                    <a:gd name="connsiteX11" fmla="*/ 1971202 w 1976309"/>
                    <a:gd name="connsiteY11" fmla="*/ 881072 h 1971554"/>
                    <a:gd name="connsiteX12" fmla="*/ 1972529 w 1976309"/>
                    <a:gd name="connsiteY12" fmla="*/ 907348 h 1971554"/>
                    <a:gd name="connsiteX13" fmla="*/ 1972528 w 1976309"/>
                    <a:gd name="connsiteY13" fmla="*/ 907348 h 1971554"/>
                    <a:gd name="connsiteX14" fmla="*/ 1976309 w 1976309"/>
                    <a:gd name="connsiteY14" fmla="*/ 982224 h 1971554"/>
                    <a:gd name="connsiteX15" fmla="*/ 1976309 w 1976309"/>
                    <a:gd name="connsiteY15" fmla="*/ 1038961 h 1971554"/>
                    <a:gd name="connsiteX16" fmla="*/ 1974165 w 1976309"/>
                    <a:gd name="connsiteY16" fmla="*/ 1084242 h 1971554"/>
                    <a:gd name="connsiteX17" fmla="*/ 1182669 w 1976309"/>
                    <a:gd name="connsiteY17" fmla="*/ 1959777 h 1971554"/>
                    <a:gd name="connsiteX18" fmla="*/ 1103854 w 1976309"/>
                    <a:gd name="connsiteY18" fmla="*/ 1971554 h 1971554"/>
                    <a:gd name="connsiteX19" fmla="*/ 986979 w 1976309"/>
                    <a:gd name="connsiteY19" fmla="*/ 1971554 h 1971554"/>
                    <a:gd name="connsiteX20" fmla="*/ 958546 w 1976309"/>
                    <a:gd name="connsiteY20" fmla="*/ 1970118 h 1971554"/>
                    <a:gd name="connsiteX21" fmla="*/ 958546 w 1976309"/>
                    <a:gd name="connsiteY21" fmla="*/ 1970119 h 1971554"/>
                    <a:gd name="connsiteX22" fmla="*/ 885827 w 1976309"/>
                    <a:gd name="connsiteY22" fmla="*/ 1966447 h 1971554"/>
                    <a:gd name="connsiteX23" fmla="*/ 2144 w 1976309"/>
                    <a:gd name="connsiteY23" fmla="*/ 1077137 h 1971554"/>
                    <a:gd name="connsiteX24" fmla="*/ 0 w 1976309"/>
                    <a:gd name="connsiteY24" fmla="*/ 1031856 h 1971554"/>
                    <a:gd name="connsiteX25" fmla="*/ 0 w 1976309"/>
                    <a:gd name="connsiteY25" fmla="*/ 989329 h 1971554"/>
                    <a:gd name="connsiteX26" fmla="*/ 1436 w 1976309"/>
                    <a:gd name="connsiteY26" fmla="*/ 960896 h 1971554"/>
                    <a:gd name="connsiteX27" fmla="*/ 1435 w 1976309"/>
                    <a:gd name="connsiteY27" fmla="*/ 960896 h 1971554"/>
                    <a:gd name="connsiteX28" fmla="*/ 5107 w 1976309"/>
                    <a:gd name="connsiteY28" fmla="*/ 888177 h 1971554"/>
                    <a:gd name="connsiteX29" fmla="*/ 989329 w 1976309"/>
                    <a:gd name="connsiteY29" fmla="*/ 0 h 1971554"/>
                    <a:gd name="connsiteX30" fmla="*/ 1441630 w 1976309"/>
                    <a:gd name="connsiteY30" fmla="*/ 1065445 h 1971554"/>
                    <a:gd name="connsiteX31" fmla="*/ 1438005 w 1976309"/>
                    <a:gd name="connsiteY31" fmla="*/ 1067335 h 1971554"/>
                    <a:gd name="connsiteX32" fmla="*/ 1435766 w 1976309"/>
                    <a:gd name="connsiteY32" fmla="*/ 1068788 h 1971554"/>
                    <a:gd name="connsiteX33" fmla="*/ 1435750 w 1976309"/>
                    <a:gd name="connsiteY33" fmla="*/ 1068800 h 1971554"/>
                    <a:gd name="connsiteX34" fmla="*/ 1435733 w 1976309"/>
                    <a:gd name="connsiteY34" fmla="*/ 1068811 h 1971554"/>
                    <a:gd name="connsiteX35" fmla="*/ 1428863 w 1976309"/>
                    <a:gd name="connsiteY35" fmla="*/ 1073979 h 1971554"/>
                    <a:gd name="connsiteX36" fmla="*/ 1393094 w 1976309"/>
                    <a:gd name="connsiteY36" fmla="*/ 1101558 h 1971554"/>
                    <a:gd name="connsiteX37" fmla="*/ 1441630 w 1976309"/>
                    <a:gd name="connsiteY37" fmla="*/ 1065445 h 1971554"/>
                    <a:gd name="connsiteX38" fmla="*/ 869996 w 1976309"/>
                    <a:gd name="connsiteY38" fmla="*/ 1395444 h 1971554"/>
                    <a:gd name="connsiteX39" fmla="*/ 904219 w 1976309"/>
                    <a:gd name="connsiteY39" fmla="*/ 1440355 h 1971554"/>
                    <a:gd name="connsiteX40" fmla="*/ 902766 w 1976309"/>
                    <a:gd name="connsiteY40" fmla="*/ 1438116 h 1971554"/>
                    <a:gd name="connsiteX41" fmla="*/ 902754 w 1976309"/>
                    <a:gd name="connsiteY41" fmla="*/ 1438100 h 1971554"/>
                    <a:gd name="connsiteX42" fmla="*/ 902743 w 1976309"/>
                    <a:gd name="connsiteY42" fmla="*/ 1438083 h 1971554"/>
                    <a:gd name="connsiteX43" fmla="*/ 897575 w 1976309"/>
                    <a:gd name="connsiteY43" fmla="*/ 1431213 h 1971554"/>
                    <a:gd name="connsiteX44" fmla="*/ 869996 w 1976309"/>
                    <a:gd name="connsiteY44" fmla="*/ 1395444 h 19715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76309" h="1971554">
                      <a:moveTo>
                        <a:pt x="989329" y="0"/>
                      </a:moveTo>
                      <a:cubicBezTo>
                        <a:pt x="1194226" y="0"/>
                        <a:pt x="1384575" y="62288"/>
                        <a:pt x="1542473" y="168962"/>
                      </a:cubicBezTo>
                      <a:lnTo>
                        <a:pt x="1688709" y="289618"/>
                      </a:lnTo>
                      <a:lnTo>
                        <a:pt x="1689273" y="290231"/>
                      </a:lnTo>
                      <a:lnTo>
                        <a:pt x="1800721" y="425307"/>
                      </a:lnTo>
                      <a:lnTo>
                        <a:pt x="1859487" y="518243"/>
                      </a:lnTo>
                      <a:lnTo>
                        <a:pt x="1900913" y="604238"/>
                      </a:lnTo>
                      <a:lnTo>
                        <a:pt x="1925975" y="672711"/>
                      </a:lnTo>
                      <a:lnTo>
                        <a:pt x="1935277" y="699393"/>
                      </a:lnTo>
                      <a:lnTo>
                        <a:pt x="1936021" y="702286"/>
                      </a:lnTo>
                      <a:lnTo>
                        <a:pt x="1957427" y="788885"/>
                      </a:lnTo>
                      <a:cubicBezTo>
                        <a:pt x="1963422" y="819141"/>
                        <a:pt x="1968036" y="849892"/>
                        <a:pt x="1971202" y="881072"/>
                      </a:cubicBezTo>
                      <a:lnTo>
                        <a:pt x="1972529" y="907348"/>
                      </a:lnTo>
                      <a:lnTo>
                        <a:pt x="1972528" y="907348"/>
                      </a:lnTo>
                      <a:lnTo>
                        <a:pt x="1976309" y="982224"/>
                      </a:lnTo>
                      <a:lnTo>
                        <a:pt x="1976309" y="1038961"/>
                      </a:lnTo>
                      <a:lnTo>
                        <a:pt x="1974165" y="1084242"/>
                      </a:lnTo>
                      <a:cubicBezTo>
                        <a:pt x="1932542" y="1521552"/>
                        <a:pt x="1606245" y="1875863"/>
                        <a:pt x="1182669" y="1959777"/>
                      </a:cubicBezTo>
                      <a:lnTo>
                        <a:pt x="1103854" y="1971554"/>
                      </a:lnTo>
                      <a:lnTo>
                        <a:pt x="986979" y="1971554"/>
                      </a:lnTo>
                      <a:lnTo>
                        <a:pt x="958546" y="1970118"/>
                      </a:lnTo>
                      <a:lnTo>
                        <a:pt x="958546" y="1970119"/>
                      </a:lnTo>
                      <a:lnTo>
                        <a:pt x="885827" y="1966447"/>
                      </a:lnTo>
                      <a:cubicBezTo>
                        <a:pt x="418131" y="1918951"/>
                        <a:pt x="46741" y="1545685"/>
                        <a:pt x="2144" y="1077137"/>
                      </a:cubicBezTo>
                      <a:lnTo>
                        <a:pt x="0" y="1031856"/>
                      </a:lnTo>
                      <a:lnTo>
                        <a:pt x="0" y="989329"/>
                      </a:lnTo>
                      <a:lnTo>
                        <a:pt x="1436" y="960896"/>
                      </a:lnTo>
                      <a:lnTo>
                        <a:pt x="1435" y="960896"/>
                      </a:lnTo>
                      <a:lnTo>
                        <a:pt x="5107" y="888177"/>
                      </a:lnTo>
                      <a:cubicBezTo>
                        <a:pt x="55770" y="389301"/>
                        <a:pt x="477086" y="0"/>
                        <a:pt x="989329" y="0"/>
                      </a:cubicBezTo>
                      <a:close/>
                      <a:moveTo>
                        <a:pt x="1441630" y="1065445"/>
                      </a:moveTo>
                      <a:cubicBezTo>
                        <a:pt x="1441611" y="1065238"/>
                        <a:pt x="1440510" y="1065790"/>
                        <a:pt x="1438005" y="1067335"/>
                      </a:cubicBezTo>
                      <a:lnTo>
                        <a:pt x="1435766" y="1068788"/>
                      </a:lnTo>
                      <a:lnTo>
                        <a:pt x="1435750" y="1068800"/>
                      </a:lnTo>
                      <a:lnTo>
                        <a:pt x="1435733" y="1068811"/>
                      </a:lnTo>
                      <a:lnTo>
                        <a:pt x="1428863" y="1073979"/>
                      </a:lnTo>
                      <a:cubicBezTo>
                        <a:pt x="1404594" y="1092311"/>
                        <a:pt x="1394700" y="1100031"/>
                        <a:pt x="1393094" y="1101558"/>
                      </a:cubicBezTo>
                      <a:cubicBezTo>
                        <a:pt x="1388878" y="1105567"/>
                        <a:pt x="1441764" y="1066896"/>
                        <a:pt x="1441630" y="1065445"/>
                      </a:cubicBezTo>
                      <a:close/>
                      <a:moveTo>
                        <a:pt x="869996" y="1395444"/>
                      </a:moveTo>
                      <a:cubicBezTo>
                        <a:pt x="865415" y="1390625"/>
                        <a:pt x="916578" y="1460390"/>
                        <a:pt x="904219" y="1440355"/>
                      </a:cubicBezTo>
                      <a:lnTo>
                        <a:pt x="902766" y="1438116"/>
                      </a:lnTo>
                      <a:lnTo>
                        <a:pt x="902754" y="1438100"/>
                      </a:lnTo>
                      <a:lnTo>
                        <a:pt x="902743" y="1438083"/>
                      </a:lnTo>
                      <a:lnTo>
                        <a:pt x="897575" y="1431213"/>
                      </a:lnTo>
                      <a:cubicBezTo>
                        <a:pt x="879243" y="1406944"/>
                        <a:pt x="871523" y="1397050"/>
                        <a:pt x="869996" y="1395444"/>
                      </a:cubicBezTo>
                      <a:close/>
                    </a:path>
                  </a:pathLst>
                </a:custGeom>
                <a:noFill/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0EDF4E6-BDB6-DE97-E809-159727FEE2D8}"/>
                </a:ext>
              </a:extLst>
            </p:cNvPr>
            <p:cNvGrpSpPr/>
            <p:nvPr/>
          </p:nvGrpSpPr>
          <p:grpSpPr>
            <a:xfrm rot="18900000">
              <a:off x="5251303" y="8258880"/>
              <a:ext cx="1634836" cy="1634836"/>
              <a:chOff x="8617803" y="1452434"/>
              <a:chExt cx="1634836" cy="1634836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C2001258-8516-BE9F-20E4-3B7587249AB4}"/>
                  </a:ext>
                </a:extLst>
              </p:cNvPr>
              <p:cNvSpPr/>
              <p:nvPr/>
            </p:nvSpPr>
            <p:spPr>
              <a:xfrm rot="16200000">
                <a:off x="8617803" y="1452434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8A2DB79D-B983-34A4-5782-ACFB5D90A0F3}"/>
                  </a:ext>
                </a:extLst>
              </p:cNvPr>
              <p:cNvGrpSpPr/>
              <p:nvPr/>
            </p:nvGrpSpPr>
            <p:grpSpPr>
              <a:xfrm>
                <a:off x="8972300" y="1801781"/>
                <a:ext cx="925841" cy="1033680"/>
                <a:chOff x="2224208" y="1844206"/>
                <a:chExt cx="925841" cy="1033680"/>
              </a:xfrm>
            </p:grpSpPr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B542570B-21AF-1C5C-AA81-374B597CAD4D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STEP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2D4373F8-1629-EC23-FA9D-D87A560724D6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Russo One" panose="02000503050000020004" pitchFamily="2" charset="0"/>
                    </a:rPr>
                    <a:t>04</a:t>
                  </a:r>
                </a:p>
              </p:txBody>
            </p:sp>
          </p:grpSp>
        </p:grpSp>
      </p:grpSp>
      <p:grpSp>
        <p:nvGrpSpPr>
          <p:cNvPr id="139" name="3">
            <a:extLst>
              <a:ext uri="{FF2B5EF4-FFF2-40B4-BE49-F238E27FC236}">
                <a16:creationId xmlns:a16="http://schemas.microsoft.com/office/drawing/2014/main" id="{FBA626A1-F4F1-5564-0144-91EC88E85F21}"/>
              </a:ext>
            </a:extLst>
          </p:cNvPr>
          <p:cNvGrpSpPr/>
          <p:nvPr/>
        </p:nvGrpSpPr>
        <p:grpSpPr>
          <a:xfrm>
            <a:off x="455096" y="3454019"/>
            <a:ext cx="11246302" cy="11246302"/>
            <a:chOff x="455096" y="3454019"/>
            <a:chExt cx="11246302" cy="11246302"/>
          </a:xfrm>
        </p:grpSpPr>
        <p:grpSp>
          <p:nvGrpSpPr>
            <p:cNvPr id="13" name="3">
              <a:extLst>
                <a:ext uri="{FF2B5EF4-FFF2-40B4-BE49-F238E27FC236}">
                  <a16:creationId xmlns:a16="http://schemas.microsoft.com/office/drawing/2014/main" id="{A60E2E25-07B6-5C67-53A0-5A4B8A384563}"/>
                </a:ext>
              </a:extLst>
            </p:cNvPr>
            <p:cNvGrpSpPr/>
            <p:nvPr/>
          </p:nvGrpSpPr>
          <p:grpSpPr>
            <a:xfrm rot="18900000">
              <a:off x="455096" y="3454019"/>
              <a:ext cx="11246302" cy="11246302"/>
              <a:chOff x="-3396441" y="-3808167"/>
              <a:chExt cx="11246302" cy="11246302"/>
            </a:xfrm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A36E901C-263D-2553-C5B6-29EB065002BB}"/>
                  </a:ext>
                </a:extLst>
              </p:cNvPr>
              <p:cNvSpPr/>
              <p:nvPr/>
            </p:nvSpPr>
            <p:spPr>
              <a:xfrm>
                <a:off x="-3396441" y="-38081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C6C4ABD9-73CE-47B3-3723-FE4F688C0CF2}"/>
                  </a:ext>
                </a:extLst>
              </p:cNvPr>
              <p:cNvGrpSpPr/>
              <p:nvPr/>
            </p:nvGrpSpPr>
            <p:grpSpPr>
              <a:xfrm>
                <a:off x="-966197" y="830356"/>
                <a:ext cx="4183443" cy="4238264"/>
                <a:chOff x="-966197" y="830356"/>
                <a:chExt cx="4183443" cy="4238264"/>
              </a:xfrm>
            </p:grpSpPr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4514227B-603E-9770-A382-F92CF8E8C90D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-966197" y="1862212"/>
                  <a:ext cx="3310988" cy="3206408"/>
                </a:xfrm>
                <a:custGeom>
                  <a:avLst/>
                  <a:gdLst>
                    <a:gd name="connsiteX0" fmla="*/ 896859 w 3310988"/>
                    <a:gd name="connsiteY0" fmla="*/ 1671444 h 3206408"/>
                    <a:gd name="connsiteX1" fmla="*/ 901790 w 3310988"/>
                    <a:gd name="connsiteY1" fmla="*/ 1679023 h 3206408"/>
                    <a:gd name="connsiteX2" fmla="*/ 904045 w 3310988"/>
                    <a:gd name="connsiteY2" fmla="*/ 1683315 h 3206408"/>
                    <a:gd name="connsiteX3" fmla="*/ 911443 w 3310988"/>
                    <a:gd name="connsiteY3" fmla="*/ 1698615 h 3206408"/>
                    <a:gd name="connsiteX4" fmla="*/ 915191 w 3310988"/>
                    <a:gd name="connsiteY4" fmla="*/ 1706835 h 3206408"/>
                    <a:gd name="connsiteX5" fmla="*/ 932180 w 3310988"/>
                    <a:gd name="connsiteY5" fmla="*/ 1746903 h 3206408"/>
                    <a:gd name="connsiteX6" fmla="*/ 1069340 w 3310988"/>
                    <a:gd name="connsiteY6" fmla="*/ 2036463 h 3206408"/>
                    <a:gd name="connsiteX7" fmla="*/ 1113311 w 3310988"/>
                    <a:gd name="connsiteY7" fmla="*/ 2107281 h 3206408"/>
                    <a:gd name="connsiteX8" fmla="*/ 1121792 w 3310988"/>
                    <a:gd name="connsiteY8" fmla="*/ 2116715 h 3206408"/>
                    <a:gd name="connsiteX9" fmla="*/ 1130194 w 3310988"/>
                    <a:gd name="connsiteY9" fmla="*/ 2129570 h 3206408"/>
                    <a:gd name="connsiteX10" fmla="*/ 1168481 w 3310988"/>
                    <a:gd name="connsiteY10" fmla="*/ 2168648 h 3206408"/>
                    <a:gd name="connsiteX11" fmla="*/ 1121792 w 3310988"/>
                    <a:gd name="connsiteY11" fmla="*/ 2116715 h 3206408"/>
                    <a:gd name="connsiteX12" fmla="*/ 1069341 w 3310988"/>
                    <a:gd name="connsiteY12" fmla="*/ 2036464 h 3206408"/>
                    <a:gd name="connsiteX13" fmla="*/ 932181 w 3310988"/>
                    <a:gd name="connsiteY13" fmla="*/ 1746904 h 3206408"/>
                    <a:gd name="connsiteX14" fmla="*/ 917449 w 3310988"/>
                    <a:gd name="connsiteY14" fmla="*/ 1711785 h 3206408"/>
                    <a:gd name="connsiteX15" fmla="*/ 915191 w 3310988"/>
                    <a:gd name="connsiteY15" fmla="*/ 1706835 h 3206408"/>
                    <a:gd name="connsiteX16" fmla="*/ 913582 w 3310988"/>
                    <a:gd name="connsiteY16" fmla="*/ 1703039 h 3206408"/>
                    <a:gd name="connsiteX17" fmla="*/ 911443 w 3310988"/>
                    <a:gd name="connsiteY17" fmla="*/ 1698615 h 3206408"/>
                    <a:gd name="connsiteX18" fmla="*/ 907227 w 3310988"/>
                    <a:gd name="connsiteY18" fmla="*/ 1689371 h 3206408"/>
                    <a:gd name="connsiteX19" fmla="*/ 904045 w 3310988"/>
                    <a:gd name="connsiteY19" fmla="*/ 1683315 h 3206408"/>
                    <a:gd name="connsiteX20" fmla="*/ 902491 w 3310988"/>
                    <a:gd name="connsiteY20" fmla="*/ 1680101 h 3206408"/>
                    <a:gd name="connsiteX21" fmla="*/ 901790 w 3310988"/>
                    <a:gd name="connsiteY21" fmla="*/ 1679023 h 3206408"/>
                    <a:gd name="connsiteX22" fmla="*/ 900652 w 3310988"/>
                    <a:gd name="connsiteY22" fmla="*/ 1676858 h 3206408"/>
                    <a:gd name="connsiteX23" fmla="*/ 896859 w 3310988"/>
                    <a:gd name="connsiteY23" fmla="*/ 1671444 h 3206408"/>
                    <a:gd name="connsiteX24" fmla="*/ 989331 w 3310988"/>
                    <a:gd name="connsiteY24" fmla="*/ 1227749 h 3206408"/>
                    <a:gd name="connsiteX25" fmla="*/ 1973553 w 3310988"/>
                    <a:gd name="connsiteY25" fmla="*/ 2115926 h 3206408"/>
                    <a:gd name="connsiteX26" fmla="*/ 1978220 w 3310988"/>
                    <a:gd name="connsiteY26" fmla="*/ 2208346 h 3206408"/>
                    <a:gd name="connsiteX27" fmla="*/ 1978219 w 3310988"/>
                    <a:gd name="connsiteY27" fmla="*/ 2208346 h 3206408"/>
                    <a:gd name="connsiteX28" fmla="*/ 1978660 w 3310988"/>
                    <a:gd name="connsiteY28" fmla="*/ 2217078 h 3206408"/>
                    <a:gd name="connsiteX29" fmla="*/ 989330 w 3310988"/>
                    <a:gd name="connsiteY29" fmla="*/ 3206408 h 3206408"/>
                    <a:gd name="connsiteX30" fmla="*/ 0 w 3310988"/>
                    <a:gd name="connsiteY30" fmla="*/ 2217078 h 3206408"/>
                    <a:gd name="connsiteX31" fmla="*/ 888177 w 3310988"/>
                    <a:gd name="connsiteY31" fmla="*/ 1232856 h 3206408"/>
                    <a:gd name="connsiteX32" fmla="*/ 970284 w 3310988"/>
                    <a:gd name="connsiteY32" fmla="*/ 1228710 h 3206408"/>
                    <a:gd name="connsiteX33" fmla="*/ 970280 w 3310988"/>
                    <a:gd name="connsiteY33" fmla="*/ 1228743 h 3206408"/>
                    <a:gd name="connsiteX34" fmla="*/ 947420 w 3310988"/>
                    <a:gd name="connsiteY34" fmla="*/ 1327803 h 3206408"/>
                    <a:gd name="connsiteX35" fmla="*/ 939800 w 3310988"/>
                    <a:gd name="connsiteY35" fmla="*/ 1373523 h 3206408"/>
                    <a:gd name="connsiteX36" fmla="*/ 909320 w 3310988"/>
                    <a:gd name="connsiteY36" fmla="*/ 1442103 h 3206408"/>
                    <a:gd name="connsiteX37" fmla="*/ 886460 w 3310988"/>
                    <a:gd name="connsiteY37" fmla="*/ 1480203 h 3206408"/>
                    <a:gd name="connsiteX38" fmla="*/ 878840 w 3310988"/>
                    <a:gd name="connsiteY38" fmla="*/ 1609743 h 3206408"/>
                    <a:gd name="connsiteX39" fmla="*/ 879037 w 3310988"/>
                    <a:gd name="connsiteY39" fmla="*/ 1610540 h 3206408"/>
                    <a:gd name="connsiteX40" fmla="*/ 887347 w 3310988"/>
                    <a:gd name="connsiteY40" fmla="*/ 1644347 h 3206408"/>
                    <a:gd name="connsiteX41" fmla="*/ 889965 w 3310988"/>
                    <a:gd name="connsiteY41" fmla="*/ 1655248 h 3206408"/>
                    <a:gd name="connsiteX42" fmla="*/ 892217 w 3310988"/>
                    <a:gd name="connsiteY42" fmla="*/ 1664689 h 3206408"/>
                    <a:gd name="connsiteX43" fmla="*/ 892296 w 3310988"/>
                    <a:gd name="connsiteY43" fmla="*/ 1664978 h 3206408"/>
                    <a:gd name="connsiteX44" fmla="*/ 892781 w 3310988"/>
                    <a:gd name="connsiteY44" fmla="*/ 1667005 h 3206408"/>
                    <a:gd name="connsiteX45" fmla="*/ 893770 w 3310988"/>
                    <a:gd name="connsiteY45" fmla="*/ 1670382 h 3206408"/>
                    <a:gd name="connsiteX46" fmla="*/ 893771 w 3310988"/>
                    <a:gd name="connsiteY46" fmla="*/ 1670382 h 3206408"/>
                    <a:gd name="connsiteX47" fmla="*/ 892296 w 3310988"/>
                    <a:gd name="connsiteY47" fmla="*/ 1664978 h 3206408"/>
                    <a:gd name="connsiteX48" fmla="*/ 890540 w 3310988"/>
                    <a:gd name="connsiteY48" fmla="*/ 1657642 h 3206408"/>
                    <a:gd name="connsiteX49" fmla="*/ 889965 w 3310988"/>
                    <a:gd name="connsiteY49" fmla="*/ 1655248 h 3206408"/>
                    <a:gd name="connsiteX50" fmla="*/ 887923 w 3310988"/>
                    <a:gd name="connsiteY50" fmla="*/ 1646691 h 3206408"/>
                    <a:gd name="connsiteX51" fmla="*/ 887347 w 3310988"/>
                    <a:gd name="connsiteY51" fmla="*/ 1644347 h 3206408"/>
                    <a:gd name="connsiteX52" fmla="*/ 886181 w 3310988"/>
                    <a:gd name="connsiteY52" fmla="*/ 1639489 h 3206408"/>
                    <a:gd name="connsiteX53" fmla="*/ 879037 w 3310988"/>
                    <a:gd name="connsiteY53" fmla="*/ 1610540 h 3206408"/>
                    <a:gd name="connsiteX54" fmla="*/ 878841 w 3310988"/>
                    <a:gd name="connsiteY54" fmla="*/ 1609744 h 3206408"/>
                    <a:gd name="connsiteX55" fmla="*/ 886461 w 3310988"/>
                    <a:gd name="connsiteY55" fmla="*/ 1480204 h 3206408"/>
                    <a:gd name="connsiteX56" fmla="*/ 909321 w 3310988"/>
                    <a:gd name="connsiteY56" fmla="*/ 1442104 h 3206408"/>
                    <a:gd name="connsiteX57" fmla="*/ 939801 w 3310988"/>
                    <a:gd name="connsiteY57" fmla="*/ 1373524 h 3206408"/>
                    <a:gd name="connsiteX58" fmla="*/ 947421 w 3310988"/>
                    <a:gd name="connsiteY58" fmla="*/ 1327804 h 3206408"/>
                    <a:gd name="connsiteX59" fmla="*/ 970281 w 3310988"/>
                    <a:gd name="connsiteY59" fmla="*/ 1228744 h 3206408"/>
                    <a:gd name="connsiteX60" fmla="*/ 970285 w 3310988"/>
                    <a:gd name="connsiteY60" fmla="*/ 1228711 h 3206408"/>
                    <a:gd name="connsiteX61" fmla="*/ 2207134 w 3310988"/>
                    <a:gd name="connsiteY61" fmla="*/ 0 h 3206408"/>
                    <a:gd name="connsiteX62" fmla="*/ 2209278 w 3310988"/>
                    <a:gd name="connsiteY62" fmla="*/ 45281 h 3206408"/>
                    <a:gd name="connsiteX63" fmla="*/ 3092961 w 3310988"/>
                    <a:gd name="connsiteY63" fmla="*/ 934591 h 3206408"/>
                    <a:gd name="connsiteX64" fmla="*/ 3165680 w 3310988"/>
                    <a:gd name="connsiteY64" fmla="*/ 938263 h 3206408"/>
                    <a:gd name="connsiteX65" fmla="*/ 3165680 w 3310988"/>
                    <a:gd name="connsiteY65" fmla="*/ 938262 h 3206408"/>
                    <a:gd name="connsiteX66" fmla="*/ 3194113 w 3310988"/>
                    <a:gd name="connsiteY66" fmla="*/ 939698 h 3206408"/>
                    <a:gd name="connsiteX67" fmla="*/ 3310988 w 3310988"/>
                    <a:gd name="connsiteY67" fmla="*/ 939698 h 3206408"/>
                    <a:gd name="connsiteX68" fmla="*/ 3297616 w 3310988"/>
                    <a:gd name="connsiteY68" fmla="*/ 941696 h 3206408"/>
                    <a:gd name="connsiteX69" fmla="*/ 3271340 w 3310988"/>
                    <a:gd name="connsiteY69" fmla="*/ 943023 h 3206408"/>
                    <a:gd name="connsiteX70" fmla="*/ 3271340 w 3310988"/>
                    <a:gd name="connsiteY70" fmla="*/ 943022 h 3206408"/>
                    <a:gd name="connsiteX71" fmla="*/ 3196464 w 3310988"/>
                    <a:gd name="connsiteY71" fmla="*/ 946803 h 3206408"/>
                    <a:gd name="connsiteX72" fmla="*/ 2912108 w 3310988"/>
                    <a:gd name="connsiteY72" fmla="*/ 946803 h 3206408"/>
                    <a:gd name="connsiteX73" fmla="*/ 1978661 w 3310988"/>
                    <a:gd name="connsiteY73" fmla="*/ 1880250 h 3206408"/>
                    <a:gd name="connsiteX74" fmla="*/ 1978661 w 3310988"/>
                    <a:gd name="connsiteY74" fmla="*/ 2208313 h 3206408"/>
                    <a:gd name="connsiteX75" fmla="*/ 1978220 w 3310988"/>
                    <a:gd name="connsiteY75" fmla="*/ 2208345 h 3206408"/>
                    <a:gd name="connsiteX76" fmla="*/ 1973553 w 3310988"/>
                    <a:gd name="connsiteY76" fmla="*/ 2115925 h 3206408"/>
                    <a:gd name="connsiteX77" fmla="*/ 989331 w 3310988"/>
                    <a:gd name="connsiteY77" fmla="*/ 1227748 h 3206408"/>
                    <a:gd name="connsiteX78" fmla="*/ 1273687 w 3310988"/>
                    <a:gd name="connsiteY78" fmla="*/ 1227748 h 3206408"/>
                    <a:gd name="connsiteX79" fmla="*/ 2207134 w 3310988"/>
                    <a:gd name="connsiteY79" fmla="*/ 294301 h 3206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3310988" h="3206408">
                      <a:moveTo>
                        <a:pt x="896859" y="1671444"/>
                      </a:moveTo>
                      <a:lnTo>
                        <a:pt x="901790" y="1679023"/>
                      </a:lnTo>
                      <a:lnTo>
                        <a:pt x="904045" y="1683315"/>
                      </a:lnTo>
                      <a:lnTo>
                        <a:pt x="911443" y="1698615"/>
                      </a:lnTo>
                      <a:lnTo>
                        <a:pt x="915191" y="1706835"/>
                      </a:lnTo>
                      <a:lnTo>
                        <a:pt x="932180" y="1746903"/>
                      </a:lnTo>
                      <a:cubicBezTo>
                        <a:pt x="1033920" y="1996629"/>
                        <a:pt x="907455" y="1753164"/>
                        <a:pt x="1069340" y="2036463"/>
                      </a:cubicBezTo>
                      <a:cubicBezTo>
                        <a:pt x="1082723" y="2059884"/>
                        <a:pt x="1097084" y="2084370"/>
                        <a:pt x="1113311" y="2107281"/>
                      </a:cubicBezTo>
                      <a:lnTo>
                        <a:pt x="1121792" y="2116715"/>
                      </a:lnTo>
                      <a:lnTo>
                        <a:pt x="1130194" y="2129570"/>
                      </a:lnTo>
                      <a:lnTo>
                        <a:pt x="1168481" y="2168648"/>
                      </a:lnTo>
                      <a:lnTo>
                        <a:pt x="1121792" y="2116715"/>
                      </a:lnTo>
                      <a:lnTo>
                        <a:pt x="1069341" y="2036464"/>
                      </a:lnTo>
                      <a:cubicBezTo>
                        <a:pt x="907456" y="1753165"/>
                        <a:pt x="1033921" y="1996630"/>
                        <a:pt x="932181" y="1746904"/>
                      </a:cubicBezTo>
                      <a:cubicBezTo>
                        <a:pt x="926422" y="1732769"/>
                        <a:pt x="921560" y="1721218"/>
                        <a:pt x="917449" y="1711785"/>
                      </a:cubicBezTo>
                      <a:lnTo>
                        <a:pt x="915191" y="1706835"/>
                      </a:lnTo>
                      <a:lnTo>
                        <a:pt x="913582" y="1703039"/>
                      </a:lnTo>
                      <a:lnTo>
                        <a:pt x="911443" y="1698615"/>
                      </a:lnTo>
                      <a:lnTo>
                        <a:pt x="907227" y="1689371"/>
                      </a:lnTo>
                      <a:lnTo>
                        <a:pt x="904045" y="1683315"/>
                      </a:lnTo>
                      <a:lnTo>
                        <a:pt x="902491" y="1680101"/>
                      </a:lnTo>
                      <a:lnTo>
                        <a:pt x="901790" y="1679023"/>
                      </a:lnTo>
                      <a:lnTo>
                        <a:pt x="900652" y="1676858"/>
                      </a:lnTo>
                      <a:cubicBezTo>
                        <a:pt x="898972" y="1674026"/>
                        <a:pt x="897756" y="1672377"/>
                        <a:pt x="896859" y="1671444"/>
                      </a:cubicBezTo>
                      <a:close/>
                      <a:moveTo>
                        <a:pt x="989331" y="1227749"/>
                      </a:moveTo>
                      <a:cubicBezTo>
                        <a:pt x="1501573" y="1227749"/>
                        <a:pt x="1922889" y="1617050"/>
                        <a:pt x="1973553" y="2115926"/>
                      </a:cubicBezTo>
                      <a:lnTo>
                        <a:pt x="1978220" y="2208346"/>
                      </a:lnTo>
                      <a:lnTo>
                        <a:pt x="1978219" y="2208346"/>
                      </a:lnTo>
                      <a:lnTo>
                        <a:pt x="1978660" y="2217078"/>
                      </a:lnTo>
                      <a:cubicBezTo>
                        <a:pt x="1978660" y="2763470"/>
                        <a:pt x="1535722" y="3206408"/>
                        <a:pt x="989330" y="3206408"/>
                      </a:cubicBezTo>
                      <a:cubicBezTo>
                        <a:pt x="442938" y="3206408"/>
                        <a:pt x="0" y="2763470"/>
                        <a:pt x="0" y="2217078"/>
                      </a:cubicBezTo>
                      <a:cubicBezTo>
                        <a:pt x="0" y="1704836"/>
                        <a:pt x="389301" y="1283519"/>
                        <a:pt x="888177" y="1232856"/>
                      </a:cubicBezTo>
                      <a:lnTo>
                        <a:pt x="970284" y="1228710"/>
                      </a:lnTo>
                      <a:lnTo>
                        <a:pt x="970280" y="1228743"/>
                      </a:lnTo>
                      <a:cubicBezTo>
                        <a:pt x="960385" y="1302953"/>
                        <a:pt x="965989" y="1247339"/>
                        <a:pt x="947420" y="1327803"/>
                      </a:cubicBezTo>
                      <a:cubicBezTo>
                        <a:pt x="943946" y="1342858"/>
                        <a:pt x="942340" y="1358283"/>
                        <a:pt x="939800" y="1373523"/>
                      </a:cubicBezTo>
                      <a:cubicBezTo>
                        <a:pt x="927689" y="1403800"/>
                        <a:pt x="924575" y="1414644"/>
                        <a:pt x="909320" y="1442103"/>
                      </a:cubicBezTo>
                      <a:cubicBezTo>
                        <a:pt x="902127" y="1455050"/>
                        <a:pt x="889109" y="1465631"/>
                        <a:pt x="886460" y="1480203"/>
                      </a:cubicBezTo>
                      <a:cubicBezTo>
                        <a:pt x="878722" y="1522760"/>
                        <a:pt x="881380" y="1566563"/>
                        <a:pt x="878840" y="1609743"/>
                      </a:cubicBezTo>
                      <a:lnTo>
                        <a:pt x="879037" y="1610540"/>
                      </a:lnTo>
                      <a:lnTo>
                        <a:pt x="887347" y="1644347"/>
                      </a:lnTo>
                      <a:lnTo>
                        <a:pt x="889965" y="1655248"/>
                      </a:lnTo>
                      <a:lnTo>
                        <a:pt x="892217" y="1664689"/>
                      </a:lnTo>
                      <a:lnTo>
                        <a:pt x="892296" y="1664978"/>
                      </a:lnTo>
                      <a:lnTo>
                        <a:pt x="892781" y="1667005"/>
                      </a:lnTo>
                      <a:cubicBezTo>
                        <a:pt x="893271" y="1668972"/>
                        <a:pt x="893553" y="1669942"/>
                        <a:pt x="893770" y="1670382"/>
                      </a:cubicBezTo>
                      <a:lnTo>
                        <a:pt x="893771" y="1670382"/>
                      </a:lnTo>
                      <a:lnTo>
                        <a:pt x="892296" y="1664978"/>
                      </a:lnTo>
                      <a:lnTo>
                        <a:pt x="890540" y="1657642"/>
                      </a:lnTo>
                      <a:lnTo>
                        <a:pt x="889965" y="1655248"/>
                      </a:lnTo>
                      <a:lnTo>
                        <a:pt x="887923" y="1646691"/>
                      </a:lnTo>
                      <a:lnTo>
                        <a:pt x="887347" y="1644347"/>
                      </a:lnTo>
                      <a:lnTo>
                        <a:pt x="886181" y="1639489"/>
                      </a:lnTo>
                      <a:lnTo>
                        <a:pt x="879037" y="1610540"/>
                      </a:lnTo>
                      <a:lnTo>
                        <a:pt x="878841" y="1609744"/>
                      </a:lnTo>
                      <a:cubicBezTo>
                        <a:pt x="881381" y="1566564"/>
                        <a:pt x="878723" y="1522761"/>
                        <a:pt x="886461" y="1480204"/>
                      </a:cubicBezTo>
                      <a:cubicBezTo>
                        <a:pt x="889110" y="1465632"/>
                        <a:pt x="902128" y="1455051"/>
                        <a:pt x="909321" y="1442104"/>
                      </a:cubicBezTo>
                      <a:cubicBezTo>
                        <a:pt x="924576" y="1414645"/>
                        <a:pt x="927690" y="1403801"/>
                        <a:pt x="939801" y="1373524"/>
                      </a:cubicBezTo>
                      <a:cubicBezTo>
                        <a:pt x="942341" y="1358284"/>
                        <a:pt x="943947" y="1342859"/>
                        <a:pt x="947421" y="1327804"/>
                      </a:cubicBezTo>
                      <a:cubicBezTo>
                        <a:pt x="965990" y="1247340"/>
                        <a:pt x="960386" y="1302954"/>
                        <a:pt x="970281" y="1228744"/>
                      </a:cubicBezTo>
                      <a:lnTo>
                        <a:pt x="970285" y="1228711"/>
                      </a:lnTo>
                      <a:close/>
                      <a:moveTo>
                        <a:pt x="2207134" y="0"/>
                      </a:moveTo>
                      <a:lnTo>
                        <a:pt x="2209278" y="45281"/>
                      </a:lnTo>
                      <a:cubicBezTo>
                        <a:pt x="2253875" y="513829"/>
                        <a:pt x="2625265" y="887095"/>
                        <a:pt x="3092961" y="934591"/>
                      </a:cubicBezTo>
                      <a:lnTo>
                        <a:pt x="3165680" y="938263"/>
                      </a:lnTo>
                      <a:lnTo>
                        <a:pt x="3165680" y="938262"/>
                      </a:lnTo>
                      <a:lnTo>
                        <a:pt x="3194113" y="939698"/>
                      </a:lnTo>
                      <a:lnTo>
                        <a:pt x="3310988" y="939698"/>
                      </a:lnTo>
                      <a:lnTo>
                        <a:pt x="3297616" y="941696"/>
                      </a:lnTo>
                      <a:lnTo>
                        <a:pt x="3271340" y="943023"/>
                      </a:lnTo>
                      <a:lnTo>
                        <a:pt x="3271340" y="943022"/>
                      </a:lnTo>
                      <a:lnTo>
                        <a:pt x="3196464" y="946803"/>
                      </a:lnTo>
                      <a:lnTo>
                        <a:pt x="2912108" y="946803"/>
                      </a:lnTo>
                      <a:cubicBezTo>
                        <a:pt x="2396579" y="946803"/>
                        <a:pt x="1978661" y="1364721"/>
                        <a:pt x="1978661" y="1880250"/>
                      </a:cubicBezTo>
                      <a:lnTo>
                        <a:pt x="1978661" y="2208313"/>
                      </a:lnTo>
                      <a:lnTo>
                        <a:pt x="1978220" y="2208345"/>
                      </a:lnTo>
                      <a:lnTo>
                        <a:pt x="1973553" y="2115925"/>
                      </a:lnTo>
                      <a:cubicBezTo>
                        <a:pt x="1922889" y="1617049"/>
                        <a:pt x="1501573" y="1227748"/>
                        <a:pt x="989331" y="1227748"/>
                      </a:cubicBezTo>
                      <a:lnTo>
                        <a:pt x="1273687" y="1227748"/>
                      </a:lnTo>
                      <a:cubicBezTo>
                        <a:pt x="1789216" y="1227748"/>
                        <a:pt x="2207134" y="809830"/>
                        <a:pt x="2207134" y="29430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44000">
                      <a:schemeClr val="accent3">
                        <a:lumMod val="60000"/>
                        <a:lumOff val="40000"/>
                      </a:schemeClr>
                    </a:gs>
                    <a:gs pos="94000">
                      <a:srgbClr val="FF9B41"/>
                    </a:gs>
                  </a:gsLst>
                  <a:lin ang="0" scaled="1"/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EE89AC0C-39BB-B58C-7A56-617B96C1A9A5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40937" y="830356"/>
                  <a:ext cx="1976309" cy="1971554"/>
                </a:xfrm>
                <a:custGeom>
                  <a:avLst/>
                  <a:gdLst>
                    <a:gd name="connsiteX0" fmla="*/ 989329 w 1976309"/>
                    <a:gd name="connsiteY0" fmla="*/ 0 h 1971554"/>
                    <a:gd name="connsiteX1" fmla="*/ 1542473 w 1976309"/>
                    <a:gd name="connsiteY1" fmla="*/ 168962 h 1971554"/>
                    <a:gd name="connsiteX2" fmla="*/ 1688709 w 1976309"/>
                    <a:gd name="connsiteY2" fmla="*/ 289618 h 1971554"/>
                    <a:gd name="connsiteX3" fmla="*/ 1689273 w 1976309"/>
                    <a:gd name="connsiteY3" fmla="*/ 290231 h 1971554"/>
                    <a:gd name="connsiteX4" fmla="*/ 1800721 w 1976309"/>
                    <a:gd name="connsiteY4" fmla="*/ 425307 h 1971554"/>
                    <a:gd name="connsiteX5" fmla="*/ 1859487 w 1976309"/>
                    <a:gd name="connsiteY5" fmla="*/ 518243 h 1971554"/>
                    <a:gd name="connsiteX6" fmla="*/ 1900913 w 1976309"/>
                    <a:gd name="connsiteY6" fmla="*/ 604238 h 1971554"/>
                    <a:gd name="connsiteX7" fmla="*/ 1925975 w 1976309"/>
                    <a:gd name="connsiteY7" fmla="*/ 672711 h 1971554"/>
                    <a:gd name="connsiteX8" fmla="*/ 1935277 w 1976309"/>
                    <a:gd name="connsiteY8" fmla="*/ 699393 h 1971554"/>
                    <a:gd name="connsiteX9" fmla="*/ 1936021 w 1976309"/>
                    <a:gd name="connsiteY9" fmla="*/ 702286 h 1971554"/>
                    <a:gd name="connsiteX10" fmla="*/ 1957427 w 1976309"/>
                    <a:gd name="connsiteY10" fmla="*/ 788885 h 1971554"/>
                    <a:gd name="connsiteX11" fmla="*/ 1971202 w 1976309"/>
                    <a:gd name="connsiteY11" fmla="*/ 881072 h 1971554"/>
                    <a:gd name="connsiteX12" fmla="*/ 1972529 w 1976309"/>
                    <a:gd name="connsiteY12" fmla="*/ 907348 h 1971554"/>
                    <a:gd name="connsiteX13" fmla="*/ 1972528 w 1976309"/>
                    <a:gd name="connsiteY13" fmla="*/ 907348 h 1971554"/>
                    <a:gd name="connsiteX14" fmla="*/ 1976309 w 1976309"/>
                    <a:gd name="connsiteY14" fmla="*/ 982224 h 1971554"/>
                    <a:gd name="connsiteX15" fmla="*/ 1976309 w 1976309"/>
                    <a:gd name="connsiteY15" fmla="*/ 1038961 h 1971554"/>
                    <a:gd name="connsiteX16" fmla="*/ 1974165 w 1976309"/>
                    <a:gd name="connsiteY16" fmla="*/ 1084242 h 1971554"/>
                    <a:gd name="connsiteX17" fmla="*/ 1182669 w 1976309"/>
                    <a:gd name="connsiteY17" fmla="*/ 1959777 h 1971554"/>
                    <a:gd name="connsiteX18" fmla="*/ 1103854 w 1976309"/>
                    <a:gd name="connsiteY18" fmla="*/ 1971554 h 1971554"/>
                    <a:gd name="connsiteX19" fmla="*/ 986979 w 1976309"/>
                    <a:gd name="connsiteY19" fmla="*/ 1971554 h 1971554"/>
                    <a:gd name="connsiteX20" fmla="*/ 958546 w 1976309"/>
                    <a:gd name="connsiteY20" fmla="*/ 1970118 h 1971554"/>
                    <a:gd name="connsiteX21" fmla="*/ 958546 w 1976309"/>
                    <a:gd name="connsiteY21" fmla="*/ 1970119 h 1971554"/>
                    <a:gd name="connsiteX22" fmla="*/ 885827 w 1976309"/>
                    <a:gd name="connsiteY22" fmla="*/ 1966447 h 1971554"/>
                    <a:gd name="connsiteX23" fmla="*/ 2144 w 1976309"/>
                    <a:gd name="connsiteY23" fmla="*/ 1077137 h 1971554"/>
                    <a:gd name="connsiteX24" fmla="*/ 0 w 1976309"/>
                    <a:gd name="connsiteY24" fmla="*/ 1031856 h 1971554"/>
                    <a:gd name="connsiteX25" fmla="*/ 0 w 1976309"/>
                    <a:gd name="connsiteY25" fmla="*/ 989329 h 1971554"/>
                    <a:gd name="connsiteX26" fmla="*/ 1436 w 1976309"/>
                    <a:gd name="connsiteY26" fmla="*/ 960896 h 1971554"/>
                    <a:gd name="connsiteX27" fmla="*/ 1435 w 1976309"/>
                    <a:gd name="connsiteY27" fmla="*/ 960896 h 1971554"/>
                    <a:gd name="connsiteX28" fmla="*/ 5107 w 1976309"/>
                    <a:gd name="connsiteY28" fmla="*/ 888177 h 1971554"/>
                    <a:gd name="connsiteX29" fmla="*/ 989329 w 1976309"/>
                    <a:gd name="connsiteY29" fmla="*/ 0 h 1971554"/>
                    <a:gd name="connsiteX30" fmla="*/ 1441630 w 1976309"/>
                    <a:gd name="connsiteY30" fmla="*/ 1065445 h 1971554"/>
                    <a:gd name="connsiteX31" fmla="*/ 1438005 w 1976309"/>
                    <a:gd name="connsiteY31" fmla="*/ 1067335 h 1971554"/>
                    <a:gd name="connsiteX32" fmla="*/ 1435766 w 1976309"/>
                    <a:gd name="connsiteY32" fmla="*/ 1068788 h 1971554"/>
                    <a:gd name="connsiteX33" fmla="*/ 1435750 w 1976309"/>
                    <a:gd name="connsiteY33" fmla="*/ 1068800 h 1971554"/>
                    <a:gd name="connsiteX34" fmla="*/ 1435733 w 1976309"/>
                    <a:gd name="connsiteY34" fmla="*/ 1068811 h 1971554"/>
                    <a:gd name="connsiteX35" fmla="*/ 1428863 w 1976309"/>
                    <a:gd name="connsiteY35" fmla="*/ 1073979 h 1971554"/>
                    <a:gd name="connsiteX36" fmla="*/ 1393094 w 1976309"/>
                    <a:gd name="connsiteY36" fmla="*/ 1101558 h 1971554"/>
                    <a:gd name="connsiteX37" fmla="*/ 1441630 w 1976309"/>
                    <a:gd name="connsiteY37" fmla="*/ 1065445 h 1971554"/>
                    <a:gd name="connsiteX38" fmla="*/ 869996 w 1976309"/>
                    <a:gd name="connsiteY38" fmla="*/ 1395444 h 1971554"/>
                    <a:gd name="connsiteX39" fmla="*/ 904219 w 1976309"/>
                    <a:gd name="connsiteY39" fmla="*/ 1440355 h 1971554"/>
                    <a:gd name="connsiteX40" fmla="*/ 902766 w 1976309"/>
                    <a:gd name="connsiteY40" fmla="*/ 1438116 h 1971554"/>
                    <a:gd name="connsiteX41" fmla="*/ 902754 w 1976309"/>
                    <a:gd name="connsiteY41" fmla="*/ 1438100 h 1971554"/>
                    <a:gd name="connsiteX42" fmla="*/ 902743 w 1976309"/>
                    <a:gd name="connsiteY42" fmla="*/ 1438083 h 1971554"/>
                    <a:gd name="connsiteX43" fmla="*/ 897575 w 1976309"/>
                    <a:gd name="connsiteY43" fmla="*/ 1431213 h 1971554"/>
                    <a:gd name="connsiteX44" fmla="*/ 869996 w 1976309"/>
                    <a:gd name="connsiteY44" fmla="*/ 1395444 h 19715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76309" h="1971554">
                      <a:moveTo>
                        <a:pt x="989329" y="0"/>
                      </a:moveTo>
                      <a:cubicBezTo>
                        <a:pt x="1194226" y="0"/>
                        <a:pt x="1384575" y="62288"/>
                        <a:pt x="1542473" y="168962"/>
                      </a:cubicBezTo>
                      <a:lnTo>
                        <a:pt x="1688709" y="289618"/>
                      </a:lnTo>
                      <a:lnTo>
                        <a:pt x="1689273" y="290231"/>
                      </a:lnTo>
                      <a:lnTo>
                        <a:pt x="1800721" y="425307"/>
                      </a:lnTo>
                      <a:lnTo>
                        <a:pt x="1859487" y="518243"/>
                      </a:lnTo>
                      <a:lnTo>
                        <a:pt x="1900913" y="604238"/>
                      </a:lnTo>
                      <a:lnTo>
                        <a:pt x="1925975" y="672711"/>
                      </a:lnTo>
                      <a:lnTo>
                        <a:pt x="1935277" y="699393"/>
                      </a:lnTo>
                      <a:lnTo>
                        <a:pt x="1936021" y="702286"/>
                      </a:lnTo>
                      <a:lnTo>
                        <a:pt x="1957427" y="788885"/>
                      </a:lnTo>
                      <a:cubicBezTo>
                        <a:pt x="1963422" y="819141"/>
                        <a:pt x="1968036" y="849892"/>
                        <a:pt x="1971202" y="881072"/>
                      </a:cubicBezTo>
                      <a:lnTo>
                        <a:pt x="1972529" y="907348"/>
                      </a:lnTo>
                      <a:lnTo>
                        <a:pt x="1972528" y="907348"/>
                      </a:lnTo>
                      <a:lnTo>
                        <a:pt x="1976309" y="982224"/>
                      </a:lnTo>
                      <a:lnTo>
                        <a:pt x="1976309" y="1038961"/>
                      </a:lnTo>
                      <a:lnTo>
                        <a:pt x="1974165" y="1084242"/>
                      </a:lnTo>
                      <a:cubicBezTo>
                        <a:pt x="1932542" y="1521552"/>
                        <a:pt x="1606245" y="1875863"/>
                        <a:pt x="1182669" y="1959777"/>
                      </a:cubicBezTo>
                      <a:lnTo>
                        <a:pt x="1103854" y="1971554"/>
                      </a:lnTo>
                      <a:lnTo>
                        <a:pt x="986979" y="1971554"/>
                      </a:lnTo>
                      <a:lnTo>
                        <a:pt x="958546" y="1970118"/>
                      </a:lnTo>
                      <a:lnTo>
                        <a:pt x="958546" y="1970119"/>
                      </a:lnTo>
                      <a:lnTo>
                        <a:pt x="885827" y="1966447"/>
                      </a:lnTo>
                      <a:cubicBezTo>
                        <a:pt x="418131" y="1918951"/>
                        <a:pt x="46741" y="1545685"/>
                        <a:pt x="2144" y="1077137"/>
                      </a:cubicBezTo>
                      <a:lnTo>
                        <a:pt x="0" y="1031856"/>
                      </a:lnTo>
                      <a:lnTo>
                        <a:pt x="0" y="989329"/>
                      </a:lnTo>
                      <a:lnTo>
                        <a:pt x="1436" y="960896"/>
                      </a:lnTo>
                      <a:lnTo>
                        <a:pt x="1435" y="960896"/>
                      </a:lnTo>
                      <a:lnTo>
                        <a:pt x="5107" y="888177"/>
                      </a:lnTo>
                      <a:cubicBezTo>
                        <a:pt x="55770" y="389301"/>
                        <a:pt x="477086" y="0"/>
                        <a:pt x="989329" y="0"/>
                      </a:cubicBezTo>
                      <a:close/>
                      <a:moveTo>
                        <a:pt x="1441630" y="1065445"/>
                      </a:moveTo>
                      <a:cubicBezTo>
                        <a:pt x="1441611" y="1065238"/>
                        <a:pt x="1440510" y="1065790"/>
                        <a:pt x="1438005" y="1067335"/>
                      </a:cubicBezTo>
                      <a:lnTo>
                        <a:pt x="1435766" y="1068788"/>
                      </a:lnTo>
                      <a:lnTo>
                        <a:pt x="1435750" y="1068800"/>
                      </a:lnTo>
                      <a:lnTo>
                        <a:pt x="1435733" y="1068811"/>
                      </a:lnTo>
                      <a:lnTo>
                        <a:pt x="1428863" y="1073979"/>
                      </a:lnTo>
                      <a:cubicBezTo>
                        <a:pt x="1404594" y="1092311"/>
                        <a:pt x="1394700" y="1100031"/>
                        <a:pt x="1393094" y="1101558"/>
                      </a:cubicBezTo>
                      <a:cubicBezTo>
                        <a:pt x="1388878" y="1105567"/>
                        <a:pt x="1441764" y="1066896"/>
                        <a:pt x="1441630" y="1065445"/>
                      </a:cubicBezTo>
                      <a:close/>
                      <a:moveTo>
                        <a:pt x="869996" y="1395444"/>
                      </a:moveTo>
                      <a:cubicBezTo>
                        <a:pt x="865415" y="1390625"/>
                        <a:pt x="916578" y="1460390"/>
                        <a:pt x="904219" y="1440355"/>
                      </a:cubicBezTo>
                      <a:lnTo>
                        <a:pt x="902766" y="1438116"/>
                      </a:lnTo>
                      <a:lnTo>
                        <a:pt x="902754" y="1438100"/>
                      </a:lnTo>
                      <a:lnTo>
                        <a:pt x="902743" y="1438083"/>
                      </a:lnTo>
                      <a:lnTo>
                        <a:pt x="897575" y="1431213"/>
                      </a:lnTo>
                      <a:cubicBezTo>
                        <a:pt x="879243" y="1406944"/>
                        <a:pt x="871523" y="1397050"/>
                        <a:pt x="869996" y="1395444"/>
                      </a:cubicBezTo>
                      <a:close/>
                    </a:path>
                  </a:pathLst>
                </a:custGeom>
                <a:noFill/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87488F09-82F1-93D1-9E49-BFA99E073F2A}"/>
                </a:ext>
              </a:extLst>
            </p:cNvPr>
            <p:cNvGrpSpPr/>
            <p:nvPr/>
          </p:nvGrpSpPr>
          <p:grpSpPr>
            <a:xfrm rot="18900000">
              <a:off x="5295735" y="11405251"/>
              <a:ext cx="1634836" cy="1634836"/>
              <a:chOff x="6427166" y="3729166"/>
              <a:chExt cx="1634836" cy="1634836"/>
            </a:xfrm>
          </p:grpSpPr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3B24930F-762A-AAEB-6360-DE5F3D71F852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4047779F-463F-7E83-896D-57935C0B4CD0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1AC46B2A-8146-0168-7744-6FE88FAEE606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STEP</a:t>
                  </a:r>
                </a:p>
              </p:txBody>
            </p:sp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5CD03756-F4BF-C2D9-6DD7-290CC67E7EB1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Russo One" panose="02000503050000020004" pitchFamily="2" charset="0"/>
                    </a:rPr>
                    <a:t>01</a:t>
                  </a:r>
                </a:p>
              </p:txBody>
            </p:sp>
          </p:grpSp>
        </p:grpSp>
      </p:grpSp>
      <p:grpSp>
        <p:nvGrpSpPr>
          <p:cNvPr id="133" name="2">
            <a:extLst>
              <a:ext uri="{FF2B5EF4-FFF2-40B4-BE49-F238E27FC236}">
                <a16:creationId xmlns:a16="http://schemas.microsoft.com/office/drawing/2014/main" id="{09F94F80-ED4C-2768-2224-98E0EEF3FF3C}"/>
              </a:ext>
            </a:extLst>
          </p:cNvPr>
          <p:cNvGrpSpPr/>
          <p:nvPr/>
        </p:nvGrpSpPr>
        <p:grpSpPr>
          <a:xfrm>
            <a:off x="445570" y="3454019"/>
            <a:ext cx="11246302" cy="11246302"/>
            <a:chOff x="445570" y="3454019"/>
            <a:chExt cx="11246302" cy="11246302"/>
          </a:xfrm>
        </p:grpSpPr>
        <p:grpSp>
          <p:nvGrpSpPr>
            <p:cNvPr id="9" name="2">
              <a:extLst>
                <a:ext uri="{FF2B5EF4-FFF2-40B4-BE49-F238E27FC236}">
                  <a16:creationId xmlns:a16="http://schemas.microsoft.com/office/drawing/2014/main" id="{5B623FC2-ED97-0F17-5791-780314CE2D21}"/>
                </a:ext>
              </a:extLst>
            </p:cNvPr>
            <p:cNvGrpSpPr/>
            <p:nvPr/>
          </p:nvGrpSpPr>
          <p:grpSpPr>
            <a:xfrm rot="18900000">
              <a:off x="445570" y="3454019"/>
              <a:ext cx="11246302" cy="11246302"/>
              <a:chOff x="1962959" y="-3782767"/>
              <a:chExt cx="11246302" cy="11246302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B3265289-7AB7-C3F1-2DC8-D684FEF5D60A}"/>
                  </a:ext>
                </a:extLst>
              </p:cNvPr>
              <p:cNvSpPr/>
              <p:nvPr/>
            </p:nvSpPr>
            <p:spPr>
              <a:xfrm>
                <a:off x="1962959" y="-37827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31823F32-2A57-CB51-8E7A-27F25E5E9BB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93203" y="855756"/>
                <a:ext cx="4183443" cy="4238265"/>
              </a:xfrm>
              <a:custGeom>
                <a:avLst/>
                <a:gdLst>
                  <a:gd name="connsiteX0" fmla="*/ 896859 w 4183443"/>
                  <a:gd name="connsiteY0" fmla="*/ 2703301 h 4238265"/>
                  <a:gd name="connsiteX1" fmla="*/ 901790 w 4183443"/>
                  <a:gd name="connsiteY1" fmla="*/ 2710880 h 4238265"/>
                  <a:gd name="connsiteX2" fmla="*/ 904045 w 4183443"/>
                  <a:gd name="connsiteY2" fmla="*/ 2715172 h 4238265"/>
                  <a:gd name="connsiteX3" fmla="*/ 911443 w 4183443"/>
                  <a:gd name="connsiteY3" fmla="*/ 2730472 h 4238265"/>
                  <a:gd name="connsiteX4" fmla="*/ 915191 w 4183443"/>
                  <a:gd name="connsiteY4" fmla="*/ 2738692 h 4238265"/>
                  <a:gd name="connsiteX5" fmla="*/ 932180 w 4183443"/>
                  <a:gd name="connsiteY5" fmla="*/ 2778760 h 4238265"/>
                  <a:gd name="connsiteX6" fmla="*/ 1069340 w 4183443"/>
                  <a:gd name="connsiteY6" fmla="*/ 3068320 h 4238265"/>
                  <a:gd name="connsiteX7" fmla="*/ 1113311 w 4183443"/>
                  <a:gd name="connsiteY7" fmla="*/ 3139138 h 4238265"/>
                  <a:gd name="connsiteX8" fmla="*/ 1121792 w 4183443"/>
                  <a:gd name="connsiteY8" fmla="*/ 3148572 h 4238265"/>
                  <a:gd name="connsiteX9" fmla="*/ 1130194 w 4183443"/>
                  <a:gd name="connsiteY9" fmla="*/ 3161427 h 4238265"/>
                  <a:gd name="connsiteX10" fmla="*/ 1168481 w 4183443"/>
                  <a:gd name="connsiteY10" fmla="*/ 3200505 h 4238265"/>
                  <a:gd name="connsiteX11" fmla="*/ 1121792 w 4183443"/>
                  <a:gd name="connsiteY11" fmla="*/ 3148572 h 4238265"/>
                  <a:gd name="connsiteX12" fmla="*/ 1069341 w 4183443"/>
                  <a:gd name="connsiteY12" fmla="*/ 3068321 h 4238265"/>
                  <a:gd name="connsiteX13" fmla="*/ 932181 w 4183443"/>
                  <a:gd name="connsiteY13" fmla="*/ 2778761 h 4238265"/>
                  <a:gd name="connsiteX14" fmla="*/ 917449 w 4183443"/>
                  <a:gd name="connsiteY14" fmla="*/ 2743642 h 4238265"/>
                  <a:gd name="connsiteX15" fmla="*/ 915191 w 4183443"/>
                  <a:gd name="connsiteY15" fmla="*/ 2738692 h 4238265"/>
                  <a:gd name="connsiteX16" fmla="*/ 913582 w 4183443"/>
                  <a:gd name="connsiteY16" fmla="*/ 2734896 h 4238265"/>
                  <a:gd name="connsiteX17" fmla="*/ 911443 w 4183443"/>
                  <a:gd name="connsiteY17" fmla="*/ 2730472 h 4238265"/>
                  <a:gd name="connsiteX18" fmla="*/ 907227 w 4183443"/>
                  <a:gd name="connsiteY18" fmla="*/ 2721228 h 4238265"/>
                  <a:gd name="connsiteX19" fmla="*/ 904045 w 4183443"/>
                  <a:gd name="connsiteY19" fmla="*/ 2715172 h 4238265"/>
                  <a:gd name="connsiteX20" fmla="*/ 902491 w 4183443"/>
                  <a:gd name="connsiteY20" fmla="*/ 2711958 h 4238265"/>
                  <a:gd name="connsiteX21" fmla="*/ 901790 w 4183443"/>
                  <a:gd name="connsiteY21" fmla="*/ 2710880 h 4238265"/>
                  <a:gd name="connsiteX22" fmla="*/ 900652 w 4183443"/>
                  <a:gd name="connsiteY22" fmla="*/ 2708715 h 4238265"/>
                  <a:gd name="connsiteX23" fmla="*/ 896859 w 4183443"/>
                  <a:gd name="connsiteY23" fmla="*/ 2703301 h 4238265"/>
                  <a:gd name="connsiteX24" fmla="*/ 989331 w 4183443"/>
                  <a:gd name="connsiteY24" fmla="*/ 2259606 h 4238265"/>
                  <a:gd name="connsiteX25" fmla="*/ 1973553 w 4183443"/>
                  <a:gd name="connsiteY25" fmla="*/ 3147783 h 4238265"/>
                  <a:gd name="connsiteX26" fmla="*/ 1978220 w 4183443"/>
                  <a:gd name="connsiteY26" fmla="*/ 3240203 h 4238265"/>
                  <a:gd name="connsiteX27" fmla="*/ 1978219 w 4183443"/>
                  <a:gd name="connsiteY27" fmla="*/ 3240203 h 4238265"/>
                  <a:gd name="connsiteX28" fmla="*/ 1978660 w 4183443"/>
                  <a:gd name="connsiteY28" fmla="*/ 3248935 h 4238265"/>
                  <a:gd name="connsiteX29" fmla="*/ 989330 w 4183443"/>
                  <a:gd name="connsiteY29" fmla="*/ 4238265 h 4238265"/>
                  <a:gd name="connsiteX30" fmla="*/ 0 w 4183443"/>
                  <a:gd name="connsiteY30" fmla="*/ 3248935 h 4238265"/>
                  <a:gd name="connsiteX31" fmla="*/ 888177 w 4183443"/>
                  <a:gd name="connsiteY31" fmla="*/ 2264713 h 4238265"/>
                  <a:gd name="connsiteX32" fmla="*/ 970284 w 4183443"/>
                  <a:gd name="connsiteY32" fmla="*/ 2260567 h 4238265"/>
                  <a:gd name="connsiteX33" fmla="*/ 970280 w 4183443"/>
                  <a:gd name="connsiteY33" fmla="*/ 2260600 h 4238265"/>
                  <a:gd name="connsiteX34" fmla="*/ 947420 w 4183443"/>
                  <a:gd name="connsiteY34" fmla="*/ 2359660 h 4238265"/>
                  <a:gd name="connsiteX35" fmla="*/ 939800 w 4183443"/>
                  <a:gd name="connsiteY35" fmla="*/ 2405380 h 4238265"/>
                  <a:gd name="connsiteX36" fmla="*/ 909320 w 4183443"/>
                  <a:gd name="connsiteY36" fmla="*/ 2473960 h 4238265"/>
                  <a:gd name="connsiteX37" fmla="*/ 886460 w 4183443"/>
                  <a:gd name="connsiteY37" fmla="*/ 2512060 h 4238265"/>
                  <a:gd name="connsiteX38" fmla="*/ 878840 w 4183443"/>
                  <a:gd name="connsiteY38" fmla="*/ 2641600 h 4238265"/>
                  <a:gd name="connsiteX39" fmla="*/ 879037 w 4183443"/>
                  <a:gd name="connsiteY39" fmla="*/ 2642397 h 4238265"/>
                  <a:gd name="connsiteX40" fmla="*/ 887347 w 4183443"/>
                  <a:gd name="connsiteY40" fmla="*/ 2676204 h 4238265"/>
                  <a:gd name="connsiteX41" fmla="*/ 889965 w 4183443"/>
                  <a:gd name="connsiteY41" fmla="*/ 2687105 h 4238265"/>
                  <a:gd name="connsiteX42" fmla="*/ 892217 w 4183443"/>
                  <a:gd name="connsiteY42" fmla="*/ 2696546 h 4238265"/>
                  <a:gd name="connsiteX43" fmla="*/ 892296 w 4183443"/>
                  <a:gd name="connsiteY43" fmla="*/ 2696835 h 4238265"/>
                  <a:gd name="connsiteX44" fmla="*/ 892781 w 4183443"/>
                  <a:gd name="connsiteY44" fmla="*/ 2698862 h 4238265"/>
                  <a:gd name="connsiteX45" fmla="*/ 893770 w 4183443"/>
                  <a:gd name="connsiteY45" fmla="*/ 2702239 h 4238265"/>
                  <a:gd name="connsiteX46" fmla="*/ 893771 w 4183443"/>
                  <a:gd name="connsiteY46" fmla="*/ 2702239 h 4238265"/>
                  <a:gd name="connsiteX47" fmla="*/ 892296 w 4183443"/>
                  <a:gd name="connsiteY47" fmla="*/ 2696835 h 4238265"/>
                  <a:gd name="connsiteX48" fmla="*/ 890540 w 4183443"/>
                  <a:gd name="connsiteY48" fmla="*/ 2689499 h 4238265"/>
                  <a:gd name="connsiteX49" fmla="*/ 889965 w 4183443"/>
                  <a:gd name="connsiteY49" fmla="*/ 2687105 h 4238265"/>
                  <a:gd name="connsiteX50" fmla="*/ 887923 w 4183443"/>
                  <a:gd name="connsiteY50" fmla="*/ 2678548 h 4238265"/>
                  <a:gd name="connsiteX51" fmla="*/ 887347 w 4183443"/>
                  <a:gd name="connsiteY51" fmla="*/ 2676204 h 4238265"/>
                  <a:gd name="connsiteX52" fmla="*/ 886181 w 4183443"/>
                  <a:gd name="connsiteY52" fmla="*/ 2671346 h 4238265"/>
                  <a:gd name="connsiteX53" fmla="*/ 879037 w 4183443"/>
                  <a:gd name="connsiteY53" fmla="*/ 2642397 h 4238265"/>
                  <a:gd name="connsiteX54" fmla="*/ 878841 w 4183443"/>
                  <a:gd name="connsiteY54" fmla="*/ 2641601 h 4238265"/>
                  <a:gd name="connsiteX55" fmla="*/ 886461 w 4183443"/>
                  <a:gd name="connsiteY55" fmla="*/ 2512061 h 4238265"/>
                  <a:gd name="connsiteX56" fmla="*/ 909321 w 4183443"/>
                  <a:gd name="connsiteY56" fmla="*/ 2473961 h 4238265"/>
                  <a:gd name="connsiteX57" fmla="*/ 939801 w 4183443"/>
                  <a:gd name="connsiteY57" fmla="*/ 2405381 h 4238265"/>
                  <a:gd name="connsiteX58" fmla="*/ 947421 w 4183443"/>
                  <a:gd name="connsiteY58" fmla="*/ 2359661 h 4238265"/>
                  <a:gd name="connsiteX59" fmla="*/ 970281 w 4183443"/>
                  <a:gd name="connsiteY59" fmla="*/ 2260601 h 4238265"/>
                  <a:gd name="connsiteX60" fmla="*/ 970285 w 4183443"/>
                  <a:gd name="connsiteY60" fmla="*/ 2260568 h 4238265"/>
                  <a:gd name="connsiteX61" fmla="*/ 3077130 w 4183443"/>
                  <a:gd name="connsiteY61" fmla="*/ 1395444 h 4238265"/>
                  <a:gd name="connsiteX62" fmla="*/ 3111353 w 4183443"/>
                  <a:gd name="connsiteY62" fmla="*/ 1440355 h 4238265"/>
                  <a:gd name="connsiteX63" fmla="*/ 3109900 w 4183443"/>
                  <a:gd name="connsiteY63" fmla="*/ 1438116 h 4238265"/>
                  <a:gd name="connsiteX64" fmla="*/ 3109888 w 4183443"/>
                  <a:gd name="connsiteY64" fmla="*/ 1438100 h 4238265"/>
                  <a:gd name="connsiteX65" fmla="*/ 3109877 w 4183443"/>
                  <a:gd name="connsiteY65" fmla="*/ 1438083 h 4238265"/>
                  <a:gd name="connsiteX66" fmla="*/ 3104709 w 4183443"/>
                  <a:gd name="connsiteY66" fmla="*/ 1431213 h 4238265"/>
                  <a:gd name="connsiteX67" fmla="*/ 3077130 w 4183443"/>
                  <a:gd name="connsiteY67" fmla="*/ 1395444 h 4238265"/>
                  <a:gd name="connsiteX68" fmla="*/ 3648764 w 4183443"/>
                  <a:gd name="connsiteY68" fmla="*/ 1065445 h 4238265"/>
                  <a:gd name="connsiteX69" fmla="*/ 3645139 w 4183443"/>
                  <a:gd name="connsiteY69" fmla="*/ 1067335 h 4238265"/>
                  <a:gd name="connsiteX70" fmla="*/ 3642900 w 4183443"/>
                  <a:gd name="connsiteY70" fmla="*/ 1068788 h 4238265"/>
                  <a:gd name="connsiteX71" fmla="*/ 3642884 w 4183443"/>
                  <a:gd name="connsiteY71" fmla="*/ 1068800 h 4238265"/>
                  <a:gd name="connsiteX72" fmla="*/ 3642867 w 4183443"/>
                  <a:gd name="connsiteY72" fmla="*/ 1068811 h 4238265"/>
                  <a:gd name="connsiteX73" fmla="*/ 3635997 w 4183443"/>
                  <a:gd name="connsiteY73" fmla="*/ 1073979 h 4238265"/>
                  <a:gd name="connsiteX74" fmla="*/ 3600228 w 4183443"/>
                  <a:gd name="connsiteY74" fmla="*/ 1101558 h 4238265"/>
                  <a:gd name="connsiteX75" fmla="*/ 3648764 w 4183443"/>
                  <a:gd name="connsiteY75" fmla="*/ 1065445 h 4238265"/>
                  <a:gd name="connsiteX76" fmla="*/ 2207134 w 4183443"/>
                  <a:gd name="connsiteY76" fmla="*/ 1031857 h 4238265"/>
                  <a:gd name="connsiteX77" fmla="*/ 2209278 w 4183443"/>
                  <a:gd name="connsiteY77" fmla="*/ 1077138 h 4238265"/>
                  <a:gd name="connsiteX78" fmla="*/ 3092961 w 4183443"/>
                  <a:gd name="connsiteY78" fmla="*/ 1966448 h 4238265"/>
                  <a:gd name="connsiteX79" fmla="*/ 3165680 w 4183443"/>
                  <a:gd name="connsiteY79" fmla="*/ 1970120 h 4238265"/>
                  <a:gd name="connsiteX80" fmla="*/ 3165680 w 4183443"/>
                  <a:gd name="connsiteY80" fmla="*/ 1970119 h 4238265"/>
                  <a:gd name="connsiteX81" fmla="*/ 3194113 w 4183443"/>
                  <a:gd name="connsiteY81" fmla="*/ 1971555 h 4238265"/>
                  <a:gd name="connsiteX82" fmla="*/ 3310988 w 4183443"/>
                  <a:gd name="connsiteY82" fmla="*/ 1971555 h 4238265"/>
                  <a:gd name="connsiteX83" fmla="*/ 3297616 w 4183443"/>
                  <a:gd name="connsiteY83" fmla="*/ 1973553 h 4238265"/>
                  <a:gd name="connsiteX84" fmla="*/ 3271340 w 4183443"/>
                  <a:gd name="connsiteY84" fmla="*/ 1974880 h 4238265"/>
                  <a:gd name="connsiteX85" fmla="*/ 3271340 w 4183443"/>
                  <a:gd name="connsiteY85" fmla="*/ 1974879 h 4238265"/>
                  <a:gd name="connsiteX86" fmla="*/ 3196464 w 4183443"/>
                  <a:gd name="connsiteY86" fmla="*/ 1978660 h 4238265"/>
                  <a:gd name="connsiteX87" fmla="*/ 2912108 w 4183443"/>
                  <a:gd name="connsiteY87" fmla="*/ 1978660 h 4238265"/>
                  <a:gd name="connsiteX88" fmla="*/ 1978661 w 4183443"/>
                  <a:gd name="connsiteY88" fmla="*/ 2912107 h 4238265"/>
                  <a:gd name="connsiteX89" fmla="*/ 1978661 w 4183443"/>
                  <a:gd name="connsiteY89" fmla="*/ 3240170 h 4238265"/>
                  <a:gd name="connsiteX90" fmla="*/ 1978220 w 4183443"/>
                  <a:gd name="connsiteY90" fmla="*/ 3240202 h 4238265"/>
                  <a:gd name="connsiteX91" fmla="*/ 1973553 w 4183443"/>
                  <a:gd name="connsiteY91" fmla="*/ 3147782 h 4238265"/>
                  <a:gd name="connsiteX92" fmla="*/ 989331 w 4183443"/>
                  <a:gd name="connsiteY92" fmla="*/ 2259605 h 4238265"/>
                  <a:gd name="connsiteX93" fmla="*/ 1273687 w 4183443"/>
                  <a:gd name="connsiteY93" fmla="*/ 2259605 h 4238265"/>
                  <a:gd name="connsiteX94" fmla="*/ 2207134 w 4183443"/>
                  <a:gd name="connsiteY94" fmla="*/ 1326158 h 4238265"/>
                  <a:gd name="connsiteX95" fmla="*/ 3196463 w 4183443"/>
                  <a:gd name="connsiteY95" fmla="*/ 0 h 4238265"/>
                  <a:gd name="connsiteX96" fmla="*/ 3749607 w 4183443"/>
                  <a:gd name="connsiteY96" fmla="*/ 168962 h 4238265"/>
                  <a:gd name="connsiteX97" fmla="*/ 3895843 w 4183443"/>
                  <a:gd name="connsiteY97" fmla="*/ 289618 h 4238265"/>
                  <a:gd name="connsiteX98" fmla="*/ 3896407 w 4183443"/>
                  <a:gd name="connsiteY98" fmla="*/ 290231 h 4238265"/>
                  <a:gd name="connsiteX99" fmla="*/ 4007855 w 4183443"/>
                  <a:gd name="connsiteY99" fmla="*/ 425307 h 4238265"/>
                  <a:gd name="connsiteX100" fmla="*/ 4066621 w 4183443"/>
                  <a:gd name="connsiteY100" fmla="*/ 518243 h 4238265"/>
                  <a:gd name="connsiteX101" fmla="*/ 4108047 w 4183443"/>
                  <a:gd name="connsiteY101" fmla="*/ 604238 h 4238265"/>
                  <a:gd name="connsiteX102" fmla="*/ 4133109 w 4183443"/>
                  <a:gd name="connsiteY102" fmla="*/ 672711 h 4238265"/>
                  <a:gd name="connsiteX103" fmla="*/ 4142411 w 4183443"/>
                  <a:gd name="connsiteY103" fmla="*/ 699393 h 4238265"/>
                  <a:gd name="connsiteX104" fmla="*/ 4143155 w 4183443"/>
                  <a:gd name="connsiteY104" fmla="*/ 702286 h 4238265"/>
                  <a:gd name="connsiteX105" fmla="*/ 4164561 w 4183443"/>
                  <a:gd name="connsiteY105" fmla="*/ 788885 h 4238265"/>
                  <a:gd name="connsiteX106" fmla="*/ 4178336 w 4183443"/>
                  <a:gd name="connsiteY106" fmla="*/ 881072 h 4238265"/>
                  <a:gd name="connsiteX107" fmla="*/ 4179663 w 4183443"/>
                  <a:gd name="connsiteY107" fmla="*/ 907348 h 4238265"/>
                  <a:gd name="connsiteX108" fmla="*/ 4179662 w 4183443"/>
                  <a:gd name="connsiteY108" fmla="*/ 907348 h 4238265"/>
                  <a:gd name="connsiteX109" fmla="*/ 4183443 w 4183443"/>
                  <a:gd name="connsiteY109" fmla="*/ 982224 h 4238265"/>
                  <a:gd name="connsiteX110" fmla="*/ 4183443 w 4183443"/>
                  <a:gd name="connsiteY110" fmla="*/ 1038961 h 4238265"/>
                  <a:gd name="connsiteX111" fmla="*/ 4181299 w 4183443"/>
                  <a:gd name="connsiteY111" fmla="*/ 1084242 h 4238265"/>
                  <a:gd name="connsiteX112" fmla="*/ 3389803 w 4183443"/>
                  <a:gd name="connsiteY112" fmla="*/ 1959777 h 4238265"/>
                  <a:gd name="connsiteX113" fmla="*/ 3310988 w 4183443"/>
                  <a:gd name="connsiteY113" fmla="*/ 1971554 h 4238265"/>
                  <a:gd name="connsiteX114" fmla="*/ 3194113 w 4183443"/>
                  <a:gd name="connsiteY114" fmla="*/ 1971554 h 4238265"/>
                  <a:gd name="connsiteX115" fmla="*/ 3165680 w 4183443"/>
                  <a:gd name="connsiteY115" fmla="*/ 1970118 h 4238265"/>
                  <a:gd name="connsiteX116" fmla="*/ 3165680 w 4183443"/>
                  <a:gd name="connsiteY116" fmla="*/ 1970119 h 4238265"/>
                  <a:gd name="connsiteX117" fmla="*/ 3092961 w 4183443"/>
                  <a:gd name="connsiteY117" fmla="*/ 1966447 h 4238265"/>
                  <a:gd name="connsiteX118" fmla="*/ 2209278 w 4183443"/>
                  <a:gd name="connsiteY118" fmla="*/ 1077137 h 4238265"/>
                  <a:gd name="connsiteX119" fmla="*/ 2207134 w 4183443"/>
                  <a:gd name="connsiteY119" fmla="*/ 1031856 h 4238265"/>
                  <a:gd name="connsiteX120" fmla="*/ 2207134 w 4183443"/>
                  <a:gd name="connsiteY120" fmla="*/ 989329 h 4238265"/>
                  <a:gd name="connsiteX121" fmla="*/ 2208570 w 4183443"/>
                  <a:gd name="connsiteY121" fmla="*/ 960896 h 4238265"/>
                  <a:gd name="connsiteX122" fmla="*/ 2208569 w 4183443"/>
                  <a:gd name="connsiteY122" fmla="*/ 960896 h 4238265"/>
                  <a:gd name="connsiteX123" fmla="*/ 2212241 w 4183443"/>
                  <a:gd name="connsiteY123" fmla="*/ 888177 h 4238265"/>
                  <a:gd name="connsiteX124" fmla="*/ 3196463 w 4183443"/>
                  <a:gd name="connsiteY124" fmla="*/ 0 h 4238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183443" h="4238265">
                    <a:moveTo>
                      <a:pt x="896859" y="2703301"/>
                    </a:moveTo>
                    <a:lnTo>
                      <a:pt x="901790" y="2710880"/>
                    </a:lnTo>
                    <a:lnTo>
                      <a:pt x="904045" y="2715172"/>
                    </a:lnTo>
                    <a:lnTo>
                      <a:pt x="911443" y="2730472"/>
                    </a:lnTo>
                    <a:lnTo>
                      <a:pt x="915191" y="2738692"/>
                    </a:lnTo>
                    <a:lnTo>
                      <a:pt x="932180" y="2778760"/>
                    </a:lnTo>
                    <a:cubicBezTo>
                      <a:pt x="1033920" y="3028486"/>
                      <a:pt x="907455" y="2785021"/>
                      <a:pt x="1069340" y="3068320"/>
                    </a:cubicBezTo>
                    <a:cubicBezTo>
                      <a:pt x="1082723" y="3091741"/>
                      <a:pt x="1097084" y="3116227"/>
                      <a:pt x="1113311" y="3139138"/>
                    </a:cubicBezTo>
                    <a:lnTo>
                      <a:pt x="1121792" y="3148572"/>
                    </a:lnTo>
                    <a:lnTo>
                      <a:pt x="1130194" y="3161427"/>
                    </a:lnTo>
                    <a:lnTo>
                      <a:pt x="1168481" y="3200505"/>
                    </a:lnTo>
                    <a:lnTo>
                      <a:pt x="1121792" y="3148572"/>
                    </a:lnTo>
                    <a:lnTo>
                      <a:pt x="1069341" y="3068321"/>
                    </a:lnTo>
                    <a:cubicBezTo>
                      <a:pt x="907456" y="2785022"/>
                      <a:pt x="1033921" y="3028487"/>
                      <a:pt x="932181" y="2778761"/>
                    </a:cubicBezTo>
                    <a:cubicBezTo>
                      <a:pt x="926422" y="2764626"/>
                      <a:pt x="921560" y="2753075"/>
                      <a:pt x="917449" y="2743642"/>
                    </a:cubicBezTo>
                    <a:lnTo>
                      <a:pt x="915191" y="2738692"/>
                    </a:lnTo>
                    <a:lnTo>
                      <a:pt x="913582" y="2734896"/>
                    </a:lnTo>
                    <a:lnTo>
                      <a:pt x="911443" y="2730472"/>
                    </a:lnTo>
                    <a:lnTo>
                      <a:pt x="907227" y="2721228"/>
                    </a:lnTo>
                    <a:lnTo>
                      <a:pt x="904045" y="2715172"/>
                    </a:lnTo>
                    <a:lnTo>
                      <a:pt x="902491" y="2711958"/>
                    </a:lnTo>
                    <a:lnTo>
                      <a:pt x="901790" y="2710880"/>
                    </a:lnTo>
                    <a:lnTo>
                      <a:pt x="900652" y="2708715"/>
                    </a:lnTo>
                    <a:cubicBezTo>
                      <a:pt x="898972" y="2705883"/>
                      <a:pt x="897756" y="2704234"/>
                      <a:pt x="896859" y="2703301"/>
                    </a:cubicBezTo>
                    <a:close/>
                    <a:moveTo>
                      <a:pt x="989331" y="2259606"/>
                    </a:moveTo>
                    <a:cubicBezTo>
                      <a:pt x="1501573" y="2259606"/>
                      <a:pt x="1922889" y="2648907"/>
                      <a:pt x="1973553" y="3147783"/>
                    </a:cubicBezTo>
                    <a:lnTo>
                      <a:pt x="1978220" y="3240203"/>
                    </a:lnTo>
                    <a:lnTo>
                      <a:pt x="1978219" y="3240203"/>
                    </a:lnTo>
                    <a:lnTo>
                      <a:pt x="1978660" y="3248935"/>
                    </a:lnTo>
                    <a:cubicBezTo>
                      <a:pt x="1978660" y="3795327"/>
                      <a:pt x="1535722" y="4238265"/>
                      <a:pt x="989330" y="4238265"/>
                    </a:cubicBezTo>
                    <a:cubicBezTo>
                      <a:pt x="442938" y="4238265"/>
                      <a:pt x="0" y="3795327"/>
                      <a:pt x="0" y="3248935"/>
                    </a:cubicBezTo>
                    <a:cubicBezTo>
                      <a:pt x="0" y="2736693"/>
                      <a:pt x="389301" y="2315376"/>
                      <a:pt x="888177" y="2264713"/>
                    </a:cubicBezTo>
                    <a:lnTo>
                      <a:pt x="970284" y="2260567"/>
                    </a:lnTo>
                    <a:lnTo>
                      <a:pt x="970280" y="2260600"/>
                    </a:lnTo>
                    <a:cubicBezTo>
                      <a:pt x="960385" y="2334810"/>
                      <a:pt x="965989" y="2279196"/>
                      <a:pt x="947420" y="2359660"/>
                    </a:cubicBezTo>
                    <a:cubicBezTo>
                      <a:pt x="943946" y="2374715"/>
                      <a:pt x="942340" y="2390140"/>
                      <a:pt x="939800" y="2405380"/>
                    </a:cubicBezTo>
                    <a:cubicBezTo>
                      <a:pt x="927689" y="2435657"/>
                      <a:pt x="924575" y="2446501"/>
                      <a:pt x="909320" y="2473960"/>
                    </a:cubicBezTo>
                    <a:cubicBezTo>
                      <a:pt x="902127" y="2486907"/>
                      <a:pt x="889109" y="2497488"/>
                      <a:pt x="886460" y="2512060"/>
                    </a:cubicBezTo>
                    <a:cubicBezTo>
                      <a:pt x="878722" y="2554617"/>
                      <a:pt x="881380" y="2598420"/>
                      <a:pt x="878840" y="2641600"/>
                    </a:cubicBezTo>
                    <a:lnTo>
                      <a:pt x="879037" y="2642397"/>
                    </a:lnTo>
                    <a:lnTo>
                      <a:pt x="887347" y="2676204"/>
                    </a:lnTo>
                    <a:lnTo>
                      <a:pt x="889965" y="2687105"/>
                    </a:lnTo>
                    <a:lnTo>
                      <a:pt x="892217" y="2696546"/>
                    </a:lnTo>
                    <a:lnTo>
                      <a:pt x="892296" y="2696835"/>
                    </a:lnTo>
                    <a:lnTo>
                      <a:pt x="892781" y="2698862"/>
                    </a:lnTo>
                    <a:cubicBezTo>
                      <a:pt x="893271" y="2700829"/>
                      <a:pt x="893553" y="2701799"/>
                      <a:pt x="893770" y="2702239"/>
                    </a:cubicBezTo>
                    <a:lnTo>
                      <a:pt x="893771" y="2702239"/>
                    </a:lnTo>
                    <a:lnTo>
                      <a:pt x="892296" y="2696835"/>
                    </a:lnTo>
                    <a:lnTo>
                      <a:pt x="890540" y="2689499"/>
                    </a:lnTo>
                    <a:lnTo>
                      <a:pt x="889965" y="2687105"/>
                    </a:lnTo>
                    <a:lnTo>
                      <a:pt x="887923" y="2678548"/>
                    </a:lnTo>
                    <a:lnTo>
                      <a:pt x="887347" y="2676204"/>
                    </a:lnTo>
                    <a:lnTo>
                      <a:pt x="886181" y="2671346"/>
                    </a:lnTo>
                    <a:lnTo>
                      <a:pt x="879037" y="2642397"/>
                    </a:lnTo>
                    <a:lnTo>
                      <a:pt x="878841" y="2641601"/>
                    </a:lnTo>
                    <a:cubicBezTo>
                      <a:pt x="881381" y="2598421"/>
                      <a:pt x="878723" y="2554618"/>
                      <a:pt x="886461" y="2512061"/>
                    </a:cubicBezTo>
                    <a:cubicBezTo>
                      <a:pt x="889110" y="2497489"/>
                      <a:pt x="902128" y="2486908"/>
                      <a:pt x="909321" y="2473961"/>
                    </a:cubicBezTo>
                    <a:cubicBezTo>
                      <a:pt x="924576" y="2446502"/>
                      <a:pt x="927690" y="2435658"/>
                      <a:pt x="939801" y="2405381"/>
                    </a:cubicBezTo>
                    <a:cubicBezTo>
                      <a:pt x="942341" y="2390141"/>
                      <a:pt x="943947" y="2374716"/>
                      <a:pt x="947421" y="2359661"/>
                    </a:cubicBezTo>
                    <a:cubicBezTo>
                      <a:pt x="965990" y="2279197"/>
                      <a:pt x="960386" y="2334811"/>
                      <a:pt x="970281" y="2260601"/>
                    </a:cubicBezTo>
                    <a:lnTo>
                      <a:pt x="970285" y="2260568"/>
                    </a:lnTo>
                    <a:close/>
                    <a:moveTo>
                      <a:pt x="3077130" y="1395444"/>
                    </a:moveTo>
                    <a:cubicBezTo>
                      <a:pt x="3072549" y="1390625"/>
                      <a:pt x="3123712" y="1460390"/>
                      <a:pt x="3111353" y="1440355"/>
                    </a:cubicBezTo>
                    <a:lnTo>
                      <a:pt x="3109900" y="1438116"/>
                    </a:lnTo>
                    <a:lnTo>
                      <a:pt x="3109888" y="1438100"/>
                    </a:lnTo>
                    <a:lnTo>
                      <a:pt x="3109877" y="1438083"/>
                    </a:lnTo>
                    <a:lnTo>
                      <a:pt x="3104709" y="1431213"/>
                    </a:lnTo>
                    <a:cubicBezTo>
                      <a:pt x="3086377" y="1406944"/>
                      <a:pt x="3078657" y="1397050"/>
                      <a:pt x="3077130" y="1395444"/>
                    </a:cubicBezTo>
                    <a:close/>
                    <a:moveTo>
                      <a:pt x="3648764" y="1065445"/>
                    </a:moveTo>
                    <a:cubicBezTo>
                      <a:pt x="3648745" y="1065238"/>
                      <a:pt x="3647644" y="1065790"/>
                      <a:pt x="3645139" y="1067335"/>
                    </a:cubicBezTo>
                    <a:lnTo>
                      <a:pt x="3642900" y="1068788"/>
                    </a:lnTo>
                    <a:lnTo>
                      <a:pt x="3642884" y="1068800"/>
                    </a:lnTo>
                    <a:lnTo>
                      <a:pt x="3642867" y="1068811"/>
                    </a:lnTo>
                    <a:lnTo>
                      <a:pt x="3635997" y="1073979"/>
                    </a:lnTo>
                    <a:cubicBezTo>
                      <a:pt x="3611728" y="1092311"/>
                      <a:pt x="3601834" y="1100031"/>
                      <a:pt x="3600228" y="1101558"/>
                    </a:cubicBezTo>
                    <a:cubicBezTo>
                      <a:pt x="3596012" y="1105567"/>
                      <a:pt x="3648898" y="1066896"/>
                      <a:pt x="3648764" y="1065445"/>
                    </a:cubicBezTo>
                    <a:close/>
                    <a:moveTo>
                      <a:pt x="2207134" y="1031857"/>
                    </a:moveTo>
                    <a:lnTo>
                      <a:pt x="2209278" y="1077138"/>
                    </a:lnTo>
                    <a:cubicBezTo>
                      <a:pt x="2253875" y="1545686"/>
                      <a:pt x="2625265" y="1918952"/>
                      <a:pt x="3092961" y="1966448"/>
                    </a:cubicBezTo>
                    <a:lnTo>
                      <a:pt x="3165680" y="1970120"/>
                    </a:lnTo>
                    <a:lnTo>
                      <a:pt x="3165680" y="1970119"/>
                    </a:lnTo>
                    <a:lnTo>
                      <a:pt x="3194113" y="1971555"/>
                    </a:lnTo>
                    <a:lnTo>
                      <a:pt x="3310988" y="1971555"/>
                    </a:lnTo>
                    <a:lnTo>
                      <a:pt x="3297616" y="1973553"/>
                    </a:lnTo>
                    <a:lnTo>
                      <a:pt x="3271340" y="1974880"/>
                    </a:lnTo>
                    <a:lnTo>
                      <a:pt x="3271340" y="1974879"/>
                    </a:lnTo>
                    <a:lnTo>
                      <a:pt x="3196464" y="1978660"/>
                    </a:lnTo>
                    <a:lnTo>
                      <a:pt x="2912108" y="1978660"/>
                    </a:lnTo>
                    <a:cubicBezTo>
                      <a:pt x="2396579" y="1978660"/>
                      <a:pt x="1978661" y="2396578"/>
                      <a:pt x="1978661" y="2912107"/>
                    </a:cubicBezTo>
                    <a:lnTo>
                      <a:pt x="1978661" y="3240170"/>
                    </a:lnTo>
                    <a:lnTo>
                      <a:pt x="1978220" y="3240202"/>
                    </a:lnTo>
                    <a:lnTo>
                      <a:pt x="1973553" y="3147782"/>
                    </a:lnTo>
                    <a:cubicBezTo>
                      <a:pt x="1922889" y="2648906"/>
                      <a:pt x="1501573" y="2259605"/>
                      <a:pt x="989331" y="2259605"/>
                    </a:cubicBezTo>
                    <a:lnTo>
                      <a:pt x="1273687" y="2259605"/>
                    </a:lnTo>
                    <a:cubicBezTo>
                      <a:pt x="1789216" y="2259605"/>
                      <a:pt x="2207134" y="1841687"/>
                      <a:pt x="2207134" y="1326158"/>
                    </a:cubicBezTo>
                    <a:close/>
                    <a:moveTo>
                      <a:pt x="3196463" y="0"/>
                    </a:moveTo>
                    <a:cubicBezTo>
                      <a:pt x="3401360" y="0"/>
                      <a:pt x="3591709" y="62288"/>
                      <a:pt x="3749607" y="168962"/>
                    </a:cubicBezTo>
                    <a:lnTo>
                      <a:pt x="3895843" y="289618"/>
                    </a:lnTo>
                    <a:lnTo>
                      <a:pt x="3896407" y="290231"/>
                    </a:lnTo>
                    <a:lnTo>
                      <a:pt x="4007855" y="425307"/>
                    </a:lnTo>
                    <a:lnTo>
                      <a:pt x="4066621" y="518243"/>
                    </a:lnTo>
                    <a:lnTo>
                      <a:pt x="4108047" y="604238"/>
                    </a:lnTo>
                    <a:lnTo>
                      <a:pt x="4133109" y="672711"/>
                    </a:lnTo>
                    <a:lnTo>
                      <a:pt x="4142411" y="699393"/>
                    </a:lnTo>
                    <a:lnTo>
                      <a:pt x="4143155" y="702286"/>
                    </a:lnTo>
                    <a:lnTo>
                      <a:pt x="4164561" y="788885"/>
                    </a:lnTo>
                    <a:cubicBezTo>
                      <a:pt x="4170556" y="819141"/>
                      <a:pt x="4175170" y="849892"/>
                      <a:pt x="4178336" y="881072"/>
                    </a:cubicBezTo>
                    <a:lnTo>
                      <a:pt x="4179663" y="907348"/>
                    </a:lnTo>
                    <a:lnTo>
                      <a:pt x="4179662" y="907348"/>
                    </a:lnTo>
                    <a:lnTo>
                      <a:pt x="4183443" y="982224"/>
                    </a:lnTo>
                    <a:lnTo>
                      <a:pt x="4183443" y="1038961"/>
                    </a:lnTo>
                    <a:lnTo>
                      <a:pt x="4181299" y="1084242"/>
                    </a:lnTo>
                    <a:cubicBezTo>
                      <a:pt x="4139676" y="1521552"/>
                      <a:pt x="3813379" y="1875863"/>
                      <a:pt x="3389803" y="1959777"/>
                    </a:cubicBezTo>
                    <a:lnTo>
                      <a:pt x="3310988" y="1971554"/>
                    </a:lnTo>
                    <a:lnTo>
                      <a:pt x="3194113" y="1971554"/>
                    </a:lnTo>
                    <a:lnTo>
                      <a:pt x="3165680" y="1970118"/>
                    </a:lnTo>
                    <a:lnTo>
                      <a:pt x="3165680" y="1970119"/>
                    </a:lnTo>
                    <a:lnTo>
                      <a:pt x="3092961" y="1966447"/>
                    </a:lnTo>
                    <a:cubicBezTo>
                      <a:pt x="2625265" y="1918951"/>
                      <a:pt x="2253875" y="1545685"/>
                      <a:pt x="2209278" y="1077137"/>
                    </a:cubicBezTo>
                    <a:lnTo>
                      <a:pt x="2207134" y="1031856"/>
                    </a:lnTo>
                    <a:lnTo>
                      <a:pt x="2207134" y="989329"/>
                    </a:lnTo>
                    <a:lnTo>
                      <a:pt x="2208570" y="960896"/>
                    </a:lnTo>
                    <a:lnTo>
                      <a:pt x="2208569" y="960896"/>
                    </a:lnTo>
                    <a:lnTo>
                      <a:pt x="2212241" y="888177"/>
                    </a:lnTo>
                    <a:cubicBezTo>
                      <a:pt x="2262904" y="389301"/>
                      <a:pt x="2684220" y="0"/>
                      <a:pt x="3196463" y="0"/>
                    </a:cubicBezTo>
                    <a:close/>
                  </a:path>
                </a:pathLst>
              </a:custGeom>
              <a:gradFill flip="none" rotWithShape="1">
                <a:gsLst>
                  <a:gs pos="7000">
                    <a:schemeClr val="accent3">
                      <a:lumMod val="60000"/>
                      <a:lumOff val="40000"/>
                    </a:schemeClr>
                  </a:gs>
                  <a:gs pos="93000">
                    <a:srgbClr val="FF9B41"/>
                  </a:gs>
                </a:gsLst>
                <a:lin ang="1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8ACBA26D-A78E-9780-5EFA-2EA6B6D214DC}"/>
                </a:ext>
              </a:extLst>
            </p:cNvPr>
            <p:cNvGrpSpPr/>
            <p:nvPr/>
          </p:nvGrpSpPr>
          <p:grpSpPr>
            <a:xfrm rot="2700000">
              <a:off x="5267160" y="8254990"/>
              <a:ext cx="1634836" cy="1634836"/>
              <a:chOff x="6427166" y="3729166"/>
              <a:chExt cx="1634836" cy="163483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B8F7BEA2-CD4E-BAAB-6E29-0C724E2E647F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4457E719-6727-E605-1397-034CBE090C61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EB5F9D79-B075-3F3B-67DA-7E91708C11B3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STEP</a:t>
                  </a:r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0DF10BCA-0272-E710-38EE-C4E5501A520D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Russo One" panose="02000503050000020004" pitchFamily="2" charset="0"/>
                    </a:rPr>
                    <a:t>02</a:t>
                  </a:r>
                </a:p>
              </p:txBody>
            </p:sp>
          </p:grp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FF15F89E-D144-353D-4B4F-E80599A9476E}"/>
                </a:ext>
              </a:extLst>
            </p:cNvPr>
            <p:cNvGrpSpPr/>
            <p:nvPr/>
          </p:nvGrpSpPr>
          <p:grpSpPr>
            <a:xfrm rot="2700000">
              <a:off x="5295735" y="11415351"/>
              <a:ext cx="1634836" cy="1634836"/>
              <a:chOff x="6427166" y="3729166"/>
              <a:chExt cx="1634836" cy="1634836"/>
            </a:xfrm>
          </p:grpSpPr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8CFBD914-5525-456E-563D-87875F6E681D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058C20D7-BD89-2C6E-93E2-FB2ACF76B437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1B840DBE-1911-E957-A1FD-10ACD7BDD39F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STEP</a:t>
                  </a:r>
                </a:p>
              </p:txBody>
            </p:sp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C56425E4-3844-291A-39BC-EDD9067B3C79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Russo One" panose="02000503050000020004" pitchFamily="2" charset="0"/>
                    </a:rPr>
                    <a:t>03</a:t>
                  </a:r>
                </a:p>
              </p:txBody>
            </p:sp>
          </p:grp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A3F49F7E-2CE0-8827-C636-28A86E6E425A}"/>
              </a:ext>
            </a:extLst>
          </p:cNvPr>
          <p:cNvSpPr txBox="1"/>
          <p:nvPr/>
        </p:nvSpPr>
        <p:spPr>
          <a:xfrm>
            <a:off x="1391651" y="1799214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IDEA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76E1E9C-176B-5780-004E-1D91628E22B5}"/>
              </a:ext>
            </a:extLst>
          </p:cNvPr>
          <p:cNvSpPr txBox="1"/>
          <p:nvPr/>
        </p:nvSpPr>
        <p:spPr>
          <a:xfrm>
            <a:off x="3787032" y="4168948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RESEARCH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DF2DFFC-9972-D2BE-B06F-42D508B6D730}"/>
              </a:ext>
            </a:extLst>
          </p:cNvPr>
          <p:cNvSpPr txBox="1"/>
          <p:nvPr/>
        </p:nvSpPr>
        <p:spPr>
          <a:xfrm>
            <a:off x="6011817" y="1799214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PROJECT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18BDCCD-0DE0-D6C6-922A-FC8D751D6773}"/>
              </a:ext>
            </a:extLst>
          </p:cNvPr>
          <p:cNvSpPr txBox="1"/>
          <p:nvPr/>
        </p:nvSpPr>
        <p:spPr>
          <a:xfrm>
            <a:off x="8421234" y="4168948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BUSINESS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Graphic 6" descr="Dollar with solid fill">
            <a:extLst>
              <a:ext uri="{FF2B5EF4-FFF2-40B4-BE49-F238E27FC236}">
                <a16:creationId xmlns:a16="http://schemas.microsoft.com/office/drawing/2014/main" id="{ACEB2575-43BA-3E1D-BFDA-8FC151EAAE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00474" y="3679605"/>
            <a:ext cx="457200" cy="457200"/>
          </a:xfrm>
          <a:prstGeom prst="rect">
            <a:avLst/>
          </a:prstGeom>
        </p:spPr>
      </p:pic>
      <p:pic>
        <p:nvPicPr>
          <p:cNvPr id="11" name="Graphic 10" descr="Single gear with solid fill">
            <a:extLst>
              <a:ext uri="{FF2B5EF4-FFF2-40B4-BE49-F238E27FC236}">
                <a16:creationId xmlns:a16="http://schemas.microsoft.com/office/drawing/2014/main" id="{9BCDF767-9ADE-66EC-AD9D-177D820380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91057" y="1325784"/>
            <a:ext cx="457200" cy="457200"/>
          </a:xfrm>
          <a:prstGeom prst="rect">
            <a:avLst/>
          </a:prstGeom>
        </p:spPr>
      </p:pic>
      <p:pic>
        <p:nvPicPr>
          <p:cNvPr id="19" name="Graphic 18" descr="Handshake with solid fill">
            <a:extLst>
              <a:ext uri="{FF2B5EF4-FFF2-40B4-BE49-F238E27FC236}">
                <a16:creationId xmlns:a16="http://schemas.microsoft.com/office/drawing/2014/main" id="{9C969826-F3F8-EB55-B1A0-1F7672C12A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70891" y="1325784"/>
            <a:ext cx="457200" cy="457200"/>
          </a:xfrm>
          <a:prstGeom prst="rect">
            <a:avLst/>
          </a:prstGeom>
        </p:spPr>
      </p:pic>
      <p:pic>
        <p:nvPicPr>
          <p:cNvPr id="20" name="Graphic 19" descr="Bar graph with upward trend with solid fill">
            <a:extLst>
              <a:ext uri="{FF2B5EF4-FFF2-40B4-BE49-F238E27FC236}">
                <a16:creationId xmlns:a16="http://schemas.microsoft.com/office/drawing/2014/main" id="{1B00250A-B2BB-DFE9-63F6-DA1B823FE1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66272" y="367960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99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0 L 0.09167 -1.12616 " pathEditMode="relative" rAng="0" ptsTypes="AA">
                                      <p:cBhvr>
                                        <p:cTn id="6" dur="207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563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-0.09076 -0.9847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4" y="-4923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12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-0.08985 -0.9863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92" y="-4932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6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5" grpId="0"/>
      <p:bldP spid="42" grpId="0"/>
      <p:bldP spid="43" grpId="0"/>
      <p:bldP spid="5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7C320-41C4-4221-E35D-C07FD1317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Freeform: Shape 5">
            <a:extLst>
              <a:ext uri="{FF2B5EF4-FFF2-40B4-BE49-F238E27FC236}">
                <a16:creationId xmlns:a16="http://schemas.microsoft.com/office/drawing/2014/main" id="{2C1F4CCE-D88E-F87C-BE6D-D5C4F0E1CA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72383" y="1349602"/>
            <a:ext cx="8647234" cy="4285019"/>
          </a:xfrm>
          <a:custGeom>
            <a:avLst/>
            <a:gdLst>
              <a:gd name="connsiteX0" fmla="*/ 5090559 w 8647234"/>
              <a:gd name="connsiteY0" fmla="*/ 3263648 h 4285019"/>
              <a:gd name="connsiteX1" fmla="*/ 5055767 w 8647234"/>
              <a:gd name="connsiteY1" fmla="*/ 3275589 h 4285019"/>
              <a:gd name="connsiteX2" fmla="*/ 4983246 w 8647234"/>
              <a:gd name="connsiteY2" fmla="*/ 3304053 h 4285019"/>
              <a:gd name="connsiteX3" fmla="*/ 4948127 w 8647234"/>
              <a:gd name="connsiteY3" fmla="*/ 3318785 h 4285019"/>
              <a:gd name="connsiteX4" fmla="*/ 4943177 w 8647234"/>
              <a:gd name="connsiteY4" fmla="*/ 3321043 h 4285019"/>
              <a:gd name="connsiteX5" fmla="*/ 4939381 w 8647234"/>
              <a:gd name="connsiteY5" fmla="*/ 3322652 h 4285019"/>
              <a:gd name="connsiteX6" fmla="*/ 4934957 w 8647234"/>
              <a:gd name="connsiteY6" fmla="*/ 3324791 h 4285019"/>
              <a:gd name="connsiteX7" fmla="*/ 4925713 w 8647234"/>
              <a:gd name="connsiteY7" fmla="*/ 3329007 h 4285019"/>
              <a:gd name="connsiteX8" fmla="*/ 4919657 w 8647234"/>
              <a:gd name="connsiteY8" fmla="*/ 3332189 h 4285019"/>
              <a:gd name="connsiteX9" fmla="*/ 4916443 w 8647234"/>
              <a:gd name="connsiteY9" fmla="*/ 3333743 h 4285019"/>
              <a:gd name="connsiteX10" fmla="*/ 4915365 w 8647234"/>
              <a:gd name="connsiteY10" fmla="*/ 3334444 h 4285019"/>
              <a:gd name="connsiteX11" fmla="*/ 4913200 w 8647234"/>
              <a:gd name="connsiteY11" fmla="*/ 3335582 h 4285019"/>
              <a:gd name="connsiteX12" fmla="*/ 4907786 w 8647234"/>
              <a:gd name="connsiteY12" fmla="*/ 3339375 h 4285019"/>
              <a:gd name="connsiteX13" fmla="*/ 4915365 w 8647234"/>
              <a:gd name="connsiteY13" fmla="*/ 3334444 h 4285019"/>
              <a:gd name="connsiteX14" fmla="*/ 4919657 w 8647234"/>
              <a:gd name="connsiteY14" fmla="*/ 3332189 h 4285019"/>
              <a:gd name="connsiteX15" fmla="*/ 4934957 w 8647234"/>
              <a:gd name="connsiteY15" fmla="*/ 3324791 h 4285019"/>
              <a:gd name="connsiteX16" fmla="*/ 4943177 w 8647234"/>
              <a:gd name="connsiteY16" fmla="*/ 3321043 h 4285019"/>
              <a:gd name="connsiteX17" fmla="*/ 4983245 w 8647234"/>
              <a:gd name="connsiteY17" fmla="*/ 3304054 h 4285019"/>
              <a:gd name="connsiteX18" fmla="*/ 5055766 w 8647234"/>
              <a:gd name="connsiteY18" fmla="*/ 3275590 h 4285019"/>
              <a:gd name="connsiteX19" fmla="*/ 5090559 w 8647234"/>
              <a:gd name="connsiteY19" fmla="*/ 3263649 h 4285019"/>
              <a:gd name="connsiteX20" fmla="*/ 6430424 w 8647234"/>
              <a:gd name="connsiteY20" fmla="*/ 3124642 h 4285019"/>
              <a:gd name="connsiteX21" fmla="*/ 6437240 w 8647234"/>
              <a:gd name="connsiteY21" fmla="*/ 3192252 h 4285019"/>
              <a:gd name="connsiteX22" fmla="*/ 6434994 w 8647234"/>
              <a:gd name="connsiteY22" fmla="*/ 3147780 h 4285019"/>
              <a:gd name="connsiteX23" fmla="*/ 6391624 w 8647234"/>
              <a:gd name="connsiteY23" fmla="*/ 2947572 h 4285019"/>
              <a:gd name="connsiteX24" fmla="*/ 6402146 w 8647234"/>
              <a:gd name="connsiteY24" fmla="*/ 2981469 h 4285019"/>
              <a:gd name="connsiteX25" fmla="*/ 6399167 w 8647234"/>
              <a:gd name="connsiteY25" fmla="*/ 2966384 h 4285019"/>
              <a:gd name="connsiteX26" fmla="*/ 6323324 w 8647234"/>
              <a:gd name="connsiteY26" fmla="*/ 2785025 h 4285019"/>
              <a:gd name="connsiteX27" fmla="*/ 6335290 w 8647234"/>
              <a:gd name="connsiteY27" fmla="*/ 2807070 h 4285019"/>
              <a:gd name="connsiteX28" fmla="*/ 6331869 w 8647234"/>
              <a:gd name="connsiteY28" fmla="*/ 2798539 h 4285019"/>
              <a:gd name="connsiteX29" fmla="*/ 896860 w 8647234"/>
              <a:gd name="connsiteY29" fmla="*/ 2750055 h 4285019"/>
              <a:gd name="connsiteX30" fmla="*/ 901792 w 8647234"/>
              <a:gd name="connsiteY30" fmla="*/ 2757633 h 4285019"/>
              <a:gd name="connsiteX31" fmla="*/ 904045 w 8647234"/>
              <a:gd name="connsiteY31" fmla="*/ 2761925 h 4285019"/>
              <a:gd name="connsiteX32" fmla="*/ 911443 w 8647234"/>
              <a:gd name="connsiteY32" fmla="*/ 2777225 h 4285019"/>
              <a:gd name="connsiteX33" fmla="*/ 915191 w 8647234"/>
              <a:gd name="connsiteY33" fmla="*/ 2785445 h 4285019"/>
              <a:gd name="connsiteX34" fmla="*/ 932173 w 8647234"/>
              <a:gd name="connsiteY34" fmla="*/ 2825495 h 4285019"/>
              <a:gd name="connsiteX35" fmla="*/ 932180 w 8647234"/>
              <a:gd name="connsiteY35" fmla="*/ 2825513 h 4285019"/>
              <a:gd name="connsiteX36" fmla="*/ 948981 w 8647234"/>
              <a:gd name="connsiteY36" fmla="*/ 2867887 h 4285019"/>
              <a:gd name="connsiteX37" fmla="*/ 955204 w 8647234"/>
              <a:gd name="connsiteY37" fmla="*/ 2883585 h 4285019"/>
              <a:gd name="connsiteX38" fmla="*/ 984547 w 8647234"/>
              <a:gd name="connsiteY38" fmla="*/ 2969766 h 4285019"/>
              <a:gd name="connsiteX39" fmla="*/ 989358 w 8647234"/>
              <a:gd name="connsiteY39" fmla="*/ 2977806 h 4285019"/>
              <a:gd name="connsiteX40" fmla="*/ 989359 w 8647234"/>
              <a:gd name="connsiteY40" fmla="*/ 2977805 h 4285019"/>
              <a:gd name="connsiteX41" fmla="*/ 984549 w 8647234"/>
              <a:gd name="connsiteY41" fmla="*/ 2969766 h 4285019"/>
              <a:gd name="connsiteX42" fmla="*/ 955205 w 8647234"/>
              <a:gd name="connsiteY42" fmla="*/ 2883587 h 4285019"/>
              <a:gd name="connsiteX43" fmla="*/ 948981 w 8647234"/>
              <a:gd name="connsiteY43" fmla="*/ 2867887 h 4285019"/>
              <a:gd name="connsiteX44" fmla="*/ 932181 w 8647234"/>
              <a:gd name="connsiteY44" fmla="*/ 2825515 h 4285019"/>
              <a:gd name="connsiteX45" fmla="*/ 932173 w 8647234"/>
              <a:gd name="connsiteY45" fmla="*/ 2825495 h 4285019"/>
              <a:gd name="connsiteX46" fmla="*/ 917450 w 8647234"/>
              <a:gd name="connsiteY46" fmla="*/ 2790395 h 4285019"/>
              <a:gd name="connsiteX47" fmla="*/ 915191 w 8647234"/>
              <a:gd name="connsiteY47" fmla="*/ 2785445 h 4285019"/>
              <a:gd name="connsiteX48" fmla="*/ 913583 w 8647234"/>
              <a:gd name="connsiteY48" fmla="*/ 2781649 h 4285019"/>
              <a:gd name="connsiteX49" fmla="*/ 911443 w 8647234"/>
              <a:gd name="connsiteY49" fmla="*/ 2777225 h 4285019"/>
              <a:gd name="connsiteX50" fmla="*/ 907228 w 8647234"/>
              <a:gd name="connsiteY50" fmla="*/ 2767981 h 4285019"/>
              <a:gd name="connsiteX51" fmla="*/ 904045 w 8647234"/>
              <a:gd name="connsiteY51" fmla="*/ 2761925 h 4285019"/>
              <a:gd name="connsiteX52" fmla="*/ 902492 w 8647234"/>
              <a:gd name="connsiteY52" fmla="*/ 2758711 h 4285019"/>
              <a:gd name="connsiteX53" fmla="*/ 901792 w 8647234"/>
              <a:gd name="connsiteY53" fmla="*/ 2757633 h 4285019"/>
              <a:gd name="connsiteX54" fmla="*/ 900653 w 8647234"/>
              <a:gd name="connsiteY54" fmla="*/ 2755469 h 4285019"/>
              <a:gd name="connsiteX55" fmla="*/ 896860 w 8647234"/>
              <a:gd name="connsiteY55" fmla="*/ 2750055 h 4285019"/>
              <a:gd name="connsiteX56" fmla="*/ 6229178 w 8647234"/>
              <a:gd name="connsiteY56" fmla="*/ 2639693 h 4285019"/>
              <a:gd name="connsiteX57" fmla="*/ 6238811 w 8647234"/>
              <a:gd name="connsiteY57" fmla="*/ 2651369 h 4285019"/>
              <a:gd name="connsiteX58" fmla="*/ 6236379 w 8647234"/>
              <a:gd name="connsiteY58" fmla="*/ 2647523 h 4285019"/>
              <a:gd name="connsiteX59" fmla="*/ 6113103 w 8647234"/>
              <a:gd name="connsiteY59" fmla="*/ 2514439 h 4285019"/>
              <a:gd name="connsiteX60" fmla="*/ 6116721 w 8647234"/>
              <a:gd name="connsiteY60" fmla="*/ 2517424 h 4285019"/>
              <a:gd name="connsiteX61" fmla="*/ 6115975 w 8647234"/>
              <a:gd name="connsiteY61" fmla="*/ 2516613 h 4285019"/>
              <a:gd name="connsiteX62" fmla="*/ 7538571 w 8647234"/>
              <a:gd name="connsiteY62" fmla="*/ 1395444 h 4285019"/>
              <a:gd name="connsiteX63" fmla="*/ 7574684 w 8647234"/>
              <a:gd name="connsiteY63" fmla="*/ 1443980 h 4285019"/>
              <a:gd name="connsiteX64" fmla="*/ 7572794 w 8647234"/>
              <a:gd name="connsiteY64" fmla="*/ 1440355 h 4285019"/>
              <a:gd name="connsiteX65" fmla="*/ 7571341 w 8647234"/>
              <a:gd name="connsiteY65" fmla="*/ 1438116 h 4285019"/>
              <a:gd name="connsiteX66" fmla="*/ 7571329 w 8647234"/>
              <a:gd name="connsiteY66" fmla="*/ 1438100 h 4285019"/>
              <a:gd name="connsiteX67" fmla="*/ 7571318 w 8647234"/>
              <a:gd name="connsiteY67" fmla="*/ 1438083 h 4285019"/>
              <a:gd name="connsiteX68" fmla="*/ 7566150 w 8647234"/>
              <a:gd name="connsiteY68" fmla="*/ 1431213 h 4285019"/>
              <a:gd name="connsiteX69" fmla="*/ 7538571 w 8647234"/>
              <a:gd name="connsiteY69" fmla="*/ 1395444 h 4285019"/>
              <a:gd name="connsiteX70" fmla="*/ 7657904 w 8647234"/>
              <a:gd name="connsiteY70" fmla="*/ 0 h 4285019"/>
              <a:gd name="connsiteX71" fmla="*/ 8647234 w 8647234"/>
              <a:gd name="connsiteY71" fmla="*/ 989330 h 4285019"/>
              <a:gd name="connsiteX72" fmla="*/ 7759057 w 8647234"/>
              <a:gd name="connsiteY72" fmla="*/ 1973552 h 4285019"/>
              <a:gd name="connsiteX73" fmla="*/ 7732781 w 8647234"/>
              <a:gd name="connsiteY73" fmla="*/ 1974879 h 4285019"/>
              <a:gd name="connsiteX74" fmla="*/ 7732781 w 8647234"/>
              <a:gd name="connsiteY74" fmla="*/ 1974878 h 4285019"/>
              <a:gd name="connsiteX75" fmla="*/ 7657905 w 8647234"/>
              <a:gd name="connsiteY75" fmla="*/ 1978659 h 4285019"/>
              <a:gd name="connsiteX76" fmla="*/ 7373549 w 8647234"/>
              <a:gd name="connsiteY76" fmla="*/ 1978659 h 4285019"/>
              <a:gd name="connsiteX77" fmla="*/ 6440102 w 8647234"/>
              <a:gd name="connsiteY77" fmla="*/ 2912105 h 4285019"/>
              <a:gd name="connsiteX78" fmla="*/ 6440102 w 8647234"/>
              <a:gd name="connsiteY78" fmla="*/ 3220646 h 4285019"/>
              <a:gd name="connsiteX79" fmla="*/ 6442749 w 8647234"/>
              <a:gd name="connsiteY79" fmla="*/ 3246904 h 4285019"/>
              <a:gd name="connsiteX80" fmla="*/ 5453419 w 8647234"/>
              <a:gd name="connsiteY80" fmla="*/ 4236234 h 4285019"/>
              <a:gd name="connsiteX81" fmla="*/ 4469198 w 8647234"/>
              <a:gd name="connsiteY81" fmla="*/ 3348057 h 4285019"/>
              <a:gd name="connsiteX82" fmla="*/ 4465052 w 8647234"/>
              <a:gd name="connsiteY82" fmla="*/ 3265950 h 4285019"/>
              <a:gd name="connsiteX83" fmla="*/ 4465085 w 8647234"/>
              <a:gd name="connsiteY83" fmla="*/ 3265954 h 4285019"/>
              <a:gd name="connsiteX84" fmla="*/ 4564145 w 8647234"/>
              <a:gd name="connsiteY84" fmla="*/ 3288814 h 4285019"/>
              <a:gd name="connsiteX85" fmla="*/ 4609865 w 8647234"/>
              <a:gd name="connsiteY85" fmla="*/ 3296434 h 4285019"/>
              <a:gd name="connsiteX86" fmla="*/ 4678445 w 8647234"/>
              <a:gd name="connsiteY86" fmla="*/ 3326914 h 4285019"/>
              <a:gd name="connsiteX87" fmla="*/ 4716545 w 8647234"/>
              <a:gd name="connsiteY87" fmla="*/ 3349774 h 4285019"/>
              <a:gd name="connsiteX88" fmla="*/ 4846085 w 8647234"/>
              <a:gd name="connsiteY88" fmla="*/ 3357394 h 4285019"/>
              <a:gd name="connsiteX89" fmla="*/ 4846882 w 8647234"/>
              <a:gd name="connsiteY89" fmla="*/ 3357197 h 4285019"/>
              <a:gd name="connsiteX90" fmla="*/ 4880689 w 8647234"/>
              <a:gd name="connsiteY90" fmla="*/ 3348887 h 4285019"/>
              <a:gd name="connsiteX91" fmla="*/ 4891590 w 8647234"/>
              <a:gd name="connsiteY91" fmla="*/ 3346269 h 4285019"/>
              <a:gd name="connsiteX92" fmla="*/ 4901031 w 8647234"/>
              <a:gd name="connsiteY92" fmla="*/ 3344017 h 4285019"/>
              <a:gd name="connsiteX93" fmla="*/ 4901320 w 8647234"/>
              <a:gd name="connsiteY93" fmla="*/ 3343938 h 4285019"/>
              <a:gd name="connsiteX94" fmla="*/ 4903347 w 8647234"/>
              <a:gd name="connsiteY94" fmla="*/ 3343453 h 4285019"/>
              <a:gd name="connsiteX95" fmla="*/ 4906724 w 8647234"/>
              <a:gd name="connsiteY95" fmla="*/ 3342464 h 4285019"/>
              <a:gd name="connsiteX96" fmla="*/ 4906724 w 8647234"/>
              <a:gd name="connsiteY96" fmla="*/ 3342463 h 4285019"/>
              <a:gd name="connsiteX97" fmla="*/ 4901320 w 8647234"/>
              <a:gd name="connsiteY97" fmla="*/ 3343938 h 4285019"/>
              <a:gd name="connsiteX98" fmla="*/ 4893984 w 8647234"/>
              <a:gd name="connsiteY98" fmla="*/ 3345694 h 4285019"/>
              <a:gd name="connsiteX99" fmla="*/ 4891590 w 8647234"/>
              <a:gd name="connsiteY99" fmla="*/ 3346269 h 4285019"/>
              <a:gd name="connsiteX100" fmla="*/ 4883033 w 8647234"/>
              <a:gd name="connsiteY100" fmla="*/ 3348311 h 4285019"/>
              <a:gd name="connsiteX101" fmla="*/ 4880689 w 8647234"/>
              <a:gd name="connsiteY101" fmla="*/ 3348887 h 4285019"/>
              <a:gd name="connsiteX102" fmla="*/ 4875831 w 8647234"/>
              <a:gd name="connsiteY102" fmla="*/ 3350053 h 4285019"/>
              <a:gd name="connsiteX103" fmla="*/ 4846882 w 8647234"/>
              <a:gd name="connsiteY103" fmla="*/ 3357197 h 4285019"/>
              <a:gd name="connsiteX104" fmla="*/ 4846086 w 8647234"/>
              <a:gd name="connsiteY104" fmla="*/ 3357393 h 4285019"/>
              <a:gd name="connsiteX105" fmla="*/ 4716546 w 8647234"/>
              <a:gd name="connsiteY105" fmla="*/ 3349773 h 4285019"/>
              <a:gd name="connsiteX106" fmla="*/ 4678446 w 8647234"/>
              <a:gd name="connsiteY106" fmla="*/ 3326913 h 4285019"/>
              <a:gd name="connsiteX107" fmla="*/ 4609866 w 8647234"/>
              <a:gd name="connsiteY107" fmla="*/ 3296433 h 4285019"/>
              <a:gd name="connsiteX108" fmla="*/ 4564146 w 8647234"/>
              <a:gd name="connsiteY108" fmla="*/ 3288813 h 4285019"/>
              <a:gd name="connsiteX109" fmla="*/ 4465086 w 8647234"/>
              <a:gd name="connsiteY109" fmla="*/ 3265953 h 4285019"/>
              <a:gd name="connsiteX110" fmla="*/ 4465053 w 8647234"/>
              <a:gd name="connsiteY110" fmla="*/ 3265949 h 4285019"/>
              <a:gd name="connsiteX111" fmla="*/ 4464091 w 8647234"/>
              <a:gd name="connsiteY111" fmla="*/ 3246903 h 4285019"/>
              <a:gd name="connsiteX112" fmla="*/ 5352267 w 8647234"/>
              <a:gd name="connsiteY112" fmla="*/ 2262681 h 4285019"/>
              <a:gd name="connsiteX113" fmla="*/ 4464090 w 8647234"/>
              <a:gd name="connsiteY113" fmla="*/ 3246903 h 4285019"/>
              <a:gd name="connsiteX114" fmla="*/ 4464090 w 8647234"/>
              <a:gd name="connsiteY114" fmla="*/ 2962547 h 4285019"/>
              <a:gd name="connsiteX115" fmla="*/ 3530643 w 8647234"/>
              <a:gd name="connsiteY115" fmla="*/ 2029100 h 4285019"/>
              <a:gd name="connsiteX116" fmla="*/ 3193815 w 8647234"/>
              <a:gd name="connsiteY116" fmla="*/ 2029100 h 4285019"/>
              <a:gd name="connsiteX117" fmla="*/ 3165382 w 8647234"/>
              <a:gd name="connsiteY117" fmla="*/ 2027664 h 4285019"/>
              <a:gd name="connsiteX118" fmla="*/ 3165382 w 8647234"/>
              <a:gd name="connsiteY118" fmla="*/ 2027665 h 4285019"/>
              <a:gd name="connsiteX119" fmla="*/ 3120814 w 8647234"/>
              <a:gd name="connsiteY119" fmla="*/ 2025414 h 4285019"/>
              <a:gd name="connsiteX120" fmla="*/ 2912108 w 8647234"/>
              <a:gd name="connsiteY120" fmla="*/ 2025414 h 4285019"/>
              <a:gd name="connsiteX121" fmla="*/ 1978662 w 8647234"/>
              <a:gd name="connsiteY121" fmla="*/ 2958861 h 4285019"/>
              <a:gd name="connsiteX122" fmla="*/ 1978662 w 8647234"/>
              <a:gd name="connsiteY122" fmla="*/ 3286923 h 4285019"/>
              <a:gd name="connsiteX123" fmla="*/ 1978221 w 8647234"/>
              <a:gd name="connsiteY123" fmla="*/ 3286955 h 4285019"/>
              <a:gd name="connsiteX124" fmla="*/ 1973553 w 8647234"/>
              <a:gd name="connsiteY124" fmla="*/ 3194535 h 4285019"/>
              <a:gd name="connsiteX125" fmla="*/ 1352094 w 8647234"/>
              <a:gd name="connsiteY125" fmla="*/ 2374982 h 4285019"/>
              <a:gd name="connsiteX126" fmla="*/ 1973553 w 8647234"/>
              <a:gd name="connsiteY126" fmla="*/ 3194537 h 4285019"/>
              <a:gd name="connsiteX127" fmla="*/ 1978221 w 8647234"/>
              <a:gd name="connsiteY127" fmla="*/ 3286957 h 4285019"/>
              <a:gd name="connsiteX128" fmla="*/ 1978219 w 8647234"/>
              <a:gd name="connsiteY128" fmla="*/ 3286957 h 4285019"/>
              <a:gd name="connsiteX129" fmla="*/ 1978661 w 8647234"/>
              <a:gd name="connsiteY129" fmla="*/ 3295689 h 4285019"/>
              <a:gd name="connsiteX130" fmla="*/ 989330 w 8647234"/>
              <a:gd name="connsiteY130" fmla="*/ 4285019 h 4285019"/>
              <a:gd name="connsiteX131" fmla="*/ 0 w 8647234"/>
              <a:gd name="connsiteY131" fmla="*/ 3295688 h 4285019"/>
              <a:gd name="connsiteX132" fmla="*/ 888178 w 8647234"/>
              <a:gd name="connsiteY132" fmla="*/ 2311467 h 4285019"/>
              <a:gd name="connsiteX133" fmla="*/ 970284 w 8647234"/>
              <a:gd name="connsiteY133" fmla="*/ 2307321 h 4285019"/>
              <a:gd name="connsiteX134" fmla="*/ 970281 w 8647234"/>
              <a:gd name="connsiteY134" fmla="*/ 2307353 h 4285019"/>
              <a:gd name="connsiteX135" fmla="*/ 947421 w 8647234"/>
              <a:gd name="connsiteY135" fmla="*/ 2406413 h 4285019"/>
              <a:gd name="connsiteX136" fmla="*/ 939800 w 8647234"/>
              <a:gd name="connsiteY136" fmla="*/ 2452133 h 4285019"/>
              <a:gd name="connsiteX137" fmla="*/ 909321 w 8647234"/>
              <a:gd name="connsiteY137" fmla="*/ 2520713 h 4285019"/>
              <a:gd name="connsiteX138" fmla="*/ 886462 w 8647234"/>
              <a:gd name="connsiteY138" fmla="*/ 2558813 h 4285019"/>
              <a:gd name="connsiteX139" fmla="*/ 878841 w 8647234"/>
              <a:gd name="connsiteY139" fmla="*/ 2688353 h 4285019"/>
              <a:gd name="connsiteX140" fmla="*/ 879038 w 8647234"/>
              <a:gd name="connsiteY140" fmla="*/ 2689151 h 4285019"/>
              <a:gd name="connsiteX141" fmla="*/ 887348 w 8647234"/>
              <a:gd name="connsiteY141" fmla="*/ 2722957 h 4285019"/>
              <a:gd name="connsiteX142" fmla="*/ 889965 w 8647234"/>
              <a:gd name="connsiteY142" fmla="*/ 2733859 h 4285019"/>
              <a:gd name="connsiteX143" fmla="*/ 892218 w 8647234"/>
              <a:gd name="connsiteY143" fmla="*/ 2743299 h 4285019"/>
              <a:gd name="connsiteX144" fmla="*/ 892296 w 8647234"/>
              <a:gd name="connsiteY144" fmla="*/ 2743589 h 4285019"/>
              <a:gd name="connsiteX145" fmla="*/ 892781 w 8647234"/>
              <a:gd name="connsiteY145" fmla="*/ 2745615 h 4285019"/>
              <a:gd name="connsiteX146" fmla="*/ 893771 w 8647234"/>
              <a:gd name="connsiteY146" fmla="*/ 2748993 h 4285019"/>
              <a:gd name="connsiteX147" fmla="*/ 893771 w 8647234"/>
              <a:gd name="connsiteY147" fmla="*/ 2748993 h 4285019"/>
              <a:gd name="connsiteX148" fmla="*/ 892296 w 8647234"/>
              <a:gd name="connsiteY148" fmla="*/ 2743589 h 4285019"/>
              <a:gd name="connsiteX149" fmla="*/ 890542 w 8647234"/>
              <a:gd name="connsiteY149" fmla="*/ 2736253 h 4285019"/>
              <a:gd name="connsiteX150" fmla="*/ 889965 w 8647234"/>
              <a:gd name="connsiteY150" fmla="*/ 2733859 h 4285019"/>
              <a:gd name="connsiteX151" fmla="*/ 887924 w 8647234"/>
              <a:gd name="connsiteY151" fmla="*/ 2725301 h 4285019"/>
              <a:gd name="connsiteX152" fmla="*/ 887348 w 8647234"/>
              <a:gd name="connsiteY152" fmla="*/ 2722957 h 4285019"/>
              <a:gd name="connsiteX153" fmla="*/ 886182 w 8647234"/>
              <a:gd name="connsiteY153" fmla="*/ 2718099 h 4285019"/>
              <a:gd name="connsiteX154" fmla="*/ 879038 w 8647234"/>
              <a:gd name="connsiteY154" fmla="*/ 2689151 h 4285019"/>
              <a:gd name="connsiteX155" fmla="*/ 878842 w 8647234"/>
              <a:gd name="connsiteY155" fmla="*/ 2688355 h 4285019"/>
              <a:gd name="connsiteX156" fmla="*/ 886462 w 8647234"/>
              <a:gd name="connsiteY156" fmla="*/ 2558815 h 4285019"/>
              <a:gd name="connsiteX157" fmla="*/ 909322 w 8647234"/>
              <a:gd name="connsiteY157" fmla="*/ 2520715 h 4285019"/>
              <a:gd name="connsiteX158" fmla="*/ 939802 w 8647234"/>
              <a:gd name="connsiteY158" fmla="*/ 2452135 h 4285019"/>
              <a:gd name="connsiteX159" fmla="*/ 947422 w 8647234"/>
              <a:gd name="connsiteY159" fmla="*/ 2406415 h 4285019"/>
              <a:gd name="connsiteX160" fmla="*/ 970282 w 8647234"/>
              <a:gd name="connsiteY160" fmla="*/ 2307355 h 4285019"/>
              <a:gd name="connsiteX161" fmla="*/ 970285 w 8647234"/>
              <a:gd name="connsiteY161" fmla="*/ 2307321 h 4285019"/>
              <a:gd name="connsiteX162" fmla="*/ 989332 w 8647234"/>
              <a:gd name="connsiteY162" fmla="*/ 2306359 h 4285019"/>
              <a:gd name="connsiteX163" fmla="*/ 1273688 w 8647234"/>
              <a:gd name="connsiteY163" fmla="*/ 2306359 h 4285019"/>
              <a:gd name="connsiteX164" fmla="*/ 2207135 w 8647234"/>
              <a:gd name="connsiteY164" fmla="*/ 1372912 h 4285019"/>
              <a:gd name="connsiteX165" fmla="*/ 2207135 w 8647234"/>
              <a:gd name="connsiteY165" fmla="*/ 1067791 h 4285019"/>
              <a:gd name="connsiteX166" fmla="*/ 2204487 w 8647234"/>
              <a:gd name="connsiteY166" fmla="*/ 1039771 h 4285019"/>
              <a:gd name="connsiteX167" fmla="*/ 2209419 w 8647234"/>
              <a:gd name="connsiteY167" fmla="*/ 990845 h 4285019"/>
              <a:gd name="connsiteX168" fmla="*/ 2209561 w 8647234"/>
              <a:gd name="connsiteY168" fmla="*/ 988025 h 4285019"/>
              <a:gd name="connsiteX169" fmla="*/ 2209561 w 8647234"/>
              <a:gd name="connsiteY169" fmla="*/ 989433 h 4285019"/>
              <a:gd name="connsiteX170" fmla="*/ 2224586 w 8647234"/>
              <a:gd name="connsiteY170" fmla="*/ 840386 h 4285019"/>
              <a:gd name="connsiteX171" fmla="*/ 3193816 w 8647234"/>
              <a:gd name="connsiteY171" fmla="*/ 50440 h 4285019"/>
              <a:gd name="connsiteX172" fmla="*/ 4178038 w 8647234"/>
              <a:gd name="connsiteY172" fmla="*/ 938617 h 4285019"/>
              <a:gd name="connsiteX173" fmla="*/ 4179365 w 8647234"/>
              <a:gd name="connsiteY173" fmla="*/ 964893 h 4285019"/>
              <a:gd name="connsiteX174" fmla="*/ 4179364 w 8647234"/>
              <a:gd name="connsiteY174" fmla="*/ 964893 h 4285019"/>
              <a:gd name="connsiteX175" fmla="*/ 4183145 w 8647234"/>
              <a:gd name="connsiteY175" fmla="*/ 1039770 h 4285019"/>
              <a:gd name="connsiteX176" fmla="*/ 4183145 w 8647234"/>
              <a:gd name="connsiteY176" fmla="*/ 1324126 h 4285019"/>
              <a:gd name="connsiteX177" fmla="*/ 5116592 w 8647234"/>
              <a:gd name="connsiteY177" fmla="*/ 2257573 h 4285019"/>
              <a:gd name="connsiteX178" fmla="*/ 5444655 w 8647234"/>
              <a:gd name="connsiteY178" fmla="*/ 2257573 h 4285019"/>
              <a:gd name="connsiteX179" fmla="*/ 5444687 w 8647234"/>
              <a:gd name="connsiteY179" fmla="*/ 2258014 h 4285019"/>
              <a:gd name="connsiteX180" fmla="*/ 5444687 w 8647234"/>
              <a:gd name="connsiteY180" fmla="*/ 2258015 h 4285019"/>
              <a:gd name="connsiteX181" fmla="*/ 5453419 w 8647234"/>
              <a:gd name="connsiteY181" fmla="*/ 2257574 h 4285019"/>
              <a:gd name="connsiteX182" fmla="*/ 5493611 w 8647234"/>
              <a:gd name="connsiteY182" fmla="*/ 2259603 h 4285019"/>
              <a:gd name="connsiteX183" fmla="*/ 5735128 w 8647234"/>
              <a:gd name="connsiteY183" fmla="*/ 2259603 h 4285019"/>
              <a:gd name="connsiteX184" fmla="*/ 6668575 w 8647234"/>
              <a:gd name="connsiteY184" fmla="*/ 1326157 h 4285019"/>
              <a:gd name="connsiteX185" fmla="*/ 6668575 w 8647234"/>
              <a:gd name="connsiteY185" fmla="*/ 989329 h 4285019"/>
              <a:gd name="connsiteX186" fmla="*/ 6670011 w 8647234"/>
              <a:gd name="connsiteY186" fmla="*/ 960896 h 4285019"/>
              <a:gd name="connsiteX187" fmla="*/ 6670010 w 8647234"/>
              <a:gd name="connsiteY187" fmla="*/ 960896 h 4285019"/>
              <a:gd name="connsiteX188" fmla="*/ 6673682 w 8647234"/>
              <a:gd name="connsiteY188" fmla="*/ 888177 h 4285019"/>
              <a:gd name="connsiteX189" fmla="*/ 7657904 w 8647234"/>
              <a:gd name="connsiteY189" fmla="*/ 0 h 4285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</a:cxnLst>
            <a:rect l="l" t="t" r="r" b="b"/>
            <a:pathLst>
              <a:path w="8647234" h="4285019">
                <a:moveTo>
                  <a:pt x="5090559" y="3263648"/>
                </a:moveTo>
                <a:lnTo>
                  <a:pt x="5055767" y="3275589"/>
                </a:lnTo>
                <a:cubicBezTo>
                  <a:pt x="5037972" y="3282184"/>
                  <a:pt x="5014462" y="3291336"/>
                  <a:pt x="4983246" y="3304053"/>
                </a:cubicBezTo>
                <a:cubicBezTo>
                  <a:pt x="4969111" y="3309812"/>
                  <a:pt x="4957560" y="3314674"/>
                  <a:pt x="4948127" y="3318785"/>
                </a:cubicBezTo>
                <a:lnTo>
                  <a:pt x="4943177" y="3321043"/>
                </a:lnTo>
                <a:lnTo>
                  <a:pt x="4939381" y="3322652"/>
                </a:lnTo>
                <a:lnTo>
                  <a:pt x="4934957" y="3324791"/>
                </a:lnTo>
                <a:lnTo>
                  <a:pt x="4925713" y="3329007"/>
                </a:lnTo>
                <a:lnTo>
                  <a:pt x="4919657" y="3332189"/>
                </a:lnTo>
                <a:lnTo>
                  <a:pt x="4916443" y="3333743"/>
                </a:lnTo>
                <a:lnTo>
                  <a:pt x="4915365" y="3334444"/>
                </a:lnTo>
                <a:lnTo>
                  <a:pt x="4913200" y="3335582"/>
                </a:lnTo>
                <a:cubicBezTo>
                  <a:pt x="4910368" y="3337262"/>
                  <a:pt x="4908719" y="3338478"/>
                  <a:pt x="4907786" y="3339375"/>
                </a:cubicBezTo>
                <a:lnTo>
                  <a:pt x="4915365" y="3334444"/>
                </a:lnTo>
                <a:lnTo>
                  <a:pt x="4919657" y="3332189"/>
                </a:lnTo>
                <a:lnTo>
                  <a:pt x="4934957" y="3324791"/>
                </a:lnTo>
                <a:lnTo>
                  <a:pt x="4943177" y="3321043"/>
                </a:lnTo>
                <a:lnTo>
                  <a:pt x="4983245" y="3304054"/>
                </a:lnTo>
                <a:cubicBezTo>
                  <a:pt x="5014461" y="3291337"/>
                  <a:pt x="5037971" y="3282185"/>
                  <a:pt x="5055766" y="3275590"/>
                </a:cubicBezTo>
                <a:lnTo>
                  <a:pt x="5090559" y="3263649"/>
                </a:lnTo>
                <a:close/>
                <a:moveTo>
                  <a:pt x="6430424" y="3124642"/>
                </a:moveTo>
                <a:lnTo>
                  <a:pt x="6437240" y="3192252"/>
                </a:lnTo>
                <a:lnTo>
                  <a:pt x="6434994" y="3147780"/>
                </a:lnTo>
                <a:close/>
                <a:moveTo>
                  <a:pt x="6391624" y="2947572"/>
                </a:moveTo>
                <a:lnTo>
                  <a:pt x="6402146" y="2981469"/>
                </a:lnTo>
                <a:lnTo>
                  <a:pt x="6399167" y="2966384"/>
                </a:lnTo>
                <a:close/>
                <a:moveTo>
                  <a:pt x="6323324" y="2785025"/>
                </a:moveTo>
                <a:lnTo>
                  <a:pt x="6335290" y="2807070"/>
                </a:lnTo>
                <a:lnTo>
                  <a:pt x="6331869" y="2798539"/>
                </a:lnTo>
                <a:close/>
                <a:moveTo>
                  <a:pt x="896860" y="2750055"/>
                </a:moveTo>
                <a:lnTo>
                  <a:pt x="901792" y="2757633"/>
                </a:lnTo>
                <a:lnTo>
                  <a:pt x="904045" y="2761925"/>
                </a:lnTo>
                <a:lnTo>
                  <a:pt x="911443" y="2777225"/>
                </a:lnTo>
                <a:lnTo>
                  <a:pt x="915191" y="2785445"/>
                </a:lnTo>
                <a:lnTo>
                  <a:pt x="932173" y="2825495"/>
                </a:lnTo>
                <a:lnTo>
                  <a:pt x="932180" y="2825513"/>
                </a:lnTo>
                <a:lnTo>
                  <a:pt x="948981" y="2867887"/>
                </a:lnTo>
                <a:lnTo>
                  <a:pt x="955204" y="2883585"/>
                </a:lnTo>
                <a:cubicBezTo>
                  <a:pt x="991662" y="2979030"/>
                  <a:pt x="968842" y="2943386"/>
                  <a:pt x="984547" y="2969766"/>
                </a:cubicBezTo>
                <a:lnTo>
                  <a:pt x="989358" y="2977806"/>
                </a:lnTo>
                <a:lnTo>
                  <a:pt x="989359" y="2977805"/>
                </a:lnTo>
                <a:lnTo>
                  <a:pt x="984549" y="2969766"/>
                </a:lnTo>
                <a:cubicBezTo>
                  <a:pt x="968843" y="2943387"/>
                  <a:pt x="991663" y="2979031"/>
                  <a:pt x="955205" y="2883587"/>
                </a:cubicBezTo>
                <a:lnTo>
                  <a:pt x="948981" y="2867887"/>
                </a:lnTo>
                <a:lnTo>
                  <a:pt x="932181" y="2825515"/>
                </a:lnTo>
                <a:lnTo>
                  <a:pt x="932173" y="2825495"/>
                </a:lnTo>
                <a:lnTo>
                  <a:pt x="917450" y="2790395"/>
                </a:lnTo>
                <a:lnTo>
                  <a:pt x="915191" y="2785445"/>
                </a:lnTo>
                <a:lnTo>
                  <a:pt x="913583" y="2781649"/>
                </a:lnTo>
                <a:lnTo>
                  <a:pt x="911443" y="2777225"/>
                </a:lnTo>
                <a:lnTo>
                  <a:pt x="907228" y="2767981"/>
                </a:lnTo>
                <a:lnTo>
                  <a:pt x="904045" y="2761925"/>
                </a:lnTo>
                <a:lnTo>
                  <a:pt x="902492" y="2758711"/>
                </a:lnTo>
                <a:lnTo>
                  <a:pt x="901792" y="2757633"/>
                </a:lnTo>
                <a:lnTo>
                  <a:pt x="900653" y="2755469"/>
                </a:lnTo>
                <a:cubicBezTo>
                  <a:pt x="898973" y="2752637"/>
                  <a:pt x="897757" y="2750987"/>
                  <a:pt x="896860" y="2750055"/>
                </a:cubicBezTo>
                <a:close/>
                <a:moveTo>
                  <a:pt x="6229178" y="2639693"/>
                </a:moveTo>
                <a:lnTo>
                  <a:pt x="6238811" y="2651369"/>
                </a:lnTo>
                <a:lnTo>
                  <a:pt x="6236379" y="2647523"/>
                </a:lnTo>
                <a:close/>
                <a:moveTo>
                  <a:pt x="6113103" y="2514439"/>
                </a:moveTo>
                <a:lnTo>
                  <a:pt x="6116721" y="2517424"/>
                </a:lnTo>
                <a:lnTo>
                  <a:pt x="6115975" y="2516613"/>
                </a:lnTo>
                <a:close/>
                <a:moveTo>
                  <a:pt x="7538571" y="1395444"/>
                </a:moveTo>
                <a:cubicBezTo>
                  <a:pt x="7534563" y="1391227"/>
                  <a:pt x="7573234" y="1444114"/>
                  <a:pt x="7574684" y="1443980"/>
                </a:cubicBezTo>
                <a:cubicBezTo>
                  <a:pt x="7574892" y="1443960"/>
                  <a:pt x="7574339" y="1442859"/>
                  <a:pt x="7572794" y="1440355"/>
                </a:cubicBezTo>
                <a:lnTo>
                  <a:pt x="7571341" y="1438116"/>
                </a:lnTo>
                <a:lnTo>
                  <a:pt x="7571329" y="1438100"/>
                </a:lnTo>
                <a:lnTo>
                  <a:pt x="7571318" y="1438083"/>
                </a:lnTo>
                <a:lnTo>
                  <a:pt x="7566150" y="1431213"/>
                </a:lnTo>
                <a:cubicBezTo>
                  <a:pt x="7547818" y="1406944"/>
                  <a:pt x="7540098" y="1397050"/>
                  <a:pt x="7538571" y="1395444"/>
                </a:cubicBezTo>
                <a:close/>
                <a:moveTo>
                  <a:pt x="7657904" y="0"/>
                </a:moveTo>
                <a:cubicBezTo>
                  <a:pt x="8204297" y="0"/>
                  <a:pt x="8647234" y="442938"/>
                  <a:pt x="8647234" y="989330"/>
                </a:cubicBezTo>
                <a:cubicBezTo>
                  <a:pt x="8647234" y="1501572"/>
                  <a:pt x="8257933" y="1922889"/>
                  <a:pt x="7759057" y="1973552"/>
                </a:cubicBezTo>
                <a:lnTo>
                  <a:pt x="7732781" y="1974879"/>
                </a:lnTo>
                <a:lnTo>
                  <a:pt x="7732781" y="1974878"/>
                </a:lnTo>
                <a:lnTo>
                  <a:pt x="7657905" y="1978659"/>
                </a:lnTo>
                <a:lnTo>
                  <a:pt x="7373549" y="1978659"/>
                </a:lnTo>
                <a:cubicBezTo>
                  <a:pt x="6858020" y="1978659"/>
                  <a:pt x="6440102" y="2396577"/>
                  <a:pt x="6440102" y="2912105"/>
                </a:cubicBezTo>
                <a:lnTo>
                  <a:pt x="6440102" y="3220646"/>
                </a:lnTo>
                <a:lnTo>
                  <a:pt x="6442749" y="3246904"/>
                </a:lnTo>
                <a:cubicBezTo>
                  <a:pt x="6442749" y="3793296"/>
                  <a:pt x="5999811" y="4236234"/>
                  <a:pt x="5453419" y="4236234"/>
                </a:cubicBezTo>
                <a:cubicBezTo>
                  <a:pt x="4941178" y="4236234"/>
                  <a:pt x="4519861" y="3846933"/>
                  <a:pt x="4469198" y="3348057"/>
                </a:cubicBezTo>
                <a:lnTo>
                  <a:pt x="4465052" y="3265950"/>
                </a:lnTo>
                <a:lnTo>
                  <a:pt x="4465085" y="3265954"/>
                </a:lnTo>
                <a:cubicBezTo>
                  <a:pt x="4539295" y="3275849"/>
                  <a:pt x="4483681" y="3270245"/>
                  <a:pt x="4564145" y="3288814"/>
                </a:cubicBezTo>
                <a:cubicBezTo>
                  <a:pt x="4579200" y="3292288"/>
                  <a:pt x="4594625" y="3293894"/>
                  <a:pt x="4609865" y="3296434"/>
                </a:cubicBezTo>
                <a:cubicBezTo>
                  <a:pt x="4640142" y="3308545"/>
                  <a:pt x="4650986" y="3311659"/>
                  <a:pt x="4678445" y="3326914"/>
                </a:cubicBezTo>
                <a:cubicBezTo>
                  <a:pt x="4691392" y="3334107"/>
                  <a:pt x="4701973" y="3347125"/>
                  <a:pt x="4716545" y="3349774"/>
                </a:cubicBezTo>
                <a:cubicBezTo>
                  <a:pt x="4759102" y="3357512"/>
                  <a:pt x="4802905" y="3354854"/>
                  <a:pt x="4846085" y="3357394"/>
                </a:cubicBezTo>
                <a:lnTo>
                  <a:pt x="4846882" y="3357197"/>
                </a:lnTo>
                <a:lnTo>
                  <a:pt x="4880689" y="3348887"/>
                </a:lnTo>
                <a:lnTo>
                  <a:pt x="4891590" y="3346269"/>
                </a:lnTo>
                <a:lnTo>
                  <a:pt x="4901031" y="3344017"/>
                </a:lnTo>
                <a:lnTo>
                  <a:pt x="4901320" y="3343938"/>
                </a:lnTo>
                <a:lnTo>
                  <a:pt x="4903347" y="3343453"/>
                </a:lnTo>
                <a:cubicBezTo>
                  <a:pt x="4905314" y="3342963"/>
                  <a:pt x="4906284" y="3342681"/>
                  <a:pt x="4906724" y="3342464"/>
                </a:cubicBezTo>
                <a:lnTo>
                  <a:pt x="4906724" y="3342463"/>
                </a:lnTo>
                <a:lnTo>
                  <a:pt x="4901320" y="3343938"/>
                </a:lnTo>
                <a:lnTo>
                  <a:pt x="4893984" y="3345694"/>
                </a:lnTo>
                <a:lnTo>
                  <a:pt x="4891590" y="3346269"/>
                </a:lnTo>
                <a:lnTo>
                  <a:pt x="4883033" y="3348311"/>
                </a:lnTo>
                <a:lnTo>
                  <a:pt x="4880689" y="3348887"/>
                </a:lnTo>
                <a:lnTo>
                  <a:pt x="4875831" y="3350053"/>
                </a:lnTo>
                <a:lnTo>
                  <a:pt x="4846882" y="3357197"/>
                </a:lnTo>
                <a:lnTo>
                  <a:pt x="4846086" y="3357393"/>
                </a:lnTo>
                <a:cubicBezTo>
                  <a:pt x="4802906" y="3354853"/>
                  <a:pt x="4759103" y="3357511"/>
                  <a:pt x="4716546" y="3349773"/>
                </a:cubicBezTo>
                <a:cubicBezTo>
                  <a:pt x="4701974" y="3347124"/>
                  <a:pt x="4691393" y="3334106"/>
                  <a:pt x="4678446" y="3326913"/>
                </a:cubicBezTo>
                <a:cubicBezTo>
                  <a:pt x="4650987" y="3311658"/>
                  <a:pt x="4640143" y="3308544"/>
                  <a:pt x="4609866" y="3296433"/>
                </a:cubicBezTo>
                <a:cubicBezTo>
                  <a:pt x="4594626" y="3293893"/>
                  <a:pt x="4579201" y="3292287"/>
                  <a:pt x="4564146" y="3288813"/>
                </a:cubicBezTo>
                <a:cubicBezTo>
                  <a:pt x="4483682" y="3270244"/>
                  <a:pt x="4539296" y="3275848"/>
                  <a:pt x="4465086" y="3265953"/>
                </a:cubicBezTo>
                <a:lnTo>
                  <a:pt x="4465053" y="3265949"/>
                </a:lnTo>
                <a:lnTo>
                  <a:pt x="4464091" y="3246903"/>
                </a:lnTo>
                <a:cubicBezTo>
                  <a:pt x="4464091" y="2734661"/>
                  <a:pt x="4853392" y="2313345"/>
                  <a:pt x="5352267" y="2262681"/>
                </a:cubicBezTo>
                <a:cubicBezTo>
                  <a:pt x="4853391" y="2313345"/>
                  <a:pt x="4464090" y="2734661"/>
                  <a:pt x="4464090" y="3246903"/>
                </a:cubicBezTo>
                <a:lnTo>
                  <a:pt x="4464090" y="2962547"/>
                </a:lnTo>
                <a:cubicBezTo>
                  <a:pt x="4464090" y="2447018"/>
                  <a:pt x="4046172" y="2029100"/>
                  <a:pt x="3530643" y="2029100"/>
                </a:cubicBezTo>
                <a:lnTo>
                  <a:pt x="3193815" y="2029100"/>
                </a:lnTo>
                <a:lnTo>
                  <a:pt x="3165382" y="2027664"/>
                </a:lnTo>
                <a:lnTo>
                  <a:pt x="3165382" y="2027665"/>
                </a:lnTo>
                <a:lnTo>
                  <a:pt x="3120814" y="2025414"/>
                </a:lnTo>
                <a:lnTo>
                  <a:pt x="2912108" y="2025414"/>
                </a:lnTo>
                <a:cubicBezTo>
                  <a:pt x="2396580" y="2025414"/>
                  <a:pt x="1978662" y="2443331"/>
                  <a:pt x="1978662" y="2958861"/>
                </a:cubicBezTo>
                <a:lnTo>
                  <a:pt x="1978662" y="3286923"/>
                </a:lnTo>
                <a:lnTo>
                  <a:pt x="1978221" y="3286955"/>
                </a:lnTo>
                <a:lnTo>
                  <a:pt x="1973553" y="3194535"/>
                </a:lnTo>
                <a:cubicBezTo>
                  <a:pt x="1935555" y="2820378"/>
                  <a:pt x="1689066" y="2507857"/>
                  <a:pt x="1352094" y="2374982"/>
                </a:cubicBezTo>
                <a:cubicBezTo>
                  <a:pt x="1689066" y="2507858"/>
                  <a:pt x="1935555" y="2820380"/>
                  <a:pt x="1973553" y="3194537"/>
                </a:cubicBezTo>
                <a:lnTo>
                  <a:pt x="1978221" y="3286957"/>
                </a:lnTo>
                <a:lnTo>
                  <a:pt x="1978219" y="3286957"/>
                </a:lnTo>
                <a:lnTo>
                  <a:pt x="1978661" y="3295689"/>
                </a:lnTo>
                <a:cubicBezTo>
                  <a:pt x="1978661" y="3842081"/>
                  <a:pt x="1535723" y="4285019"/>
                  <a:pt x="989330" y="4285019"/>
                </a:cubicBezTo>
                <a:cubicBezTo>
                  <a:pt x="442938" y="4285019"/>
                  <a:pt x="0" y="3842080"/>
                  <a:pt x="0" y="3295688"/>
                </a:cubicBezTo>
                <a:cubicBezTo>
                  <a:pt x="0" y="2783446"/>
                  <a:pt x="389302" y="2362128"/>
                  <a:pt x="888178" y="2311467"/>
                </a:cubicBezTo>
                <a:lnTo>
                  <a:pt x="970284" y="2307321"/>
                </a:lnTo>
                <a:lnTo>
                  <a:pt x="970281" y="2307353"/>
                </a:lnTo>
                <a:cubicBezTo>
                  <a:pt x="960386" y="2381563"/>
                  <a:pt x="965990" y="2325949"/>
                  <a:pt x="947421" y="2406413"/>
                </a:cubicBezTo>
                <a:cubicBezTo>
                  <a:pt x="943946" y="2421469"/>
                  <a:pt x="942340" y="2436893"/>
                  <a:pt x="939800" y="2452133"/>
                </a:cubicBezTo>
                <a:cubicBezTo>
                  <a:pt x="927690" y="2482411"/>
                  <a:pt x="924576" y="2493255"/>
                  <a:pt x="909321" y="2520713"/>
                </a:cubicBezTo>
                <a:cubicBezTo>
                  <a:pt x="902127" y="2533661"/>
                  <a:pt x="889110" y="2544241"/>
                  <a:pt x="886462" y="2558813"/>
                </a:cubicBezTo>
                <a:cubicBezTo>
                  <a:pt x="878722" y="2601371"/>
                  <a:pt x="881380" y="2645173"/>
                  <a:pt x="878841" y="2688353"/>
                </a:cubicBezTo>
                <a:lnTo>
                  <a:pt x="879038" y="2689151"/>
                </a:lnTo>
                <a:lnTo>
                  <a:pt x="887348" y="2722957"/>
                </a:lnTo>
                <a:lnTo>
                  <a:pt x="889965" y="2733859"/>
                </a:lnTo>
                <a:lnTo>
                  <a:pt x="892218" y="2743299"/>
                </a:lnTo>
                <a:lnTo>
                  <a:pt x="892296" y="2743589"/>
                </a:lnTo>
                <a:lnTo>
                  <a:pt x="892781" y="2745615"/>
                </a:lnTo>
                <a:cubicBezTo>
                  <a:pt x="893271" y="2747583"/>
                  <a:pt x="893554" y="2748553"/>
                  <a:pt x="893771" y="2748993"/>
                </a:cubicBezTo>
                <a:lnTo>
                  <a:pt x="893771" y="2748993"/>
                </a:lnTo>
                <a:lnTo>
                  <a:pt x="892296" y="2743589"/>
                </a:lnTo>
                <a:lnTo>
                  <a:pt x="890542" y="2736253"/>
                </a:lnTo>
                <a:lnTo>
                  <a:pt x="889965" y="2733859"/>
                </a:lnTo>
                <a:lnTo>
                  <a:pt x="887924" y="2725301"/>
                </a:lnTo>
                <a:lnTo>
                  <a:pt x="887348" y="2722957"/>
                </a:lnTo>
                <a:lnTo>
                  <a:pt x="886182" y="2718099"/>
                </a:lnTo>
                <a:lnTo>
                  <a:pt x="879038" y="2689151"/>
                </a:lnTo>
                <a:lnTo>
                  <a:pt x="878842" y="2688355"/>
                </a:lnTo>
                <a:cubicBezTo>
                  <a:pt x="881382" y="2645175"/>
                  <a:pt x="878725" y="2601371"/>
                  <a:pt x="886462" y="2558815"/>
                </a:cubicBezTo>
                <a:cubicBezTo>
                  <a:pt x="889111" y="2544243"/>
                  <a:pt x="902129" y="2533661"/>
                  <a:pt x="909322" y="2520715"/>
                </a:cubicBezTo>
                <a:cubicBezTo>
                  <a:pt x="924577" y="2493255"/>
                  <a:pt x="927691" y="2482411"/>
                  <a:pt x="939802" y="2452135"/>
                </a:cubicBezTo>
                <a:cubicBezTo>
                  <a:pt x="942341" y="2436895"/>
                  <a:pt x="943948" y="2421469"/>
                  <a:pt x="947422" y="2406415"/>
                </a:cubicBezTo>
                <a:cubicBezTo>
                  <a:pt x="965991" y="2325951"/>
                  <a:pt x="960387" y="2381565"/>
                  <a:pt x="970282" y="2307355"/>
                </a:cubicBezTo>
                <a:lnTo>
                  <a:pt x="970285" y="2307321"/>
                </a:lnTo>
                <a:lnTo>
                  <a:pt x="989332" y="2306359"/>
                </a:lnTo>
                <a:lnTo>
                  <a:pt x="1273688" y="2306359"/>
                </a:lnTo>
                <a:cubicBezTo>
                  <a:pt x="1789217" y="2306359"/>
                  <a:pt x="2207135" y="1888441"/>
                  <a:pt x="2207135" y="1372912"/>
                </a:cubicBezTo>
                <a:lnTo>
                  <a:pt x="2207135" y="1067791"/>
                </a:lnTo>
                <a:lnTo>
                  <a:pt x="2204487" y="1039771"/>
                </a:lnTo>
                <a:lnTo>
                  <a:pt x="2209419" y="990845"/>
                </a:lnTo>
                <a:lnTo>
                  <a:pt x="2209561" y="988025"/>
                </a:lnTo>
                <a:lnTo>
                  <a:pt x="2209561" y="989433"/>
                </a:lnTo>
                <a:lnTo>
                  <a:pt x="2224586" y="840386"/>
                </a:lnTo>
                <a:cubicBezTo>
                  <a:pt x="2316838" y="389565"/>
                  <a:pt x="2715723" y="50440"/>
                  <a:pt x="3193816" y="50440"/>
                </a:cubicBezTo>
                <a:cubicBezTo>
                  <a:pt x="3706058" y="50440"/>
                  <a:pt x="4127375" y="439741"/>
                  <a:pt x="4178038" y="938617"/>
                </a:cubicBezTo>
                <a:lnTo>
                  <a:pt x="4179365" y="964893"/>
                </a:lnTo>
                <a:lnTo>
                  <a:pt x="4179364" y="964893"/>
                </a:lnTo>
                <a:lnTo>
                  <a:pt x="4183145" y="1039770"/>
                </a:lnTo>
                <a:lnTo>
                  <a:pt x="4183145" y="1324126"/>
                </a:lnTo>
                <a:cubicBezTo>
                  <a:pt x="4183145" y="1839655"/>
                  <a:pt x="4601063" y="2257573"/>
                  <a:pt x="5116592" y="2257573"/>
                </a:cubicBezTo>
                <a:lnTo>
                  <a:pt x="5444655" y="2257573"/>
                </a:lnTo>
                <a:lnTo>
                  <a:pt x="5444687" y="2258014"/>
                </a:lnTo>
                <a:lnTo>
                  <a:pt x="5444687" y="2258015"/>
                </a:lnTo>
                <a:lnTo>
                  <a:pt x="5453419" y="2257574"/>
                </a:lnTo>
                <a:lnTo>
                  <a:pt x="5493611" y="2259603"/>
                </a:lnTo>
                <a:lnTo>
                  <a:pt x="5735128" y="2259603"/>
                </a:lnTo>
                <a:cubicBezTo>
                  <a:pt x="6250657" y="2259604"/>
                  <a:pt x="6668575" y="1841686"/>
                  <a:pt x="6668575" y="1326157"/>
                </a:cubicBezTo>
                <a:lnTo>
                  <a:pt x="6668575" y="989329"/>
                </a:lnTo>
                <a:lnTo>
                  <a:pt x="6670011" y="960896"/>
                </a:lnTo>
                <a:lnTo>
                  <a:pt x="6670010" y="960896"/>
                </a:lnTo>
                <a:lnTo>
                  <a:pt x="6673682" y="888177"/>
                </a:lnTo>
                <a:cubicBezTo>
                  <a:pt x="6724345" y="389301"/>
                  <a:pt x="7145661" y="0"/>
                  <a:pt x="7657904" y="0"/>
                </a:cubicBezTo>
                <a:close/>
              </a:path>
            </a:pathLst>
          </a:custGeom>
          <a:ln>
            <a:noFill/>
          </a:ln>
          <a:effectLst>
            <a:outerShdw blurRad="4445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9E8E8C8-4FF9-358A-DAD5-B91811931E7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1">
            <a:extLst>
              <a:ext uri="{FF2B5EF4-FFF2-40B4-BE49-F238E27FC236}">
                <a16:creationId xmlns:a16="http://schemas.microsoft.com/office/drawing/2014/main" id="{10A1DBB6-9B68-4F02-ADEF-7F6BBD64721E}"/>
              </a:ext>
            </a:extLst>
          </p:cNvPr>
          <p:cNvGrpSpPr/>
          <p:nvPr/>
        </p:nvGrpSpPr>
        <p:grpSpPr>
          <a:xfrm>
            <a:off x="484661" y="6634980"/>
            <a:ext cx="11246302" cy="11246302"/>
            <a:chOff x="484661" y="6634980"/>
            <a:chExt cx="11246302" cy="11246302"/>
          </a:xfrm>
        </p:grpSpPr>
        <p:grpSp>
          <p:nvGrpSpPr>
            <p:cNvPr id="14" name="1">
              <a:extLst>
                <a:ext uri="{FF2B5EF4-FFF2-40B4-BE49-F238E27FC236}">
                  <a16:creationId xmlns:a16="http://schemas.microsoft.com/office/drawing/2014/main" id="{F21FEFC9-4B40-4971-A4B6-6EBFE73DB099}"/>
                </a:ext>
              </a:extLst>
            </p:cNvPr>
            <p:cNvGrpSpPr/>
            <p:nvPr/>
          </p:nvGrpSpPr>
          <p:grpSpPr>
            <a:xfrm rot="8100000">
              <a:off x="484661" y="6634980"/>
              <a:ext cx="11246302" cy="11246302"/>
              <a:chOff x="-3396441" y="-3808167"/>
              <a:chExt cx="11246302" cy="11246302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1A405AF2-82EC-B543-C7AA-29720BDED81B}"/>
                  </a:ext>
                </a:extLst>
              </p:cNvPr>
              <p:cNvSpPr/>
              <p:nvPr/>
            </p:nvSpPr>
            <p:spPr>
              <a:xfrm>
                <a:off x="-3396441" y="-38081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E7114B2D-759A-A6AB-9A55-1AB567A2263B}"/>
                  </a:ext>
                </a:extLst>
              </p:cNvPr>
              <p:cNvGrpSpPr/>
              <p:nvPr/>
            </p:nvGrpSpPr>
            <p:grpSpPr>
              <a:xfrm>
                <a:off x="-966197" y="830356"/>
                <a:ext cx="4183443" cy="4238264"/>
                <a:chOff x="-966197" y="830356"/>
                <a:chExt cx="4183443" cy="4238264"/>
              </a:xfrm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93A94579-BBFC-4287-1DA3-064BF97CA423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-966197" y="1862212"/>
                  <a:ext cx="3310988" cy="3206408"/>
                </a:xfrm>
                <a:custGeom>
                  <a:avLst/>
                  <a:gdLst>
                    <a:gd name="connsiteX0" fmla="*/ 896859 w 3310988"/>
                    <a:gd name="connsiteY0" fmla="*/ 1671444 h 3206408"/>
                    <a:gd name="connsiteX1" fmla="*/ 901790 w 3310988"/>
                    <a:gd name="connsiteY1" fmla="*/ 1679023 h 3206408"/>
                    <a:gd name="connsiteX2" fmla="*/ 904045 w 3310988"/>
                    <a:gd name="connsiteY2" fmla="*/ 1683315 h 3206408"/>
                    <a:gd name="connsiteX3" fmla="*/ 911443 w 3310988"/>
                    <a:gd name="connsiteY3" fmla="*/ 1698615 h 3206408"/>
                    <a:gd name="connsiteX4" fmla="*/ 915191 w 3310988"/>
                    <a:gd name="connsiteY4" fmla="*/ 1706835 h 3206408"/>
                    <a:gd name="connsiteX5" fmla="*/ 932180 w 3310988"/>
                    <a:gd name="connsiteY5" fmla="*/ 1746903 h 3206408"/>
                    <a:gd name="connsiteX6" fmla="*/ 1069340 w 3310988"/>
                    <a:gd name="connsiteY6" fmla="*/ 2036463 h 3206408"/>
                    <a:gd name="connsiteX7" fmla="*/ 1113311 w 3310988"/>
                    <a:gd name="connsiteY7" fmla="*/ 2107281 h 3206408"/>
                    <a:gd name="connsiteX8" fmla="*/ 1121792 w 3310988"/>
                    <a:gd name="connsiteY8" fmla="*/ 2116715 h 3206408"/>
                    <a:gd name="connsiteX9" fmla="*/ 1130194 w 3310988"/>
                    <a:gd name="connsiteY9" fmla="*/ 2129570 h 3206408"/>
                    <a:gd name="connsiteX10" fmla="*/ 1168481 w 3310988"/>
                    <a:gd name="connsiteY10" fmla="*/ 2168648 h 3206408"/>
                    <a:gd name="connsiteX11" fmla="*/ 1121792 w 3310988"/>
                    <a:gd name="connsiteY11" fmla="*/ 2116715 h 3206408"/>
                    <a:gd name="connsiteX12" fmla="*/ 1069341 w 3310988"/>
                    <a:gd name="connsiteY12" fmla="*/ 2036464 h 3206408"/>
                    <a:gd name="connsiteX13" fmla="*/ 932181 w 3310988"/>
                    <a:gd name="connsiteY13" fmla="*/ 1746904 h 3206408"/>
                    <a:gd name="connsiteX14" fmla="*/ 917449 w 3310988"/>
                    <a:gd name="connsiteY14" fmla="*/ 1711785 h 3206408"/>
                    <a:gd name="connsiteX15" fmla="*/ 915191 w 3310988"/>
                    <a:gd name="connsiteY15" fmla="*/ 1706835 h 3206408"/>
                    <a:gd name="connsiteX16" fmla="*/ 913582 w 3310988"/>
                    <a:gd name="connsiteY16" fmla="*/ 1703039 h 3206408"/>
                    <a:gd name="connsiteX17" fmla="*/ 911443 w 3310988"/>
                    <a:gd name="connsiteY17" fmla="*/ 1698615 h 3206408"/>
                    <a:gd name="connsiteX18" fmla="*/ 907227 w 3310988"/>
                    <a:gd name="connsiteY18" fmla="*/ 1689371 h 3206408"/>
                    <a:gd name="connsiteX19" fmla="*/ 904045 w 3310988"/>
                    <a:gd name="connsiteY19" fmla="*/ 1683315 h 3206408"/>
                    <a:gd name="connsiteX20" fmla="*/ 902491 w 3310988"/>
                    <a:gd name="connsiteY20" fmla="*/ 1680101 h 3206408"/>
                    <a:gd name="connsiteX21" fmla="*/ 901790 w 3310988"/>
                    <a:gd name="connsiteY21" fmla="*/ 1679023 h 3206408"/>
                    <a:gd name="connsiteX22" fmla="*/ 900652 w 3310988"/>
                    <a:gd name="connsiteY22" fmla="*/ 1676858 h 3206408"/>
                    <a:gd name="connsiteX23" fmla="*/ 896859 w 3310988"/>
                    <a:gd name="connsiteY23" fmla="*/ 1671444 h 3206408"/>
                    <a:gd name="connsiteX24" fmla="*/ 989331 w 3310988"/>
                    <a:gd name="connsiteY24" fmla="*/ 1227749 h 3206408"/>
                    <a:gd name="connsiteX25" fmla="*/ 1973553 w 3310988"/>
                    <a:gd name="connsiteY25" fmla="*/ 2115926 h 3206408"/>
                    <a:gd name="connsiteX26" fmla="*/ 1978220 w 3310988"/>
                    <a:gd name="connsiteY26" fmla="*/ 2208346 h 3206408"/>
                    <a:gd name="connsiteX27" fmla="*/ 1978219 w 3310988"/>
                    <a:gd name="connsiteY27" fmla="*/ 2208346 h 3206408"/>
                    <a:gd name="connsiteX28" fmla="*/ 1978660 w 3310988"/>
                    <a:gd name="connsiteY28" fmla="*/ 2217078 h 3206408"/>
                    <a:gd name="connsiteX29" fmla="*/ 989330 w 3310988"/>
                    <a:gd name="connsiteY29" fmla="*/ 3206408 h 3206408"/>
                    <a:gd name="connsiteX30" fmla="*/ 0 w 3310988"/>
                    <a:gd name="connsiteY30" fmla="*/ 2217078 h 3206408"/>
                    <a:gd name="connsiteX31" fmla="*/ 888177 w 3310988"/>
                    <a:gd name="connsiteY31" fmla="*/ 1232856 h 3206408"/>
                    <a:gd name="connsiteX32" fmla="*/ 970284 w 3310988"/>
                    <a:gd name="connsiteY32" fmla="*/ 1228710 h 3206408"/>
                    <a:gd name="connsiteX33" fmla="*/ 970280 w 3310988"/>
                    <a:gd name="connsiteY33" fmla="*/ 1228743 h 3206408"/>
                    <a:gd name="connsiteX34" fmla="*/ 947420 w 3310988"/>
                    <a:gd name="connsiteY34" fmla="*/ 1327803 h 3206408"/>
                    <a:gd name="connsiteX35" fmla="*/ 939800 w 3310988"/>
                    <a:gd name="connsiteY35" fmla="*/ 1373523 h 3206408"/>
                    <a:gd name="connsiteX36" fmla="*/ 909320 w 3310988"/>
                    <a:gd name="connsiteY36" fmla="*/ 1442103 h 3206408"/>
                    <a:gd name="connsiteX37" fmla="*/ 886460 w 3310988"/>
                    <a:gd name="connsiteY37" fmla="*/ 1480203 h 3206408"/>
                    <a:gd name="connsiteX38" fmla="*/ 878840 w 3310988"/>
                    <a:gd name="connsiteY38" fmla="*/ 1609743 h 3206408"/>
                    <a:gd name="connsiteX39" fmla="*/ 879037 w 3310988"/>
                    <a:gd name="connsiteY39" fmla="*/ 1610540 h 3206408"/>
                    <a:gd name="connsiteX40" fmla="*/ 887347 w 3310988"/>
                    <a:gd name="connsiteY40" fmla="*/ 1644347 h 3206408"/>
                    <a:gd name="connsiteX41" fmla="*/ 889965 w 3310988"/>
                    <a:gd name="connsiteY41" fmla="*/ 1655248 h 3206408"/>
                    <a:gd name="connsiteX42" fmla="*/ 892217 w 3310988"/>
                    <a:gd name="connsiteY42" fmla="*/ 1664689 h 3206408"/>
                    <a:gd name="connsiteX43" fmla="*/ 892296 w 3310988"/>
                    <a:gd name="connsiteY43" fmla="*/ 1664978 h 3206408"/>
                    <a:gd name="connsiteX44" fmla="*/ 892781 w 3310988"/>
                    <a:gd name="connsiteY44" fmla="*/ 1667005 h 3206408"/>
                    <a:gd name="connsiteX45" fmla="*/ 893770 w 3310988"/>
                    <a:gd name="connsiteY45" fmla="*/ 1670382 h 3206408"/>
                    <a:gd name="connsiteX46" fmla="*/ 893771 w 3310988"/>
                    <a:gd name="connsiteY46" fmla="*/ 1670382 h 3206408"/>
                    <a:gd name="connsiteX47" fmla="*/ 892296 w 3310988"/>
                    <a:gd name="connsiteY47" fmla="*/ 1664978 h 3206408"/>
                    <a:gd name="connsiteX48" fmla="*/ 890540 w 3310988"/>
                    <a:gd name="connsiteY48" fmla="*/ 1657642 h 3206408"/>
                    <a:gd name="connsiteX49" fmla="*/ 889965 w 3310988"/>
                    <a:gd name="connsiteY49" fmla="*/ 1655248 h 3206408"/>
                    <a:gd name="connsiteX50" fmla="*/ 887923 w 3310988"/>
                    <a:gd name="connsiteY50" fmla="*/ 1646691 h 3206408"/>
                    <a:gd name="connsiteX51" fmla="*/ 887347 w 3310988"/>
                    <a:gd name="connsiteY51" fmla="*/ 1644347 h 3206408"/>
                    <a:gd name="connsiteX52" fmla="*/ 886181 w 3310988"/>
                    <a:gd name="connsiteY52" fmla="*/ 1639489 h 3206408"/>
                    <a:gd name="connsiteX53" fmla="*/ 879037 w 3310988"/>
                    <a:gd name="connsiteY53" fmla="*/ 1610540 h 3206408"/>
                    <a:gd name="connsiteX54" fmla="*/ 878841 w 3310988"/>
                    <a:gd name="connsiteY54" fmla="*/ 1609744 h 3206408"/>
                    <a:gd name="connsiteX55" fmla="*/ 886461 w 3310988"/>
                    <a:gd name="connsiteY55" fmla="*/ 1480204 h 3206408"/>
                    <a:gd name="connsiteX56" fmla="*/ 909321 w 3310988"/>
                    <a:gd name="connsiteY56" fmla="*/ 1442104 h 3206408"/>
                    <a:gd name="connsiteX57" fmla="*/ 939801 w 3310988"/>
                    <a:gd name="connsiteY57" fmla="*/ 1373524 h 3206408"/>
                    <a:gd name="connsiteX58" fmla="*/ 947421 w 3310988"/>
                    <a:gd name="connsiteY58" fmla="*/ 1327804 h 3206408"/>
                    <a:gd name="connsiteX59" fmla="*/ 970281 w 3310988"/>
                    <a:gd name="connsiteY59" fmla="*/ 1228744 h 3206408"/>
                    <a:gd name="connsiteX60" fmla="*/ 970285 w 3310988"/>
                    <a:gd name="connsiteY60" fmla="*/ 1228711 h 3206408"/>
                    <a:gd name="connsiteX61" fmla="*/ 2207134 w 3310988"/>
                    <a:gd name="connsiteY61" fmla="*/ 0 h 3206408"/>
                    <a:gd name="connsiteX62" fmla="*/ 2209278 w 3310988"/>
                    <a:gd name="connsiteY62" fmla="*/ 45281 h 3206408"/>
                    <a:gd name="connsiteX63" fmla="*/ 3092961 w 3310988"/>
                    <a:gd name="connsiteY63" fmla="*/ 934591 h 3206408"/>
                    <a:gd name="connsiteX64" fmla="*/ 3165680 w 3310988"/>
                    <a:gd name="connsiteY64" fmla="*/ 938263 h 3206408"/>
                    <a:gd name="connsiteX65" fmla="*/ 3165680 w 3310988"/>
                    <a:gd name="connsiteY65" fmla="*/ 938262 h 3206408"/>
                    <a:gd name="connsiteX66" fmla="*/ 3194113 w 3310988"/>
                    <a:gd name="connsiteY66" fmla="*/ 939698 h 3206408"/>
                    <a:gd name="connsiteX67" fmla="*/ 3310988 w 3310988"/>
                    <a:gd name="connsiteY67" fmla="*/ 939698 h 3206408"/>
                    <a:gd name="connsiteX68" fmla="*/ 3297616 w 3310988"/>
                    <a:gd name="connsiteY68" fmla="*/ 941696 h 3206408"/>
                    <a:gd name="connsiteX69" fmla="*/ 3271340 w 3310988"/>
                    <a:gd name="connsiteY69" fmla="*/ 943023 h 3206408"/>
                    <a:gd name="connsiteX70" fmla="*/ 3271340 w 3310988"/>
                    <a:gd name="connsiteY70" fmla="*/ 943022 h 3206408"/>
                    <a:gd name="connsiteX71" fmla="*/ 3196464 w 3310988"/>
                    <a:gd name="connsiteY71" fmla="*/ 946803 h 3206408"/>
                    <a:gd name="connsiteX72" fmla="*/ 2912108 w 3310988"/>
                    <a:gd name="connsiteY72" fmla="*/ 946803 h 3206408"/>
                    <a:gd name="connsiteX73" fmla="*/ 1978661 w 3310988"/>
                    <a:gd name="connsiteY73" fmla="*/ 1880250 h 3206408"/>
                    <a:gd name="connsiteX74" fmla="*/ 1978661 w 3310988"/>
                    <a:gd name="connsiteY74" fmla="*/ 2208313 h 3206408"/>
                    <a:gd name="connsiteX75" fmla="*/ 1978220 w 3310988"/>
                    <a:gd name="connsiteY75" fmla="*/ 2208345 h 3206408"/>
                    <a:gd name="connsiteX76" fmla="*/ 1973553 w 3310988"/>
                    <a:gd name="connsiteY76" fmla="*/ 2115925 h 3206408"/>
                    <a:gd name="connsiteX77" fmla="*/ 989331 w 3310988"/>
                    <a:gd name="connsiteY77" fmla="*/ 1227748 h 3206408"/>
                    <a:gd name="connsiteX78" fmla="*/ 1273687 w 3310988"/>
                    <a:gd name="connsiteY78" fmla="*/ 1227748 h 3206408"/>
                    <a:gd name="connsiteX79" fmla="*/ 2207134 w 3310988"/>
                    <a:gd name="connsiteY79" fmla="*/ 294301 h 3206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3310988" h="3206408">
                      <a:moveTo>
                        <a:pt x="896859" y="1671444"/>
                      </a:moveTo>
                      <a:lnTo>
                        <a:pt x="901790" y="1679023"/>
                      </a:lnTo>
                      <a:lnTo>
                        <a:pt x="904045" y="1683315"/>
                      </a:lnTo>
                      <a:lnTo>
                        <a:pt x="911443" y="1698615"/>
                      </a:lnTo>
                      <a:lnTo>
                        <a:pt x="915191" y="1706835"/>
                      </a:lnTo>
                      <a:lnTo>
                        <a:pt x="932180" y="1746903"/>
                      </a:lnTo>
                      <a:cubicBezTo>
                        <a:pt x="1033920" y="1996629"/>
                        <a:pt x="907455" y="1753164"/>
                        <a:pt x="1069340" y="2036463"/>
                      </a:cubicBezTo>
                      <a:cubicBezTo>
                        <a:pt x="1082723" y="2059884"/>
                        <a:pt x="1097084" y="2084370"/>
                        <a:pt x="1113311" y="2107281"/>
                      </a:cubicBezTo>
                      <a:lnTo>
                        <a:pt x="1121792" y="2116715"/>
                      </a:lnTo>
                      <a:lnTo>
                        <a:pt x="1130194" y="2129570"/>
                      </a:lnTo>
                      <a:lnTo>
                        <a:pt x="1168481" y="2168648"/>
                      </a:lnTo>
                      <a:lnTo>
                        <a:pt x="1121792" y="2116715"/>
                      </a:lnTo>
                      <a:lnTo>
                        <a:pt x="1069341" y="2036464"/>
                      </a:lnTo>
                      <a:cubicBezTo>
                        <a:pt x="907456" y="1753165"/>
                        <a:pt x="1033921" y="1996630"/>
                        <a:pt x="932181" y="1746904"/>
                      </a:cubicBezTo>
                      <a:cubicBezTo>
                        <a:pt x="926422" y="1732769"/>
                        <a:pt x="921560" y="1721218"/>
                        <a:pt x="917449" y="1711785"/>
                      </a:cubicBezTo>
                      <a:lnTo>
                        <a:pt x="915191" y="1706835"/>
                      </a:lnTo>
                      <a:lnTo>
                        <a:pt x="913582" y="1703039"/>
                      </a:lnTo>
                      <a:lnTo>
                        <a:pt x="911443" y="1698615"/>
                      </a:lnTo>
                      <a:lnTo>
                        <a:pt x="907227" y="1689371"/>
                      </a:lnTo>
                      <a:lnTo>
                        <a:pt x="904045" y="1683315"/>
                      </a:lnTo>
                      <a:lnTo>
                        <a:pt x="902491" y="1680101"/>
                      </a:lnTo>
                      <a:lnTo>
                        <a:pt x="901790" y="1679023"/>
                      </a:lnTo>
                      <a:lnTo>
                        <a:pt x="900652" y="1676858"/>
                      </a:lnTo>
                      <a:cubicBezTo>
                        <a:pt x="898972" y="1674026"/>
                        <a:pt x="897756" y="1672377"/>
                        <a:pt x="896859" y="1671444"/>
                      </a:cubicBezTo>
                      <a:close/>
                      <a:moveTo>
                        <a:pt x="989331" y="1227749"/>
                      </a:moveTo>
                      <a:cubicBezTo>
                        <a:pt x="1501573" y="1227749"/>
                        <a:pt x="1922889" y="1617050"/>
                        <a:pt x="1973553" y="2115926"/>
                      </a:cubicBezTo>
                      <a:lnTo>
                        <a:pt x="1978220" y="2208346"/>
                      </a:lnTo>
                      <a:lnTo>
                        <a:pt x="1978219" y="2208346"/>
                      </a:lnTo>
                      <a:lnTo>
                        <a:pt x="1978660" y="2217078"/>
                      </a:lnTo>
                      <a:cubicBezTo>
                        <a:pt x="1978660" y="2763470"/>
                        <a:pt x="1535722" y="3206408"/>
                        <a:pt x="989330" y="3206408"/>
                      </a:cubicBezTo>
                      <a:cubicBezTo>
                        <a:pt x="442938" y="3206408"/>
                        <a:pt x="0" y="2763470"/>
                        <a:pt x="0" y="2217078"/>
                      </a:cubicBezTo>
                      <a:cubicBezTo>
                        <a:pt x="0" y="1704836"/>
                        <a:pt x="389301" y="1283519"/>
                        <a:pt x="888177" y="1232856"/>
                      </a:cubicBezTo>
                      <a:lnTo>
                        <a:pt x="970284" y="1228710"/>
                      </a:lnTo>
                      <a:lnTo>
                        <a:pt x="970280" y="1228743"/>
                      </a:lnTo>
                      <a:cubicBezTo>
                        <a:pt x="960385" y="1302953"/>
                        <a:pt x="965989" y="1247339"/>
                        <a:pt x="947420" y="1327803"/>
                      </a:cubicBezTo>
                      <a:cubicBezTo>
                        <a:pt x="943946" y="1342858"/>
                        <a:pt x="942340" y="1358283"/>
                        <a:pt x="939800" y="1373523"/>
                      </a:cubicBezTo>
                      <a:cubicBezTo>
                        <a:pt x="927689" y="1403800"/>
                        <a:pt x="924575" y="1414644"/>
                        <a:pt x="909320" y="1442103"/>
                      </a:cubicBezTo>
                      <a:cubicBezTo>
                        <a:pt x="902127" y="1455050"/>
                        <a:pt x="889109" y="1465631"/>
                        <a:pt x="886460" y="1480203"/>
                      </a:cubicBezTo>
                      <a:cubicBezTo>
                        <a:pt x="878722" y="1522760"/>
                        <a:pt x="881380" y="1566563"/>
                        <a:pt x="878840" y="1609743"/>
                      </a:cubicBezTo>
                      <a:lnTo>
                        <a:pt x="879037" y="1610540"/>
                      </a:lnTo>
                      <a:lnTo>
                        <a:pt x="887347" y="1644347"/>
                      </a:lnTo>
                      <a:lnTo>
                        <a:pt x="889965" y="1655248"/>
                      </a:lnTo>
                      <a:lnTo>
                        <a:pt x="892217" y="1664689"/>
                      </a:lnTo>
                      <a:lnTo>
                        <a:pt x="892296" y="1664978"/>
                      </a:lnTo>
                      <a:lnTo>
                        <a:pt x="892781" y="1667005"/>
                      </a:lnTo>
                      <a:cubicBezTo>
                        <a:pt x="893271" y="1668972"/>
                        <a:pt x="893553" y="1669942"/>
                        <a:pt x="893770" y="1670382"/>
                      </a:cubicBezTo>
                      <a:lnTo>
                        <a:pt x="893771" y="1670382"/>
                      </a:lnTo>
                      <a:lnTo>
                        <a:pt x="892296" y="1664978"/>
                      </a:lnTo>
                      <a:lnTo>
                        <a:pt x="890540" y="1657642"/>
                      </a:lnTo>
                      <a:lnTo>
                        <a:pt x="889965" y="1655248"/>
                      </a:lnTo>
                      <a:lnTo>
                        <a:pt x="887923" y="1646691"/>
                      </a:lnTo>
                      <a:lnTo>
                        <a:pt x="887347" y="1644347"/>
                      </a:lnTo>
                      <a:lnTo>
                        <a:pt x="886181" y="1639489"/>
                      </a:lnTo>
                      <a:lnTo>
                        <a:pt x="879037" y="1610540"/>
                      </a:lnTo>
                      <a:lnTo>
                        <a:pt x="878841" y="1609744"/>
                      </a:lnTo>
                      <a:cubicBezTo>
                        <a:pt x="881381" y="1566564"/>
                        <a:pt x="878723" y="1522761"/>
                        <a:pt x="886461" y="1480204"/>
                      </a:cubicBezTo>
                      <a:cubicBezTo>
                        <a:pt x="889110" y="1465632"/>
                        <a:pt x="902128" y="1455051"/>
                        <a:pt x="909321" y="1442104"/>
                      </a:cubicBezTo>
                      <a:cubicBezTo>
                        <a:pt x="924576" y="1414645"/>
                        <a:pt x="927690" y="1403801"/>
                        <a:pt x="939801" y="1373524"/>
                      </a:cubicBezTo>
                      <a:cubicBezTo>
                        <a:pt x="942341" y="1358284"/>
                        <a:pt x="943947" y="1342859"/>
                        <a:pt x="947421" y="1327804"/>
                      </a:cubicBezTo>
                      <a:cubicBezTo>
                        <a:pt x="965990" y="1247340"/>
                        <a:pt x="960386" y="1302954"/>
                        <a:pt x="970281" y="1228744"/>
                      </a:cubicBezTo>
                      <a:lnTo>
                        <a:pt x="970285" y="1228711"/>
                      </a:lnTo>
                      <a:close/>
                      <a:moveTo>
                        <a:pt x="2207134" y="0"/>
                      </a:moveTo>
                      <a:lnTo>
                        <a:pt x="2209278" y="45281"/>
                      </a:lnTo>
                      <a:cubicBezTo>
                        <a:pt x="2253875" y="513829"/>
                        <a:pt x="2625265" y="887095"/>
                        <a:pt x="3092961" y="934591"/>
                      </a:cubicBezTo>
                      <a:lnTo>
                        <a:pt x="3165680" y="938263"/>
                      </a:lnTo>
                      <a:lnTo>
                        <a:pt x="3165680" y="938262"/>
                      </a:lnTo>
                      <a:lnTo>
                        <a:pt x="3194113" y="939698"/>
                      </a:lnTo>
                      <a:lnTo>
                        <a:pt x="3310988" y="939698"/>
                      </a:lnTo>
                      <a:lnTo>
                        <a:pt x="3297616" y="941696"/>
                      </a:lnTo>
                      <a:lnTo>
                        <a:pt x="3271340" y="943023"/>
                      </a:lnTo>
                      <a:lnTo>
                        <a:pt x="3271340" y="943022"/>
                      </a:lnTo>
                      <a:lnTo>
                        <a:pt x="3196464" y="946803"/>
                      </a:lnTo>
                      <a:lnTo>
                        <a:pt x="2912108" y="946803"/>
                      </a:lnTo>
                      <a:cubicBezTo>
                        <a:pt x="2396579" y="946803"/>
                        <a:pt x="1978661" y="1364721"/>
                        <a:pt x="1978661" y="1880250"/>
                      </a:cubicBezTo>
                      <a:lnTo>
                        <a:pt x="1978661" y="2208313"/>
                      </a:lnTo>
                      <a:lnTo>
                        <a:pt x="1978220" y="2208345"/>
                      </a:lnTo>
                      <a:lnTo>
                        <a:pt x="1973553" y="2115925"/>
                      </a:lnTo>
                      <a:cubicBezTo>
                        <a:pt x="1922889" y="1617049"/>
                        <a:pt x="1501573" y="1227748"/>
                        <a:pt x="989331" y="1227748"/>
                      </a:cubicBezTo>
                      <a:lnTo>
                        <a:pt x="1273687" y="1227748"/>
                      </a:lnTo>
                      <a:cubicBezTo>
                        <a:pt x="1789216" y="1227748"/>
                        <a:pt x="2207134" y="809830"/>
                        <a:pt x="2207134" y="29430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chemeClr val="bg1">
                        <a:lumMod val="95000"/>
                      </a:schemeClr>
                    </a:gs>
                    <a:gs pos="25000">
                      <a:srgbClr val="5016FD"/>
                    </a:gs>
                  </a:gsLst>
                  <a:lin ang="0" scaled="1"/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C813D9DB-D7EE-AC54-E41C-A59C4310A102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40937" y="830356"/>
                  <a:ext cx="1976309" cy="1971554"/>
                </a:xfrm>
                <a:custGeom>
                  <a:avLst/>
                  <a:gdLst>
                    <a:gd name="connsiteX0" fmla="*/ 989329 w 1976309"/>
                    <a:gd name="connsiteY0" fmla="*/ 0 h 1971554"/>
                    <a:gd name="connsiteX1" fmla="*/ 1542473 w 1976309"/>
                    <a:gd name="connsiteY1" fmla="*/ 168962 h 1971554"/>
                    <a:gd name="connsiteX2" fmla="*/ 1688709 w 1976309"/>
                    <a:gd name="connsiteY2" fmla="*/ 289618 h 1971554"/>
                    <a:gd name="connsiteX3" fmla="*/ 1689273 w 1976309"/>
                    <a:gd name="connsiteY3" fmla="*/ 290231 h 1971554"/>
                    <a:gd name="connsiteX4" fmla="*/ 1800721 w 1976309"/>
                    <a:gd name="connsiteY4" fmla="*/ 425307 h 1971554"/>
                    <a:gd name="connsiteX5" fmla="*/ 1859487 w 1976309"/>
                    <a:gd name="connsiteY5" fmla="*/ 518243 h 1971554"/>
                    <a:gd name="connsiteX6" fmla="*/ 1900913 w 1976309"/>
                    <a:gd name="connsiteY6" fmla="*/ 604238 h 1971554"/>
                    <a:gd name="connsiteX7" fmla="*/ 1925975 w 1976309"/>
                    <a:gd name="connsiteY7" fmla="*/ 672711 h 1971554"/>
                    <a:gd name="connsiteX8" fmla="*/ 1935277 w 1976309"/>
                    <a:gd name="connsiteY8" fmla="*/ 699393 h 1971554"/>
                    <a:gd name="connsiteX9" fmla="*/ 1936021 w 1976309"/>
                    <a:gd name="connsiteY9" fmla="*/ 702286 h 1971554"/>
                    <a:gd name="connsiteX10" fmla="*/ 1957427 w 1976309"/>
                    <a:gd name="connsiteY10" fmla="*/ 788885 h 1971554"/>
                    <a:gd name="connsiteX11" fmla="*/ 1971202 w 1976309"/>
                    <a:gd name="connsiteY11" fmla="*/ 881072 h 1971554"/>
                    <a:gd name="connsiteX12" fmla="*/ 1972529 w 1976309"/>
                    <a:gd name="connsiteY12" fmla="*/ 907348 h 1971554"/>
                    <a:gd name="connsiteX13" fmla="*/ 1972528 w 1976309"/>
                    <a:gd name="connsiteY13" fmla="*/ 907348 h 1971554"/>
                    <a:gd name="connsiteX14" fmla="*/ 1976309 w 1976309"/>
                    <a:gd name="connsiteY14" fmla="*/ 982224 h 1971554"/>
                    <a:gd name="connsiteX15" fmla="*/ 1976309 w 1976309"/>
                    <a:gd name="connsiteY15" fmla="*/ 1038961 h 1971554"/>
                    <a:gd name="connsiteX16" fmla="*/ 1974165 w 1976309"/>
                    <a:gd name="connsiteY16" fmla="*/ 1084242 h 1971554"/>
                    <a:gd name="connsiteX17" fmla="*/ 1182669 w 1976309"/>
                    <a:gd name="connsiteY17" fmla="*/ 1959777 h 1971554"/>
                    <a:gd name="connsiteX18" fmla="*/ 1103854 w 1976309"/>
                    <a:gd name="connsiteY18" fmla="*/ 1971554 h 1971554"/>
                    <a:gd name="connsiteX19" fmla="*/ 986979 w 1976309"/>
                    <a:gd name="connsiteY19" fmla="*/ 1971554 h 1971554"/>
                    <a:gd name="connsiteX20" fmla="*/ 958546 w 1976309"/>
                    <a:gd name="connsiteY20" fmla="*/ 1970118 h 1971554"/>
                    <a:gd name="connsiteX21" fmla="*/ 958546 w 1976309"/>
                    <a:gd name="connsiteY21" fmla="*/ 1970119 h 1971554"/>
                    <a:gd name="connsiteX22" fmla="*/ 885827 w 1976309"/>
                    <a:gd name="connsiteY22" fmla="*/ 1966447 h 1971554"/>
                    <a:gd name="connsiteX23" fmla="*/ 2144 w 1976309"/>
                    <a:gd name="connsiteY23" fmla="*/ 1077137 h 1971554"/>
                    <a:gd name="connsiteX24" fmla="*/ 0 w 1976309"/>
                    <a:gd name="connsiteY24" fmla="*/ 1031856 h 1971554"/>
                    <a:gd name="connsiteX25" fmla="*/ 0 w 1976309"/>
                    <a:gd name="connsiteY25" fmla="*/ 989329 h 1971554"/>
                    <a:gd name="connsiteX26" fmla="*/ 1436 w 1976309"/>
                    <a:gd name="connsiteY26" fmla="*/ 960896 h 1971554"/>
                    <a:gd name="connsiteX27" fmla="*/ 1435 w 1976309"/>
                    <a:gd name="connsiteY27" fmla="*/ 960896 h 1971554"/>
                    <a:gd name="connsiteX28" fmla="*/ 5107 w 1976309"/>
                    <a:gd name="connsiteY28" fmla="*/ 888177 h 1971554"/>
                    <a:gd name="connsiteX29" fmla="*/ 989329 w 1976309"/>
                    <a:gd name="connsiteY29" fmla="*/ 0 h 1971554"/>
                    <a:gd name="connsiteX30" fmla="*/ 1441630 w 1976309"/>
                    <a:gd name="connsiteY30" fmla="*/ 1065445 h 1971554"/>
                    <a:gd name="connsiteX31" fmla="*/ 1438005 w 1976309"/>
                    <a:gd name="connsiteY31" fmla="*/ 1067335 h 1971554"/>
                    <a:gd name="connsiteX32" fmla="*/ 1435766 w 1976309"/>
                    <a:gd name="connsiteY32" fmla="*/ 1068788 h 1971554"/>
                    <a:gd name="connsiteX33" fmla="*/ 1435750 w 1976309"/>
                    <a:gd name="connsiteY33" fmla="*/ 1068800 h 1971554"/>
                    <a:gd name="connsiteX34" fmla="*/ 1435733 w 1976309"/>
                    <a:gd name="connsiteY34" fmla="*/ 1068811 h 1971554"/>
                    <a:gd name="connsiteX35" fmla="*/ 1428863 w 1976309"/>
                    <a:gd name="connsiteY35" fmla="*/ 1073979 h 1971554"/>
                    <a:gd name="connsiteX36" fmla="*/ 1393094 w 1976309"/>
                    <a:gd name="connsiteY36" fmla="*/ 1101558 h 1971554"/>
                    <a:gd name="connsiteX37" fmla="*/ 1441630 w 1976309"/>
                    <a:gd name="connsiteY37" fmla="*/ 1065445 h 1971554"/>
                    <a:gd name="connsiteX38" fmla="*/ 869996 w 1976309"/>
                    <a:gd name="connsiteY38" fmla="*/ 1395444 h 1971554"/>
                    <a:gd name="connsiteX39" fmla="*/ 904219 w 1976309"/>
                    <a:gd name="connsiteY39" fmla="*/ 1440355 h 1971554"/>
                    <a:gd name="connsiteX40" fmla="*/ 902766 w 1976309"/>
                    <a:gd name="connsiteY40" fmla="*/ 1438116 h 1971554"/>
                    <a:gd name="connsiteX41" fmla="*/ 902754 w 1976309"/>
                    <a:gd name="connsiteY41" fmla="*/ 1438100 h 1971554"/>
                    <a:gd name="connsiteX42" fmla="*/ 902743 w 1976309"/>
                    <a:gd name="connsiteY42" fmla="*/ 1438083 h 1971554"/>
                    <a:gd name="connsiteX43" fmla="*/ 897575 w 1976309"/>
                    <a:gd name="connsiteY43" fmla="*/ 1431213 h 1971554"/>
                    <a:gd name="connsiteX44" fmla="*/ 869996 w 1976309"/>
                    <a:gd name="connsiteY44" fmla="*/ 1395444 h 19715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76309" h="1971554">
                      <a:moveTo>
                        <a:pt x="989329" y="0"/>
                      </a:moveTo>
                      <a:cubicBezTo>
                        <a:pt x="1194226" y="0"/>
                        <a:pt x="1384575" y="62288"/>
                        <a:pt x="1542473" y="168962"/>
                      </a:cubicBezTo>
                      <a:lnTo>
                        <a:pt x="1688709" y="289618"/>
                      </a:lnTo>
                      <a:lnTo>
                        <a:pt x="1689273" y="290231"/>
                      </a:lnTo>
                      <a:lnTo>
                        <a:pt x="1800721" y="425307"/>
                      </a:lnTo>
                      <a:lnTo>
                        <a:pt x="1859487" y="518243"/>
                      </a:lnTo>
                      <a:lnTo>
                        <a:pt x="1900913" y="604238"/>
                      </a:lnTo>
                      <a:lnTo>
                        <a:pt x="1925975" y="672711"/>
                      </a:lnTo>
                      <a:lnTo>
                        <a:pt x="1935277" y="699393"/>
                      </a:lnTo>
                      <a:lnTo>
                        <a:pt x="1936021" y="702286"/>
                      </a:lnTo>
                      <a:lnTo>
                        <a:pt x="1957427" y="788885"/>
                      </a:lnTo>
                      <a:cubicBezTo>
                        <a:pt x="1963422" y="819141"/>
                        <a:pt x="1968036" y="849892"/>
                        <a:pt x="1971202" y="881072"/>
                      </a:cubicBezTo>
                      <a:lnTo>
                        <a:pt x="1972529" y="907348"/>
                      </a:lnTo>
                      <a:lnTo>
                        <a:pt x="1972528" y="907348"/>
                      </a:lnTo>
                      <a:lnTo>
                        <a:pt x="1976309" y="982224"/>
                      </a:lnTo>
                      <a:lnTo>
                        <a:pt x="1976309" y="1038961"/>
                      </a:lnTo>
                      <a:lnTo>
                        <a:pt x="1974165" y="1084242"/>
                      </a:lnTo>
                      <a:cubicBezTo>
                        <a:pt x="1932542" y="1521552"/>
                        <a:pt x="1606245" y="1875863"/>
                        <a:pt x="1182669" y="1959777"/>
                      </a:cubicBezTo>
                      <a:lnTo>
                        <a:pt x="1103854" y="1971554"/>
                      </a:lnTo>
                      <a:lnTo>
                        <a:pt x="986979" y="1971554"/>
                      </a:lnTo>
                      <a:lnTo>
                        <a:pt x="958546" y="1970118"/>
                      </a:lnTo>
                      <a:lnTo>
                        <a:pt x="958546" y="1970119"/>
                      </a:lnTo>
                      <a:lnTo>
                        <a:pt x="885827" y="1966447"/>
                      </a:lnTo>
                      <a:cubicBezTo>
                        <a:pt x="418131" y="1918951"/>
                        <a:pt x="46741" y="1545685"/>
                        <a:pt x="2144" y="1077137"/>
                      </a:cubicBezTo>
                      <a:lnTo>
                        <a:pt x="0" y="1031856"/>
                      </a:lnTo>
                      <a:lnTo>
                        <a:pt x="0" y="989329"/>
                      </a:lnTo>
                      <a:lnTo>
                        <a:pt x="1436" y="960896"/>
                      </a:lnTo>
                      <a:lnTo>
                        <a:pt x="1435" y="960896"/>
                      </a:lnTo>
                      <a:lnTo>
                        <a:pt x="5107" y="888177"/>
                      </a:lnTo>
                      <a:cubicBezTo>
                        <a:pt x="55770" y="389301"/>
                        <a:pt x="477086" y="0"/>
                        <a:pt x="989329" y="0"/>
                      </a:cubicBezTo>
                      <a:close/>
                      <a:moveTo>
                        <a:pt x="1441630" y="1065445"/>
                      </a:moveTo>
                      <a:cubicBezTo>
                        <a:pt x="1441611" y="1065238"/>
                        <a:pt x="1440510" y="1065790"/>
                        <a:pt x="1438005" y="1067335"/>
                      </a:cubicBezTo>
                      <a:lnTo>
                        <a:pt x="1435766" y="1068788"/>
                      </a:lnTo>
                      <a:lnTo>
                        <a:pt x="1435750" y="1068800"/>
                      </a:lnTo>
                      <a:lnTo>
                        <a:pt x="1435733" y="1068811"/>
                      </a:lnTo>
                      <a:lnTo>
                        <a:pt x="1428863" y="1073979"/>
                      </a:lnTo>
                      <a:cubicBezTo>
                        <a:pt x="1404594" y="1092311"/>
                        <a:pt x="1394700" y="1100031"/>
                        <a:pt x="1393094" y="1101558"/>
                      </a:cubicBezTo>
                      <a:cubicBezTo>
                        <a:pt x="1388878" y="1105567"/>
                        <a:pt x="1441764" y="1066896"/>
                        <a:pt x="1441630" y="1065445"/>
                      </a:cubicBezTo>
                      <a:close/>
                      <a:moveTo>
                        <a:pt x="869996" y="1395444"/>
                      </a:moveTo>
                      <a:cubicBezTo>
                        <a:pt x="865415" y="1390625"/>
                        <a:pt x="916578" y="1460390"/>
                        <a:pt x="904219" y="1440355"/>
                      </a:cubicBezTo>
                      <a:lnTo>
                        <a:pt x="902766" y="1438116"/>
                      </a:lnTo>
                      <a:lnTo>
                        <a:pt x="902754" y="1438100"/>
                      </a:lnTo>
                      <a:lnTo>
                        <a:pt x="902743" y="1438083"/>
                      </a:lnTo>
                      <a:lnTo>
                        <a:pt x="897575" y="1431213"/>
                      </a:lnTo>
                      <a:cubicBezTo>
                        <a:pt x="879243" y="1406944"/>
                        <a:pt x="871523" y="1397050"/>
                        <a:pt x="869996" y="1395444"/>
                      </a:cubicBezTo>
                      <a:close/>
                    </a:path>
                  </a:pathLst>
                </a:custGeom>
                <a:noFill/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06D4FAF-B076-1CA7-3A33-131DDB295D0E}"/>
                </a:ext>
              </a:extLst>
            </p:cNvPr>
            <p:cNvGrpSpPr/>
            <p:nvPr/>
          </p:nvGrpSpPr>
          <p:grpSpPr>
            <a:xfrm rot="18900000">
              <a:off x="5251303" y="8258880"/>
              <a:ext cx="1634836" cy="1634836"/>
              <a:chOff x="8617803" y="1452434"/>
              <a:chExt cx="1634836" cy="1634836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DDCBBD6B-3DF4-5BD6-6BF3-2754087D1DFE}"/>
                  </a:ext>
                </a:extLst>
              </p:cNvPr>
              <p:cNvSpPr/>
              <p:nvPr/>
            </p:nvSpPr>
            <p:spPr>
              <a:xfrm rot="16200000">
                <a:off x="8617803" y="1452434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889DAF42-5B1B-223C-9C35-FA001B4A53DF}"/>
                  </a:ext>
                </a:extLst>
              </p:cNvPr>
              <p:cNvGrpSpPr/>
              <p:nvPr/>
            </p:nvGrpSpPr>
            <p:grpSpPr>
              <a:xfrm>
                <a:off x="8972300" y="1801781"/>
                <a:ext cx="925841" cy="1033680"/>
                <a:chOff x="2224208" y="1844206"/>
                <a:chExt cx="925841" cy="1033680"/>
              </a:xfrm>
            </p:grpSpPr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08DD9138-B625-34A7-6920-8ABBAA3D4CF5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STEP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1D60D746-0433-3D0C-AB57-FE211E589135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Russo One" panose="02000503050000020004" pitchFamily="2" charset="0"/>
                    </a:rPr>
                    <a:t>04</a:t>
                  </a:r>
                </a:p>
              </p:txBody>
            </p:sp>
          </p:grpSp>
        </p:grpSp>
      </p:grpSp>
      <p:grpSp>
        <p:nvGrpSpPr>
          <p:cNvPr id="139" name="3">
            <a:extLst>
              <a:ext uri="{FF2B5EF4-FFF2-40B4-BE49-F238E27FC236}">
                <a16:creationId xmlns:a16="http://schemas.microsoft.com/office/drawing/2014/main" id="{0F54564C-A321-367C-E69F-D3C94D621A14}"/>
              </a:ext>
            </a:extLst>
          </p:cNvPr>
          <p:cNvGrpSpPr/>
          <p:nvPr/>
        </p:nvGrpSpPr>
        <p:grpSpPr>
          <a:xfrm>
            <a:off x="455096" y="3454019"/>
            <a:ext cx="11246302" cy="11246302"/>
            <a:chOff x="455096" y="3454019"/>
            <a:chExt cx="11246302" cy="11246302"/>
          </a:xfrm>
        </p:grpSpPr>
        <p:grpSp>
          <p:nvGrpSpPr>
            <p:cNvPr id="13" name="3">
              <a:extLst>
                <a:ext uri="{FF2B5EF4-FFF2-40B4-BE49-F238E27FC236}">
                  <a16:creationId xmlns:a16="http://schemas.microsoft.com/office/drawing/2014/main" id="{9343645D-982C-17DD-EA57-19468C1DA0D6}"/>
                </a:ext>
              </a:extLst>
            </p:cNvPr>
            <p:cNvGrpSpPr/>
            <p:nvPr/>
          </p:nvGrpSpPr>
          <p:grpSpPr>
            <a:xfrm rot="18900000">
              <a:off x="455096" y="3454019"/>
              <a:ext cx="11246302" cy="11246302"/>
              <a:chOff x="-3396441" y="-3808167"/>
              <a:chExt cx="11246302" cy="11246302"/>
            </a:xfrm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B31DF3F2-577C-605C-97D0-1190B00692D1}"/>
                  </a:ext>
                </a:extLst>
              </p:cNvPr>
              <p:cNvSpPr/>
              <p:nvPr/>
            </p:nvSpPr>
            <p:spPr>
              <a:xfrm>
                <a:off x="-3396441" y="-38081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957ECCCE-667C-5D30-F5E0-A3A19E1CC883}"/>
                  </a:ext>
                </a:extLst>
              </p:cNvPr>
              <p:cNvGrpSpPr/>
              <p:nvPr/>
            </p:nvGrpSpPr>
            <p:grpSpPr>
              <a:xfrm>
                <a:off x="-966197" y="830356"/>
                <a:ext cx="4183443" cy="4238264"/>
                <a:chOff x="-966197" y="830356"/>
                <a:chExt cx="4183443" cy="4238264"/>
              </a:xfrm>
            </p:grpSpPr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87716D3B-FDE9-98B1-85F3-368FE4074057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-966197" y="1862212"/>
                  <a:ext cx="3310988" cy="3206408"/>
                </a:xfrm>
                <a:custGeom>
                  <a:avLst/>
                  <a:gdLst>
                    <a:gd name="connsiteX0" fmla="*/ 896859 w 3310988"/>
                    <a:gd name="connsiteY0" fmla="*/ 1671444 h 3206408"/>
                    <a:gd name="connsiteX1" fmla="*/ 901790 w 3310988"/>
                    <a:gd name="connsiteY1" fmla="*/ 1679023 h 3206408"/>
                    <a:gd name="connsiteX2" fmla="*/ 904045 w 3310988"/>
                    <a:gd name="connsiteY2" fmla="*/ 1683315 h 3206408"/>
                    <a:gd name="connsiteX3" fmla="*/ 911443 w 3310988"/>
                    <a:gd name="connsiteY3" fmla="*/ 1698615 h 3206408"/>
                    <a:gd name="connsiteX4" fmla="*/ 915191 w 3310988"/>
                    <a:gd name="connsiteY4" fmla="*/ 1706835 h 3206408"/>
                    <a:gd name="connsiteX5" fmla="*/ 932180 w 3310988"/>
                    <a:gd name="connsiteY5" fmla="*/ 1746903 h 3206408"/>
                    <a:gd name="connsiteX6" fmla="*/ 1069340 w 3310988"/>
                    <a:gd name="connsiteY6" fmla="*/ 2036463 h 3206408"/>
                    <a:gd name="connsiteX7" fmla="*/ 1113311 w 3310988"/>
                    <a:gd name="connsiteY7" fmla="*/ 2107281 h 3206408"/>
                    <a:gd name="connsiteX8" fmla="*/ 1121792 w 3310988"/>
                    <a:gd name="connsiteY8" fmla="*/ 2116715 h 3206408"/>
                    <a:gd name="connsiteX9" fmla="*/ 1130194 w 3310988"/>
                    <a:gd name="connsiteY9" fmla="*/ 2129570 h 3206408"/>
                    <a:gd name="connsiteX10" fmla="*/ 1168481 w 3310988"/>
                    <a:gd name="connsiteY10" fmla="*/ 2168648 h 3206408"/>
                    <a:gd name="connsiteX11" fmla="*/ 1121792 w 3310988"/>
                    <a:gd name="connsiteY11" fmla="*/ 2116715 h 3206408"/>
                    <a:gd name="connsiteX12" fmla="*/ 1069341 w 3310988"/>
                    <a:gd name="connsiteY12" fmla="*/ 2036464 h 3206408"/>
                    <a:gd name="connsiteX13" fmla="*/ 932181 w 3310988"/>
                    <a:gd name="connsiteY13" fmla="*/ 1746904 h 3206408"/>
                    <a:gd name="connsiteX14" fmla="*/ 917449 w 3310988"/>
                    <a:gd name="connsiteY14" fmla="*/ 1711785 h 3206408"/>
                    <a:gd name="connsiteX15" fmla="*/ 915191 w 3310988"/>
                    <a:gd name="connsiteY15" fmla="*/ 1706835 h 3206408"/>
                    <a:gd name="connsiteX16" fmla="*/ 913582 w 3310988"/>
                    <a:gd name="connsiteY16" fmla="*/ 1703039 h 3206408"/>
                    <a:gd name="connsiteX17" fmla="*/ 911443 w 3310988"/>
                    <a:gd name="connsiteY17" fmla="*/ 1698615 h 3206408"/>
                    <a:gd name="connsiteX18" fmla="*/ 907227 w 3310988"/>
                    <a:gd name="connsiteY18" fmla="*/ 1689371 h 3206408"/>
                    <a:gd name="connsiteX19" fmla="*/ 904045 w 3310988"/>
                    <a:gd name="connsiteY19" fmla="*/ 1683315 h 3206408"/>
                    <a:gd name="connsiteX20" fmla="*/ 902491 w 3310988"/>
                    <a:gd name="connsiteY20" fmla="*/ 1680101 h 3206408"/>
                    <a:gd name="connsiteX21" fmla="*/ 901790 w 3310988"/>
                    <a:gd name="connsiteY21" fmla="*/ 1679023 h 3206408"/>
                    <a:gd name="connsiteX22" fmla="*/ 900652 w 3310988"/>
                    <a:gd name="connsiteY22" fmla="*/ 1676858 h 3206408"/>
                    <a:gd name="connsiteX23" fmla="*/ 896859 w 3310988"/>
                    <a:gd name="connsiteY23" fmla="*/ 1671444 h 3206408"/>
                    <a:gd name="connsiteX24" fmla="*/ 989331 w 3310988"/>
                    <a:gd name="connsiteY24" fmla="*/ 1227749 h 3206408"/>
                    <a:gd name="connsiteX25" fmla="*/ 1973553 w 3310988"/>
                    <a:gd name="connsiteY25" fmla="*/ 2115926 h 3206408"/>
                    <a:gd name="connsiteX26" fmla="*/ 1978220 w 3310988"/>
                    <a:gd name="connsiteY26" fmla="*/ 2208346 h 3206408"/>
                    <a:gd name="connsiteX27" fmla="*/ 1978219 w 3310988"/>
                    <a:gd name="connsiteY27" fmla="*/ 2208346 h 3206408"/>
                    <a:gd name="connsiteX28" fmla="*/ 1978660 w 3310988"/>
                    <a:gd name="connsiteY28" fmla="*/ 2217078 h 3206408"/>
                    <a:gd name="connsiteX29" fmla="*/ 989330 w 3310988"/>
                    <a:gd name="connsiteY29" fmla="*/ 3206408 h 3206408"/>
                    <a:gd name="connsiteX30" fmla="*/ 0 w 3310988"/>
                    <a:gd name="connsiteY30" fmla="*/ 2217078 h 3206408"/>
                    <a:gd name="connsiteX31" fmla="*/ 888177 w 3310988"/>
                    <a:gd name="connsiteY31" fmla="*/ 1232856 h 3206408"/>
                    <a:gd name="connsiteX32" fmla="*/ 970284 w 3310988"/>
                    <a:gd name="connsiteY32" fmla="*/ 1228710 h 3206408"/>
                    <a:gd name="connsiteX33" fmla="*/ 970280 w 3310988"/>
                    <a:gd name="connsiteY33" fmla="*/ 1228743 h 3206408"/>
                    <a:gd name="connsiteX34" fmla="*/ 947420 w 3310988"/>
                    <a:gd name="connsiteY34" fmla="*/ 1327803 h 3206408"/>
                    <a:gd name="connsiteX35" fmla="*/ 939800 w 3310988"/>
                    <a:gd name="connsiteY35" fmla="*/ 1373523 h 3206408"/>
                    <a:gd name="connsiteX36" fmla="*/ 909320 w 3310988"/>
                    <a:gd name="connsiteY36" fmla="*/ 1442103 h 3206408"/>
                    <a:gd name="connsiteX37" fmla="*/ 886460 w 3310988"/>
                    <a:gd name="connsiteY37" fmla="*/ 1480203 h 3206408"/>
                    <a:gd name="connsiteX38" fmla="*/ 878840 w 3310988"/>
                    <a:gd name="connsiteY38" fmla="*/ 1609743 h 3206408"/>
                    <a:gd name="connsiteX39" fmla="*/ 879037 w 3310988"/>
                    <a:gd name="connsiteY39" fmla="*/ 1610540 h 3206408"/>
                    <a:gd name="connsiteX40" fmla="*/ 887347 w 3310988"/>
                    <a:gd name="connsiteY40" fmla="*/ 1644347 h 3206408"/>
                    <a:gd name="connsiteX41" fmla="*/ 889965 w 3310988"/>
                    <a:gd name="connsiteY41" fmla="*/ 1655248 h 3206408"/>
                    <a:gd name="connsiteX42" fmla="*/ 892217 w 3310988"/>
                    <a:gd name="connsiteY42" fmla="*/ 1664689 h 3206408"/>
                    <a:gd name="connsiteX43" fmla="*/ 892296 w 3310988"/>
                    <a:gd name="connsiteY43" fmla="*/ 1664978 h 3206408"/>
                    <a:gd name="connsiteX44" fmla="*/ 892781 w 3310988"/>
                    <a:gd name="connsiteY44" fmla="*/ 1667005 h 3206408"/>
                    <a:gd name="connsiteX45" fmla="*/ 893770 w 3310988"/>
                    <a:gd name="connsiteY45" fmla="*/ 1670382 h 3206408"/>
                    <a:gd name="connsiteX46" fmla="*/ 893771 w 3310988"/>
                    <a:gd name="connsiteY46" fmla="*/ 1670382 h 3206408"/>
                    <a:gd name="connsiteX47" fmla="*/ 892296 w 3310988"/>
                    <a:gd name="connsiteY47" fmla="*/ 1664978 h 3206408"/>
                    <a:gd name="connsiteX48" fmla="*/ 890540 w 3310988"/>
                    <a:gd name="connsiteY48" fmla="*/ 1657642 h 3206408"/>
                    <a:gd name="connsiteX49" fmla="*/ 889965 w 3310988"/>
                    <a:gd name="connsiteY49" fmla="*/ 1655248 h 3206408"/>
                    <a:gd name="connsiteX50" fmla="*/ 887923 w 3310988"/>
                    <a:gd name="connsiteY50" fmla="*/ 1646691 h 3206408"/>
                    <a:gd name="connsiteX51" fmla="*/ 887347 w 3310988"/>
                    <a:gd name="connsiteY51" fmla="*/ 1644347 h 3206408"/>
                    <a:gd name="connsiteX52" fmla="*/ 886181 w 3310988"/>
                    <a:gd name="connsiteY52" fmla="*/ 1639489 h 3206408"/>
                    <a:gd name="connsiteX53" fmla="*/ 879037 w 3310988"/>
                    <a:gd name="connsiteY53" fmla="*/ 1610540 h 3206408"/>
                    <a:gd name="connsiteX54" fmla="*/ 878841 w 3310988"/>
                    <a:gd name="connsiteY54" fmla="*/ 1609744 h 3206408"/>
                    <a:gd name="connsiteX55" fmla="*/ 886461 w 3310988"/>
                    <a:gd name="connsiteY55" fmla="*/ 1480204 h 3206408"/>
                    <a:gd name="connsiteX56" fmla="*/ 909321 w 3310988"/>
                    <a:gd name="connsiteY56" fmla="*/ 1442104 h 3206408"/>
                    <a:gd name="connsiteX57" fmla="*/ 939801 w 3310988"/>
                    <a:gd name="connsiteY57" fmla="*/ 1373524 h 3206408"/>
                    <a:gd name="connsiteX58" fmla="*/ 947421 w 3310988"/>
                    <a:gd name="connsiteY58" fmla="*/ 1327804 h 3206408"/>
                    <a:gd name="connsiteX59" fmla="*/ 970281 w 3310988"/>
                    <a:gd name="connsiteY59" fmla="*/ 1228744 h 3206408"/>
                    <a:gd name="connsiteX60" fmla="*/ 970285 w 3310988"/>
                    <a:gd name="connsiteY60" fmla="*/ 1228711 h 3206408"/>
                    <a:gd name="connsiteX61" fmla="*/ 2207134 w 3310988"/>
                    <a:gd name="connsiteY61" fmla="*/ 0 h 3206408"/>
                    <a:gd name="connsiteX62" fmla="*/ 2209278 w 3310988"/>
                    <a:gd name="connsiteY62" fmla="*/ 45281 h 3206408"/>
                    <a:gd name="connsiteX63" fmla="*/ 3092961 w 3310988"/>
                    <a:gd name="connsiteY63" fmla="*/ 934591 h 3206408"/>
                    <a:gd name="connsiteX64" fmla="*/ 3165680 w 3310988"/>
                    <a:gd name="connsiteY64" fmla="*/ 938263 h 3206408"/>
                    <a:gd name="connsiteX65" fmla="*/ 3165680 w 3310988"/>
                    <a:gd name="connsiteY65" fmla="*/ 938262 h 3206408"/>
                    <a:gd name="connsiteX66" fmla="*/ 3194113 w 3310988"/>
                    <a:gd name="connsiteY66" fmla="*/ 939698 h 3206408"/>
                    <a:gd name="connsiteX67" fmla="*/ 3310988 w 3310988"/>
                    <a:gd name="connsiteY67" fmla="*/ 939698 h 3206408"/>
                    <a:gd name="connsiteX68" fmla="*/ 3297616 w 3310988"/>
                    <a:gd name="connsiteY68" fmla="*/ 941696 h 3206408"/>
                    <a:gd name="connsiteX69" fmla="*/ 3271340 w 3310988"/>
                    <a:gd name="connsiteY69" fmla="*/ 943023 h 3206408"/>
                    <a:gd name="connsiteX70" fmla="*/ 3271340 w 3310988"/>
                    <a:gd name="connsiteY70" fmla="*/ 943022 h 3206408"/>
                    <a:gd name="connsiteX71" fmla="*/ 3196464 w 3310988"/>
                    <a:gd name="connsiteY71" fmla="*/ 946803 h 3206408"/>
                    <a:gd name="connsiteX72" fmla="*/ 2912108 w 3310988"/>
                    <a:gd name="connsiteY72" fmla="*/ 946803 h 3206408"/>
                    <a:gd name="connsiteX73" fmla="*/ 1978661 w 3310988"/>
                    <a:gd name="connsiteY73" fmla="*/ 1880250 h 3206408"/>
                    <a:gd name="connsiteX74" fmla="*/ 1978661 w 3310988"/>
                    <a:gd name="connsiteY74" fmla="*/ 2208313 h 3206408"/>
                    <a:gd name="connsiteX75" fmla="*/ 1978220 w 3310988"/>
                    <a:gd name="connsiteY75" fmla="*/ 2208345 h 3206408"/>
                    <a:gd name="connsiteX76" fmla="*/ 1973553 w 3310988"/>
                    <a:gd name="connsiteY76" fmla="*/ 2115925 h 3206408"/>
                    <a:gd name="connsiteX77" fmla="*/ 989331 w 3310988"/>
                    <a:gd name="connsiteY77" fmla="*/ 1227748 h 3206408"/>
                    <a:gd name="connsiteX78" fmla="*/ 1273687 w 3310988"/>
                    <a:gd name="connsiteY78" fmla="*/ 1227748 h 3206408"/>
                    <a:gd name="connsiteX79" fmla="*/ 2207134 w 3310988"/>
                    <a:gd name="connsiteY79" fmla="*/ 294301 h 3206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3310988" h="3206408">
                      <a:moveTo>
                        <a:pt x="896859" y="1671444"/>
                      </a:moveTo>
                      <a:lnTo>
                        <a:pt x="901790" y="1679023"/>
                      </a:lnTo>
                      <a:lnTo>
                        <a:pt x="904045" y="1683315"/>
                      </a:lnTo>
                      <a:lnTo>
                        <a:pt x="911443" y="1698615"/>
                      </a:lnTo>
                      <a:lnTo>
                        <a:pt x="915191" y="1706835"/>
                      </a:lnTo>
                      <a:lnTo>
                        <a:pt x="932180" y="1746903"/>
                      </a:lnTo>
                      <a:cubicBezTo>
                        <a:pt x="1033920" y="1996629"/>
                        <a:pt x="907455" y="1753164"/>
                        <a:pt x="1069340" y="2036463"/>
                      </a:cubicBezTo>
                      <a:cubicBezTo>
                        <a:pt x="1082723" y="2059884"/>
                        <a:pt x="1097084" y="2084370"/>
                        <a:pt x="1113311" y="2107281"/>
                      </a:cubicBezTo>
                      <a:lnTo>
                        <a:pt x="1121792" y="2116715"/>
                      </a:lnTo>
                      <a:lnTo>
                        <a:pt x="1130194" y="2129570"/>
                      </a:lnTo>
                      <a:lnTo>
                        <a:pt x="1168481" y="2168648"/>
                      </a:lnTo>
                      <a:lnTo>
                        <a:pt x="1121792" y="2116715"/>
                      </a:lnTo>
                      <a:lnTo>
                        <a:pt x="1069341" y="2036464"/>
                      </a:lnTo>
                      <a:cubicBezTo>
                        <a:pt x="907456" y="1753165"/>
                        <a:pt x="1033921" y="1996630"/>
                        <a:pt x="932181" y="1746904"/>
                      </a:cubicBezTo>
                      <a:cubicBezTo>
                        <a:pt x="926422" y="1732769"/>
                        <a:pt x="921560" y="1721218"/>
                        <a:pt x="917449" y="1711785"/>
                      </a:cubicBezTo>
                      <a:lnTo>
                        <a:pt x="915191" y="1706835"/>
                      </a:lnTo>
                      <a:lnTo>
                        <a:pt x="913582" y="1703039"/>
                      </a:lnTo>
                      <a:lnTo>
                        <a:pt x="911443" y="1698615"/>
                      </a:lnTo>
                      <a:lnTo>
                        <a:pt x="907227" y="1689371"/>
                      </a:lnTo>
                      <a:lnTo>
                        <a:pt x="904045" y="1683315"/>
                      </a:lnTo>
                      <a:lnTo>
                        <a:pt x="902491" y="1680101"/>
                      </a:lnTo>
                      <a:lnTo>
                        <a:pt x="901790" y="1679023"/>
                      </a:lnTo>
                      <a:lnTo>
                        <a:pt x="900652" y="1676858"/>
                      </a:lnTo>
                      <a:cubicBezTo>
                        <a:pt x="898972" y="1674026"/>
                        <a:pt x="897756" y="1672377"/>
                        <a:pt x="896859" y="1671444"/>
                      </a:cubicBezTo>
                      <a:close/>
                      <a:moveTo>
                        <a:pt x="989331" y="1227749"/>
                      </a:moveTo>
                      <a:cubicBezTo>
                        <a:pt x="1501573" y="1227749"/>
                        <a:pt x="1922889" y="1617050"/>
                        <a:pt x="1973553" y="2115926"/>
                      </a:cubicBezTo>
                      <a:lnTo>
                        <a:pt x="1978220" y="2208346"/>
                      </a:lnTo>
                      <a:lnTo>
                        <a:pt x="1978219" y="2208346"/>
                      </a:lnTo>
                      <a:lnTo>
                        <a:pt x="1978660" y="2217078"/>
                      </a:lnTo>
                      <a:cubicBezTo>
                        <a:pt x="1978660" y="2763470"/>
                        <a:pt x="1535722" y="3206408"/>
                        <a:pt x="989330" y="3206408"/>
                      </a:cubicBezTo>
                      <a:cubicBezTo>
                        <a:pt x="442938" y="3206408"/>
                        <a:pt x="0" y="2763470"/>
                        <a:pt x="0" y="2217078"/>
                      </a:cubicBezTo>
                      <a:cubicBezTo>
                        <a:pt x="0" y="1704836"/>
                        <a:pt x="389301" y="1283519"/>
                        <a:pt x="888177" y="1232856"/>
                      </a:cubicBezTo>
                      <a:lnTo>
                        <a:pt x="970284" y="1228710"/>
                      </a:lnTo>
                      <a:lnTo>
                        <a:pt x="970280" y="1228743"/>
                      </a:lnTo>
                      <a:cubicBezTo>
                        <a:pt x="960385" y="1302953"/>
                        <a:pt x="965989" y="1247339"/>
                        <a:pt x="947420" y="1327803"/>
                      </a:cubicBezTo>
                      <a:cubicBezTo>
                        <a:pt x="943946" y="1342858"/>
                        <a:pt x="942340" y="1358283"/>
                        <a:pt x="939800" y="1373523"/>
                      </a:cubicBezTo>
                      <a:cubicBezTo>
                        <a:pt x="927689" y="1403800"/>
                        <a:pt x="924575" y="1414644"/>
                        <a:pt x="909320" y="1442103"/>
                      </a:cubicBezTo>
                      <a:cubicBezTo>
                        <a:pt x="902127" y="1455050"/>
                        <a:pt x="889109" y="1465631"/>
                        <a:pt x="886460" y="1480203"/>
                      </a:cubicBezTo>
                      <a:cubicBezTo>
                        <a:pt x="878722" y="1522760"/>
                        <a:pt x="881380" y="1566563"/>
                        <a:pt x="878840" y="1609743"/>
                      </a:cubicBezTo>
                      <a:lnTo>
                        <a:pt x="879037" y="1610540"/>
                      </a:lnTo>
                      <a:lnTo>
                        <a:pt x="887347" y="1644347"/>
                      </a:lnTo>
                      <a:lnTo>
                        <a:pt x="889965" y="1655248"/>
                      </a:lnTo>
                      <a:lnTo>
                        <a:pt x="892217" y="1664689"/>
                      </a:lnTo>
                      <a:lnTo>
                        <a:pt x="892296" y="1664978"/>
                      </a:lnTo>
                      <a:lnTo>
                        <a:pt x="892781" y="1667005"/>
                      </a:lnTo>
                      <a:cubicBezTo>
                        <a:pt x="893271" y="1668972"/>
                        <a:pt x="893553" y="1669942"/>
                        <a:pt x="893770" y="1670382"/>
                      </a:cubicBezTo>
                      <a:lnTo>
                        <a:pt x="893771" y="1670382"/>
                      </a:lnTo>
                      <a:lnTo>
                        <a:pt x="892296" y="1664978"/>
                      </a:lnTo>
                      <a:lnTo>
                        <a:pt x="890540" y="1657642"/>
                      </a:lnTo>
                      <a:lnTo>
                        <a:pt x="889965" y="1655248"/>
                      </a:lnTo>
                      <a:lnTo>
                        <a:pt x="887923" y="1646691"/>
                      </a:lnTo>
                      <a:lnTo>
                        <a:pt x="887347" y="1644347"/>
                      </a:lnTo>
                      <a:lnTo>
                        <a:pt x="886181" y="1639489"/>
                      </a:lnTo>
                      <a:lnTo>
                        <a:pt x="879037" y="1610540"/>
                      </a:lnTo>
                      <a:lnTo>
                        <a:pt x="878841" y="1609744"/>
                      </a:lnTo>
                      <a:cubicBezTo>
                        <a:pt x="881381" y="1566564"/>
                        <a:pt x="878723" y="1522761"/>
                        <a:pt x="886461" y="1480204"/>
                      </a:cubicBezTo>
                      <a:cubicBezTo>
                        <a:pt x="889110" y="1465632"/>
                        <a:pt x="902128" y="1455051"/>
                        <a:pt x="909321" y="1442104"/>
                      </a:cubicBezTo>
                      <a:cubicBezTo>
                        <a:pt x="924576" y="1414645"/>
                        <a:pt x="927690" y="1403801"/>
                        <a:pt x="939801" y="1373524"/>
                      </a:cubicBezTo>
                      <a:cubicBezTo>
                        <a:pt x="942341" y="1358284"/>
                        <a:pt x="943947" y="1342859"/>
                        <a:pt x="947421" y="1327804"/>
                      </a:cubicBezTo>
                      <a:cubicBezTo>
                        <a:pt x="965990" y="1247340"/>
                        <a:pt x="960386" y="1302954"/>
                        <a:pt x="970281" y="1228744"/>
                      </a:cubicBezTo>
                      <a:lnTo>
                        <a:pt x="970285" y="1228711"/>
                      </a:lnTo>
                      <a:close/>
                      <a:moveTo>
                        <a:pt x="2207134" y="0"/>
                      </a:moveTo>
                      <a:lnTo>
                        <a:pt x="2209278" y="45281"/>
                      </a:lnTo>
                      <a:cubicBezTo>
                        <a:pt x="2253875" y="513829"/>
                        <a:pt x="2625265" y="887095"/>
                        <a:pt x="3092961" y="934591"/>
                      </a:cubicBezTo>
                      <a:lnTo>
                        <a:pt x="3165680" y="938263"/>
                      </a:lnTo>
                      <a:lnTo>
                        <a:pt x="3165680" y="938262"/>
                      </a:lnTo>
                      <a:lnTo>
                        <a:pt x="3194113" y="939698"/>
                      </a:lnTo>
                      <a:lnTo>
                        <a:pt x="3310988" y="939698"/>
                      </a:lnTo>
                      <a:lnTo>
                        <a:pt x="3297616" y="941696"/>
                      </a:lnTo>
                      <a:lnTo>
                        <a:pt x="3271340" y="943023"/>
                      </a:lnTo>
                      <a:lnTo>
                        <a:pt x="3271340" y="943022"/>
                      </a:lnTo>
                      <a:lnTo>
                        <a:pt x="3196464" y="946803"/>
                      </a:lnTo>
                      <a:lnTo>
                        <a:pt x="2912108" y="946803"/>
                      </a:lnTo>
                      <a:cubicBezTo>
                        <a:pt x="2396579" y="946803"/>
                        <a:pt x="1978661" y="1364721"/>
                        <a:pt x="1978661" y="1880250"/>
                      </a:cubicBezTo>
                      <a:lnTo>
                        <a:pt x="1978661" y="2208313"/>
                      </a:lnTo>
                      <a:lnTo>
                        <a:pt x="1978220" y="2208345"/>
                      </a:lnTo>
                      <a:lnTo>
                        <a:pt x="1973553" y="2115925"/>
                      </a:lnTo>
                      <a:cubicBezTo>
                        <a:pt x="1922889" y="1617049"/>
                        <a:pt x="1501573" y="1227748"/>
                        <a:pt x="989331" y="1227748"/>
                      </a:cubicBezTo>
                      <a:lnTo>
                        <a:pt x="1273687" y="1227748"/>
                      </a:lnTo>
                      <a:cubicBezTo>
                        <a:pt x="1789216" y="1227748"/>
                        <a:pt x="2207134" y="809830"/>
                        <a:pt x="2207134" y="29430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chemeClr val="bg1">
                        <a:lumMod val="95000"/>
                      </a:schemeClr>
                    </a:gs>
                    <a:gs pos="25000">
                      <a:srgbClr val="5016FD"/>
                    </a:gs>
                  </a:gsLst>
                  <a:lin ang="0" scaled="1"/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D8B73F9A-564D-B50C-DC94-3EE9C99F60B5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40937" y="830356"/>
                  <a:ext cx="1976309" cy="1971554"/>
                </a:xfrm>
                <a:custGeom>
                  <a:avLst/>
                  <a:gdLst>
                    <a:gd name="connsiteX0" fmla="*/ 989329 w 1976309"/>
                    <a:gd name="connsiteY0" fmla="*/ 0 h 1971554"/>
                    <a:gd name="connsiteX1" fmla="*/ 1542473 w 1976309"/>
                    <a:gd name="connsiteY1" fmla="*/ 168962 h 1971554"/>
                    <a:gd name="connsiteX2" fmla="*/ 1688709 w 1976309"/>
                    <a:gd name="connsiteY2" fmla="*/ 289618 h 1971554"/>
                    <a:gd name="connsiteX3" fmla="*/ 1689273 w 1976309"/>
                    <a:gd name="connsiteY3" fmla="*/ 290231 h 1971554"/>
                    <a:gd name="connsiteX4" fmla="*/ 1800721 w 1976309"/>
                    <a:gd name="connsiteY4" fmla="*/ 425307 h 1971554"/>
                    <a:gd name="connsiteX5" fmla="*/ 1859487 w 1976309"/>
                    <a:gd name="connsiteY5" fmla="*/ 518243 h 1971554"/>
                    <a:gd name="connsiteX6" fmla="*/ 1900913 w 1976309"/>
                    <a:gd name="connsiteY6" fmla="*/ 604238 h 1971554"/>
                    <a:gd name="connsiteX7" fmla="*/ 1925975 w 1976309"/>
                    <a:gd name="connsiteY7" fmla="*/ 672711 h 1971554"/>
                    <a:gd name="connsiteX8" fmla="*/ 1935277 w 1976309"/>
                    <a:gd name="connsiteY8" fmla="*/ 699393 h 1971554"/>
                    <a:gd name="connsiteX9" fmla="*/ 1936021 w 1976309"/>
                    <a:gd name="connsiteY9" fmla="*/ 702286 h 1971554"/>
                    <a:gd name="connsiteX10" fmla="*/ 1957427 w 1976309"/>
                    <a:gd name="connsiteY10" fmla="*/ 788885 h 1971554"/>
                    <a:gd name="connsiteX11" fmla="*/ 1971202 w 1976309"/>
                    <a:gd name="connsiteY11" fmla="*/ 881072 h 1971554"/>
                    <a:gd name="connsiteX12" fmla="*/ 1972529 w 1976309"/>
                    <a:gd name="connsiteY12" fmla="*/ 907348 h 1971554"/>
                    <a:gd name="connsiteX13" fmla="*/ 1972528 w 1976309"/>
                    <a:gd name="connsiteY13" fmla="*/ 907348 h 1971554"/>
                    <a:gd name="connsiteX14" fmla="*/ 1976309 w 1976309"/>
                    <a:gd name="connsiteY14" fmla="*/ 982224 h 1971554"/>
                    <a:gd name="connsiteX15" fmla="*/ 1976309 w 1976309"/>
                    <a:gd name="connsiteY15" fmla="*/ 1038961 h 1971554"/>
                    <a:gd name="connsiteX16" fmla="*/ 1974165 w 1976309"/>
                    <a:gd name="connsiteY16" fmla="*/ 1084242 h 1971554"/>
                    <a:gd name="connsiteX17" fmla="*/ 1182669 w 1976309"/>
                    <a:gd name="connsiteY17" fmla="*/ 1959777 h 1971554"/>
                    <a:gd name="connsiteX18" fmla="*/ 1103854 w 1976309"/>
                    <a:gd name="connsiteY18" fmla="*/ 1971554 h 1971554"/>
                    <a:gd name="connsiteX19" fmla="*/ 986979 w 1976309"/>
                    <a:gd name="connsiteY19" fmla="*/ 1971554 h 1971554"/>
                    <a:gd name="connsiteX20" fmla="*/ 958546 w 1976309"/>
                    <a:gd name="connsiteY20" fmla="*/ 1970118 h 1971554"/>
                    <a:gd name="connsiteX21" fmla="*/ 958546 w 1976309"/>
                    <a:gd name="connsiteY21" fmla="*/ 1970119 h 1971554"/>
                    <a:gd name="connsiteX22" fmla="*/ 885827 w 1976309"/>
                    <a:gd name="connsiteY22" fmla="*/ 1966447 h 1971554"/>
                    <a:gd name="connsiteX23" fmla="*/ 2144 w 1976309"/>
                    <a:gd name="connsiteY23" fmla="*/ 1077137 h 1971554"/>
                    <a:gd name="connsiteX24" fmla="*/ 0 w 1976309"/>
                    <a:gd name="connsiteY24" fmla="*/ 1031856 h 1971554"/>
                    <a:gd name="connsiteX25" fmla="*/ 0 w 1976309"/>
                    <a:gd name="connsiteY25" fmla="*/ 989329 h 1971554"/>
                    <a:gd name="connsiteX26" fmla="*/ 1436 w 1976309"/>
                    <a:gd name="connsiteY26" fmla="*/ 960896 h 1971554"/>
                    <a:gd name="connsiteX27" fmla="*/ 1435 w 1976309"/>
                    <a:gd name="connsiteY27" fmla="*/ 960896 h 1971554"/>
                    <a:gd name="connsiteX28" fmla="*/ 5107 w 1976309"/>
                    <a:gd name="connsiteY28" fmla="*/ 888177 h 1971554"/>
                    <a:gd name="connsiteX29" fmla="*/ 989329 w 1976309"/>
                    <a:gd name="connsiteY29" fmla="*/ 0 h 1971554"/>
                    <a:gd name="connsiteX30" fmla="*/ 1441630 w 1976309"/>
                    <a:gd name="connsiteY30" fmla="*/ 1065445 h 1971554"/>
                    <a:gd name="connsiteX31" fmla="*/ 1438005 w 1976309"/>
                    <a:gd name="connsiteY31" fmla="*/ 1067335 h 1971554"/>
                    <a:gd name="connsiteX32" fmla="*/ 1435766 w 1976309"/>
                    <a:gd name="connsiteY32" fmla="*/ 1068788 h 1971554"/>
                    <a:gd name="connsiteX33" fmla="*/ 1435750 w 1976309"/>
                    <a:gd name="connsiteY33" fmla="*/ 1068800 h 1971554"/>
                    <a:gd name="connsiteX34" fmla="*/ 1435733 w 1976309"/>
                    <a:gd name="connsiteY34" fmla="*/ 1068811 h 1971554"/>
                    <a:gd name="connsiteX35" fmla="*/ 1428863 w 1976309"/>
                    <a:gd name="connsiteY35" fmla="*/ 1073979 h 1971554"/>
                    <a:gd name="connsiteX36" fmla="*/ 1393094 w 1976309"/>
                    <a:gd name="connsiteY36" fmla="*/ 1101558 h 1971554"/>
                    <a:gd name="connsiteX37" fmla="*/ 1441630 w 1976309"/>
                    <a:gd name="connsiteY37" fmla="*/ 1065445 h 1971554"/>
                    <a:gd name="connsiteX38" fmla="*/ 869996 w 1976309"/>
                    <a:gd name="connsiteY38" fmla="*/ 1395444 h 1971554"/>
                    <a:gd name="connsiteX39" fmla="*/ 904219 w 1976309"/>
                    <a:gd name="connsiteY39" fmla="*/ 1440355 h 1971554"/>
                    <a:gd name="connsiteX40" fmla="*/ 902766 w 1976309"/>
                    <a:gd name="connsiteY40" fmla="*/ 1438116 h 1971554"/>
                    <a:gd name="connsiteX41" fmla="*/ 902754 w 1976309"/>
                    <a:gd name="connsiteY41" fmla="*/ 1438100 h 1971554"/>
                    <a:gd name="connsiteX42" fmla="*/ 902743 w 1976309"/>
                    <a:gd name="connsiteY42" fmla="*/ 1438083 h 1971554"/>
                    <a:gd name="connsiteX43" fmla="*/ 897575 w 1976309"/>
                    <a:gd name="connsiteY43" fmla="*/ 1431213 h 1971554"/>
                    <a:gd name="connsiteX44" fmla="*/ 869996 w 1976309"/>
                    <a:gd name="connsiteY44" fmla="*/ 1395444 h 19715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76309" h="1971554">
                      <a:moveTo>
                        <a:pt x="989329" y="0"/>
                      </a:moveTo>
                      <a:cubicBezTo>
                        <a:pt x="1194226" y="0"/>
                        <a:pt x="1384575" y="62288"/>
                        <a:pt x="1542473" y="168962"/>
                      </a:cubicBezTo>
                      <a:lnTo>
                        <a:pt x="1688709" y="289618"/>
                      </a:lnTo>
                      <a:lnTo>
                        <a:pt x="1689273" y="290231"/>
                      </a:lnTo>
                      <a:lnTo>
                        <a:pt x="1800721" y="425307"/>
                      </a:lnTo>
                      <a:lnTo>
                        <a:pt x="1859487" y="518243"/>
                      </a:lnTo>
                      <a:lnTo>
                        <a:pt x="1900913" y="604238"/>
                      </a:lnTo>
                      <a:lnTo>
                        <a:pt x="1925975" y="672711"/>
                      </a:lnTo>
                      <a:lnTo>
                        <a:pt x="1935277" y="699393"/>
                      </a:lnTo>
                      <a:lnTo>
                        <a:pt x="1936021" y="702286"/>
                      </a:lnTo>
                      <a:lnTo>
                        <a:pt x="1957427" y="788885"/>
                      </a:lnTo>
                      <a:cubicBezTo>
                        <a:pt x="1963422" y="819141"/>
                        <a:pt x="1968036" y="849892"/>
                        <a:pt x="1971202" y="881072"/>
                      </a:cubicBezTo>
                      <a:lnTo>
                        <a:pt x="1972529" y="907348"/>
                      </a:lnTo>
                      <a:lnTo>
                        <a:pt x="1972528" y="907348"/>
                      </a:lnTo>
                      <a:lnTo>
                        <a:pt x="1976309" y="982224"/>
                      </a:lnTo>
                      <a:lnTo>
                        <a:pt x="1976309" y="1038961"/>
                      </a:lnTo>
                      <a:lnTo>
                        <a:pt x="1974165" y="1084242"/>
                      </a:lnTo>
                      <a:cubicBezTo>
                        <a:pt x="1932542" y="1521552"/>
                        <a:pt x="1606245" y="1875863"/>
                        <a:pt x="1182669" y="1959777"/>
                      </a:cubicBezTo>
                      <a:lnTo>
                        <a:pt x="1103854" y="1971554"/>
                      </a:lnTo>
                      <a:lnTo>
                        <a:pt x="986979" y="1971554"/>
                      </a:lnTo>
                      <a:lnTo>
                        <a:pt x="958546" y="1970118"/>
                      </a:lnTo>
                      <a:lnTo>
                        <a:pt x="958546" y="1970119"/>
                      </a:lnTo>
                      <a:lnTo>
                        <a:pt x="885827" y="1966447"/>
                      </a:lnTo>
                      <a:cubicBezTo>
                        <a:pt x="418131" y="1918951"/>
                        <a:pt x="46741" y="1545685"/>
                        <a:pt x="2144" y="1077137"/>
                      </a:cubicBezTo>
                      <a:lnTo>
                        <a:pt x="0" y="1031856"/>
                      </a:lnTo>
                      <a:lnTo>
                        <a:pt x="0" y="989329"/>
                      </a:lnTo>
                      <a:lnTo>
                        <a:pt x="1436" y="960896"/>
                      </a:lnTo>
                      <a:lnTo>
                        <a:pt x="1435" y="960896"/>
                      </a:lnTo>
                      <a:lnTo>
                        <a:pt x="5107" y="888177"/>
                      </a:lnTo>
                      <a:cubicBezTo>
                        <a:pt x="55770" y="389301"/>
                        <a:pt x="477086" y="0"/>
                        <a:pt x="989329" y="0"/>
                      </a:cubicBezTo>
                      <a:close/>
                      <a:moveTo>
                        <a:pt x="1441630" y="1065445"/>
                      </a:moveTo>
                      <a:cubicBezTo>
                        <a:pt x="1441611" y="1065238"/>
                        <a:pt x="1440510" y="1065790"/>
                        <a:pt x="1438005" y="1067335"/>
                      </a:cubicBezTo>
                      <a:lnTo>
                        <a:pt x="1435766" y="1068788"/>
                      </a:lnTo>
                      <a:lnTo>
                        <a:pt x="1435750" y="1068800"/>
                      </a:lnTo>
                      <a:lnTo>
                        <a:pt x="1435733" y="1068811"/>
                      </a:lnTo>
                      <a:lnTo>
                        <a:pt x="1428863" y="1073979"/>
                      </a:lnTo>
                      <a:cubicBezTo>
                        <a:pt x="1404594" y="1092311"/>
                        <a:pt x="1394700" y="1100031"/>
                        <a:pt x="1393094" y="1101558"/>
                      </a:cubicBezTo>
                      <a:cubicBezTo>
                        <a:pt x="1388878" y="1105567"/>
                        <a:pt x="1441764" y="1066896"/>
                        <a:pt x="1441630" y="1065445"/>
                      </a:cubicBezTo>
                      <a:close/>
                      <a:moveTo>
                        <a:pt x="869996" y="1395444"/>
                      </a:moveTo>
                      <a:cubicBezTo>
                        <a:pt x="865415" y="1390625"/>
                        <a:pt x="916578" y="1460390"/>
                        <a:pt x="904219" y="1440355"/>
                      </a:cubicBezTo>
                      <a:lnTo>
                        <a:pt x="902766" y="1438116"/>
                      </a:lnTo>
                      <a:lnTo>
                        <a:pt x="902754" y="1438100"/>
                      </a:lnTo>
                      <a:lnTo>
                        <a:pt x="902743" y="1438083"/>
                      </a:lnTo>
                      <a:lnTo>
                        <a:pt x="897575" y="1431213"/>
                      </a:lnTo>
                      <a:cubicBezTo>
                        <a:pt x="879243" y="1406944"/>
                        <a:pt x="871523" y="1397050"/>
                        <a:pt x="869996" y="1395444"/>
                      </a:cubicBezTo>
                      <a:close/>
                    </a:path>
                  </a:pathLst>
                </a:custGeom>
                <a:noFill/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EB100185-1597-D63A-23EE-558E59CD5A53}"/>
                </a:ext>
              </a:extLst>
            </p:cNvPr>
            <p:cNvGrpSpPr/>
            <p:nvPr/>
          </p:nvGrpSpPr>
          <p:grpSpPr>
            <a:xfrm rot="18900000">
              <a:off x="5295735" y="11405251"/>
              <a:ext cx="1634836" cy="1634836"/>
              <a:chOff x="6427166" y="3729166"/>
              <a:chExt cx="1634836" cy="1634836"/>
            </a:xfrm>
          </p:grpSpPr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403F49F5-8BA8-250F-AD91-2282BB6E59E7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7D8D65F6-79A9-4EA7-0C7C-89C9E6BA877A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02DA8F64-F27B-CA1A-CABB-E717E775EA31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STEP</a:t>
                  </a:r>
                </a:p>
              </p:txBody>
            </p:sp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218B4C46-F56C-3910-2374-8D730C7F1AB2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Russo One" panose="02000503050000020004" pitchFamily="2" charset="0"/>
                    </a:rPr>
                    <a:t>01</a:t>
                  </a:r>
                </a:p>
              </p:txBody>
            </p:sp>
          </p:grpSp>
        </p:grpSp>
      </p:grpSp>
      <p:grpSp>
        <p:nvGrpSpPr>
          <p:cNvPr id="133" name="2">
            <a:extLst>
              <a:ext uri="{FF2B5EF4-FFF2-40B4-BE49-F238E27FC236}">
                <a16:creationId xmlns:a16="http://schemas.microsoft.com/office/drawing/2014/main" id="{DD38A08B-EA98-CCC0-B649-E0FEC7F487DC}"/>
              </a:ext>
            </a:extLst>
          </p:cNvPr>
          <p:cNvGrpSpPr/>
          <p:nvPr/>
        </p:nvGrpSpPr>
        <p:grpSpPr>
          <a:xfrm>
            <a:off x="445570" y="3454019"/>
            <a:ext cx="11246302" cy="11246302"/>
            <a:chOff x="445570" y="3454019"/>
            <a:chExt cx="11246302" cy="11246302"/>
          </a:xfrm>
        </p:grpSpPr>
        <p:grpSp>
          <p:nvGrpSpPr>
            <p:cNvPr id="9" name="2">
              <a:extLst>
                <a:ext uri="{FF2B5EF4-FFF2-40B4-BE49-F238E27FC236}">
                  <a16:creationId xmlns:a16="http://schemas.microsoft.com/office/drawing/2014/main" id="{AE7A3873-2762-D484-5F3F-D4E182469366}"/>
                </a:ext>
              </a:extLst>
            </p:cNvPr>
            <p:cNvGrpSpPr/>
            <p:nvPr/>
          </p:nvGrpSpPr>
          <p:grpSpPr>
            <a:xfrm rot="18900000">
              <a:off x="445570" y="3454019"/>
              <a:ext cx="11246302" cy="11246302"/>
              <a:chOff x="1962959" y="-3782767"/>
              <a:chExt cx="11246302" cy="11246302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D51FF237-4FAD-430B-5FB9-239D41F28005}"/>
                  </a:ext>
                </a:extLst>
              </p:cNvPr>
              <p:cNvSpPr/>
              <p:nvPr/>
            </p:nvSpPr>
            <p:spPr>
              <a:xfrm>
                <a:off x="1962959" y="-37827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AFC2C4F5-E3B8-B953-33C1-E1FCA4705EE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93203" y="855756"/>
                <a:ext cx="4183443" cy="4238265"/>
              </a:xfrm>
              <a:custGeom>
                <a:avLst/>
                <a:gdLst>
                  <a:gd name="connsiteX0" fmla="*/ 896859 w 4183443"/>
                  <a:gd name="connsiteY0" fmla="*/ 2703301 h 4238265"/>
                  <a:gd name="connsiteX1" fmla="*/ 901790 w 4183443"/>
                  <a:gd name="connsiteY1" fmla="*/ 2710880 h 4238265"/>
                  <a:gd name="connsiteX2" fmla="*/ 904045 w 4183443"/>
                  <a:gd name="connsiteY2" fmla="*/ 2715172 h 4238265"/>
                  <a:gd name="connsiteX3" fmla="*/ 911443 w 4183443"/>
                  <a:gd name="connsiteY3" fmla="*/ 2730472 h 4238265"/>
                  <a:gd name="connsiteX4" fmla="*/ 915191 w 4183443"/>
                  <a:gd name="connsiteY4" fmla="*/ 2738692 h 4238265"/>
                  <a:gd name="connsiteX5" fmla="*/ 932180 w 4183443"/>
                  <a:gd name="connsiteY5" fmla="*/ 2778760 h 4238265"/>
                  <a:gd name="connsiteX6" fmla="*/ 1069340 w 4183443"/>
                  <a:gd name="connsiteY6" fmla="*/ 3068320 h 4238265"/>
                  <a:gd name="connsiteX7" fmla="*/ 1113311 w 4183443"/>
                  <a:gd name="connsiteY7" fmla="*/ 3139138 h 4238265"/>
                  <a:gd name="connsiteX8" fmla="*/ 1121792 w 4183443"/>
                  <a:gd name="connsiteY8" fmla="*/ 3148572 h 4238265"/>
                  <a:gd name="connsiteX9" fmla="*/ 1130194 w 4183443"/>
                  <a:gd name="connsiteY9" fmla="*/ 3161427 h 4238265"/>
                  <a:gd name="connsiteX10" fmla="*/ 1168481 w 4183443"/>
                  <a:gd name="connsiteY10" fmla="*/ 3200505 h 4238265"/>
                  <a:gd name="connsiteX11" fmla="*/ 1121792 w 4183443"/>
                  <a:gd name="connsiteY11" fmla="*/ 3148572 h 4238265"/>
                  <a:gd name="connsiteX12" fmla="*/ 1069341 w 4183443"/>
                  <a:gd name="connsiteY12" fmla="*/ 3068321 h 4238265"/>
                  <a:gd name="connsiteX13" fmla="*/ 932181 w 4183443"/>
                  <a:gd name="connsiteY13" fmla="*/ 2778761 h 4238265"/>
                  <a:gd name="connsiteX14" fmla="*/ 917449 w 4183443"/>
                  <a:gd name="connsiteY14" fmla="*/ 2743642 h 4238265"/>
                  <a:gd name="connsiteX15" fmla="*/ 915191 w 4183443"/>
                  <a:gd name="connsiteY15" fmla="*/ 2738692 h 4238265"/>
                  <a:gd name="connsiteX16" fmla="*/ 913582 w 4183443"/>
                  <a:gd name="connsiteY16" fmla="*/ 2734896 h 4238265"/>
                  <a:gd name="connsiteX17" fmla="*/ 911443 w 4183443"/>
                  <a:gd name="connsiteY17" fmla="*/ 2730472 h 4238265"/>
                  <a:gd name="connsiteX18" fmla="*/ 907227 w 4183443"/>
                  <a:gd name="connsiteY18" fmla="*/ 2721228 h 4238265"/>
                  <a:gd name="connsiteX19" fmla="*/ 904045 w 4183443"/>
                  <a:gd name="connsiteY19" fmla="*/ 2715172 h 4238265"/>
                  <a:gd name="connsiteX20" fmla="*/ 902491 w 4183443"/>
                  <a:gd name="connsiteY20" fmla="*/ 2711958 h 4238265"/>
                  <a:gd name="connsiteX21" fmla="*/ 901790 w 4183443"/>
                  <a:gd name="connsiteY21" fmla="*/ 2710880 h 4238265"/>
                  <a:gd name="connsiteX22" fmla="*/ 900652 w 4183443"/>
                  <a:gd name="connsiteY22" fmla="*/ 2708715 h 4238265"/>
                  <a:gd name="connsiteX23" fmla="*/ 896859 w 4183443"/>
                  <a:gd name="connsiteY23" fmla="*/ 2703301 h 4238265"/>
                  <a:gd name="connsiteX24" fmla="*/ 989331 w 4183443"/>
                  <a:gd name="connsiteY24" fmla="*/ 2259606 h 4238265"/>
                  <a:gd name="connsiteX25" fmla="*/ 1973553 w 4183443"/>
                  <a:gd name="connsiteY25" fmla="*/ 3147783 h 4238265"/>
                  <a:gd name="connsiteX26" fmla="*/ 1978220 w 4183443"/>
                  <a:gd name="connsiteY26" fmla="*/ 3240203 h 4238265"/>
                  <a:gd name="connsiteX27" fmla="*/ 1978219 w 4183443"/>
                  <a:gd name="connsiteY27" fmla="*/ 3240203 h 4238265"/>
                  <a:gd name="connsiteX28" fmla="*/ 1978660 w 4183443"/>
                  <a:gd name="connsiteY28" fmla="*/ 3248935 h 4238265"/>
                  <a:gd name="connsiteX29" fmla="*/ 989330 w 4183443"/>
                  <a:gd name="connsiteY29" fmla="*/ 4238265 h 4238265"/>
                  <a:gd name="connsiteX30" fmla="*/ 0 w 4183443"/>
                  <a:gd name="connsiteY30" fmla="*/ 3248935 h 4238265"/>
                  <a:gd name="connsiteX31" fmla="*/ 888177 w 4183443"/>
                  <a:gd name="connsiteY31" fmla="*/ 2264713 h 4238265"/>
                  <a:gd name="connsiteX32" fmla="*/ 970284 w 4183443"/>
                  <a:gd name="connsiteY32" fmla="*/ 2260567 h 4238265"/>
                  <a:gd name="connsiteX33" fmla="*/ 970280 w 4183443"/>
                  <a:gd name="connsiteY33" fmla="*/ 2260600 h 4238265"/>
                  <a:gd name="connsiteX34" fmla="*/ 947420 w 4183443"/>
                  <a:gd name="connsiteY34" fmla="*/ 2359660 h 4238265"/>
                  <a:gd name="connsiteX35" fmla="*/ 939800 w 4183443"/>
                  <a:gd name="connsiteY35" fmla="*/ 2405380 h 4238265"/>
                  <a:gd name="connsiteX36" fmla="*/ 909320 w 4183443"/>
                  <a:gd name="connsiteY36" fmla="*/ 2473960 h 4238265"/>
                  <a:gd name="connsiteX37" fmla="*/ 886460 w 4183443"/>
                  <a:gd name="connsiteY37" fmla="*/ 2512060 h 4238265"/>
                  <a:gd name="connsiteX38" fmla="*/ 878840 w 4183443"/>
                  <a:gd name="connsiteY38" fmla="*/ 2641600 h 4238265"/>
                  <a:gd name="connsiteX39" fmla="*/ 879037 w 4183443"/>
                  <a:gd name="connsiteY39" fmla="*/ 2642397 h 4238265"/>
                  <a:gd name="connsiteX40" fmla="*/ 887347 w 4183443"/>
                  <a:gd name="connsiteY40" fmla="*/ 2676204 h 4238265"/>
                  <a:gd name="connsiteX41" fmla="*/ 889965 w 4183443"/>
                  <a:gd name="connsiteY41" fmla="*/ 2687105 h 4238265"/>
                  <a:gd name="connsiteX42" fmla="*/ 892217 w 4183443"/>
                  <a:gd name="connsiteY42" fmla="*/ 2696546 h 4238265"/>
                  <a:gd name="connsiteX43" fmla="*/ 892296 w 4183443"/>
                  <a:gd name="connsiteY43" fmla="*/ 2696835 h 4238265"/>
                  <a:gd name="connsiteX44" fmla="*/ 892781 w 4183443"/>
                  <a:gd name="connsiteY44" fmla="*/ 2698862 h 4238265"/>
                  <a:gd name="connsiteX45" fmla="*/ 893770 w 4183443"/>
                  <a:gd name="connsiteY45" fmla="*/ 2702239 h 4238265"/>
                  <a:gd name="connsiteX46" fmla="*/ 893771 w 4183443"/>
                  <a:gd name="connsiteY46" fmla="*/ 2702239 h 4238265"/>
                  <a:gd name="connsiteX47" fmla="*/ 892296 w 4183443"/>
                  <a:gd name="connsiteY47" fmla="*/ 2696835 h 4238265"/>
                  <a:gd name="connsiteX48" fmla="*/ 890540 w 4183443"/>
                  <a:gd name="connsiteY48" fmla="*/ 2689499 h 4238265"/>
                  <a:gd name="connsiteX49" fmla="*/ 889965 w 4183443"/>
                  <a:gd name="connsiteY49" fmla="*/ 2687105 h 4238265"/>
                  <a:gd name="connsiteX50" fmla="*/ 887923 w 4183443"/>
                  <a:gd name="connsiteY50" fmla="*/ 2678548 h 4238265"/>
                  <a:gd name="connsiteX51" fmla="*/ 887347 w 4183443"/>
                  <a:gd name="connsiteY51" fmla="*/ 2676204 h 4238265"/>
                  <a:gd name="connsiteX52" fmla="*/ 886181 w 4183443"/>
                  <a:gd name="connsiteY52" fmla="*/ 2671346 h 4238265"/>
                  <a:gd name="connsiteX53" fmla="*/ 879037 w 4183443"/>
                  <a:gd name="connsiteY53" fmla="*/ 2642397 h 4238265"/>
                  <a:gd name="connsiteX54" fmla="*/ 878841 w 4183443"/>
                  <a:gd name="connsiteY54" fmla="*/ 2641601 h 4238265"/>
                  <a:gd name="connsiteX55" fmla="*/ 886461 w 4183443"/>
                  <a:gd name="connsiteY55" fmla="*/ 2512061 h 4238265"/>
                  <a:gd name="connsiteX56" fmla="*/ 909321 w 4183443"/>
                  <a:gd name="connsiteY56" fmla="*/ 2473961 h 4238265"/>
                  <a:gd name="connsiteX57" fmla="*/ 939801 w 4183443"/>
                  <a:gd name="connsiteY57" fmla="*/ 2405381 h 4238265"/>
                  <a:gd name="connsiteX58" fmla="*/ 947421 w 4183443"/>
                  <a:gd name="connsiteY58" fmla="*/ 2359661 h 4238265"/>
                  <a:gd name="connsiteX59" fmla="*/ 970281 w 4183443"/>
                  <a:gd name="connsiteY59" fmla="*/ 2260601 h 4238265"/>
                  <a:gd name="connsiteX60" fmla="*/ 970285 w 4183443"/>
                  <a:gd name="connsiteY60" fmla="*/ 2260568 h 4238265"/>
                  <a:gd name="connsiteX61" fmla="*/ 3077130 w 4183443"/>
                  <a:gd name="connsiteY61" fmla="*/ 1395444 h 4238265"/>
                  <a:gd name="connsiteX62" fmla="*/ 3111353 w 4183443"/>
                  <a:gd name="connsiteY62" fmla="*/ 1440355 h 4238265"/>
                  <a:gd name="connsiteX63" fmla="*/ 3109900 w 4183443"/>
                  <a:gd name="connsiteY63" fmla="*/ 1438116 h 4238265"/>
                  <a:gd name="connsiteX64" fmla="*/ 3109888 w 4183443"/>
                  <a:gd name="connsiteY64" fmla="*/ 1438100 h 4238265"/>
                  <a:gd name="connsiteX65" fmla="*/ 3109877 w 4183443"/>
                  <a:gd name="connsiteY65" fmla="*/ 1438083 h 4238265"/>
                  <a:gd name="connsiteX66" fmla="*/ 3104709 w 4183443"/>
                  <a:gd name="connsiteY66" fmla="*/ 1431213 h 4238265"/>
                  <a:gd name="connsiteX67" fmla="*/ 3077130 w 4183443"/>
                  <a:gd name="connsiteY67" fmla="*/ 1395444 h 4238265"/>
                  <a:gd name="connsiteX68" fmla="*/ 3648764 w 4183443"/>
                  <a:gd name="connsiteY68" fmla="*/ 1065445 h 4238265"/>
                  <a:gd name="connsiteX69" fmla="*/ 3645139 w 4183443"/>
                  <a:gd name="connsiteY69" fmla="*/ 1067335 h 4238265"/>
                  <a:gd name="connsiteX70" fmla="*/ 3642900 w 4183443"/>
                  <a:gd name="connsiteY70" fmla="*/ 1068788 h 4238265"/>
                  <a:gd name="connsiteX71" fmla="*/ 3642884 w 4183443"/>
                  <a:gd name="connsiteY71" fmla="*/ 1068800 h 4238265"/>
                  <a:gd name="connsiteX72" fmla="*/ 3642867 w 4183443"/>
                  <a:gd name="connsiteY72" fmla="*/ 1068811 h 4238265"/>
                  <a:gd name="connsiteX73" fmla="*/ 3635997 w 4183443"/>
                  <a:gd name="connsiteY73" fmla="*/ 1073979 h 4238265"/>
                  <a:gd name="connsiteX74" fmla="*/ 3600228 w 4183443"/>
                  <a:gd name="connsiteY74" fmla="*/ 1101558 h 4238265"/>
                  <a:gd name="connsiteX75" fmla="*/ 3648764 w 4183443"/>
                  <a:gd name="connsiteY75" fmla="*/ 1065445 h 4238265"/>
                  <a:gd name="connsiteX76" fmla="*/ 2207134 w 4183443"/>
                  <a:gd name="connsiteY76" fmla="*/ 1031857 h 4238265"/>
                  <a:gd name="connsiteX77" fmla="*/ 2209278 w 4183443"/>
                  <a:gd name="connsiteY77" fmla="*/ 1077138 h 4238265"/>
                  <a:gd name="connsiteX78" fmla="*/ 3092961 w 4183443"/>
                  <a:gd name="connsiteY78" fmla="*/ 1966448 h 4238265"/>
                  <a:gd name="connsiteX79" fmla="*/ 3165680 w 4183443"/>
                  <a:gd name="connsiteY79" fmla="*/ 1970120 h 4238265"/>
                  <a:gd name="connsiteX80" fmla="*/ 3165680 w 4183443"/>
                  <a:gd name="connsiteY80" fmla="*/ 1970119 h 4238265"/>
                  <a:gd name="connsiteX81" fmla="*/ 3194113 w 4183443"/>
                  <a:gd name="connsiteY81" fmla="*/ 1971555 h 4238265"/>
                  <a:gd name="connsiteX82" fmla="*/ 3310988 w 4183443"/>
                  <a:gd name="connsiteY82" fmla="*/ 1971555 h 4238265"/>
                  <a:gd name="connsiteX83" fmla="*/ 3297616 w 4183443"/>
                  <a:gd name="connsiteY83" fmla="*/ 1973553 h 4238265"/>
                  <a:gd name="connsiteX84" fmla="*/ 3271340 w 4183443"/>
                  <a:gd name="connsiteY84" fmla="*/ 1974880 h 4238265"/>
                  <a:gd name="connsiteX85" fmla="*/ 3271340 w 4183443"/>
                  <a:gd name="connsiteY85" fmla="*/ 1974879 h 4238265"/>
                  <a:gd name="connsiteX86" fmla="*/ 3196464 w 4183443"/>
                  <a:gd name="connsiteY86" fmla="*/ 1978660 h 4238265"/>
                  <a:gd name="connsiteX87" fmla="*/ 2912108 w 4183443"/>
                  <a:gd name="connsiteY87" fmla="*/ 1978660 h 4238265"/>
                  <a:gd name="connsiteX88" fmla="*/ 1978661 w 4183443"/>
                  <a:gd name="connsiteY88" fmla="*/ 2912107 h 4238265"/>
                  <a:gd name="connsiteX89" fmla="*/ 1978661 w 4183443"/>
                  <a:gd name="connsiteY89" fmla="*/ 3240170 h 4238265"/>
                  <a:gd name="connsiteX90" fmla="*/ 1978220 w 4183443"/>
                  <a:gd name="connsiteY90" fmla="*/ 3240202 h 4238265"/>
                  <a:gd name="connsiteX91" fmla="*/ 1973553 w 4183443"/>
                  <a:gd name="connsiteY91" fmla="*/ 3147782 h 4238265"/>
                  <a:gd name="connsiteX92" fmla="*/ 989331 w 4183443"/>
                  <a:gd name="connsiteY92" fmla="*/ 2259605 h 4238265"/>
                  <a:gd name="connsiteX93" fmla="*/ 1273687 w 4183443"/>
                  <a:gd name="connsiteY93" fmla="*/ 2259605 h 4238265"/>
                  <a:gd name="connsiteX94" fmla="*/ 2207134 w 4183443"/>
                  <a:gd name="connsiteY94" fmla="*/ 1326158 h 4238265"/>
                  <a:gd name="connsiteX95" fmla="*/ 3196463 w 4183443"/>
                  <a:gd name="connsiteY95" fmla="*/ 0 h 4238265"/>
                  <a:gd name="connsiteX96" fmla="*/ 3749607 w 4183443"/>
                  <a:gd name="connsiteY96" fmla="*/ 168962 h 4238265"/>
                  <a:gd name="connsiteX97" fmla="*/ 3895843 w 4183443"/>
                  <a:gd name="connsiteY97" fmla="*/ 289618 h 4238265"/>
                  <a:gd name="connsiteX98" fmla="*/ 3896407 w 4183443"/>
                  <a:gd name="connsiteY98" fmla="*/ 290231 h 4238265"/>
                  <a:gd name="connsiteX99" fmla="*/ 4007855 w 4183443"/>
                  <a:gd name="connsiteY99" fmla="*/ 425307 h 4238265"/>
                  <a:gd name="connsiteX100" fmla="*/ 4066621 w 4183443"/>
                  <a:gd name="connsiteY100" fmla="*/ 518243 h 4238265"/>
                  <a:gd name="connsiteX101" fmla="*/ 4108047 w 4183443"/>
                  <a:gd name="connsiteY101" fmla="*/ 604238 h 4238265"/>
                  <a:gd name="connsiteX102" fmla="*/ 4133109 w 4183443"/>
                  <a:gd name="connsiteY102" fmla="*/ 672711 h 4238265"/>
                  <a:gd name="connsiteX103" fmla="*/ 4142411 w 4183443"/>
                  <a:gd name="connsiteY103" fmla="*/ 699393 h 4238265"/>
                  <a:gd name="connsiteX104" fmla="*/ 4143155 w 4183443"/>
                  <a:gd name="connsiteY104" fmla="*/ 702286 h 4238265"/>
                  <a:gd name="connsiteX105" fmla="*/ 4164561 w 4183443"/>
                  <a:gd name="connsiteY105" fmla="*/ 788885 h 4238265"/>
                  <a:gd name="connsiteX106" fmla="*/ 4178336 w 4183443"/>
                  <a:gd name="connsiteY106" fmla="*/ 881072 h 4238265"/>
                  <a:gd name="connsiteX107" fmla="*/ 4179663 w 4183443"/>
                  <a:gd name="connsiteY107" fmla="*/ 907348 h 4238265"/>
                  <a:gd name="connsiteX108" fmla="*/ 4179662 w 4183443"/>
                  <a:gd name="connsiteY108" fmla="*/ 907348 h 4238265"/>
                  <a:gd name="connsiteX109" fmla="*/ 4183443 w 4183443"/>
                  <a:gd name="connsiteY109" fmla="*/ 982224 h 4238265"/>
                  <a:gd name="connsiteX110" fmla="*/ 4183443 w 4183443"/>
                  <a:gd name="connsiteY110" fmla="*/ 1038961 h 4238265"/>
                  <a:gd name="connsiteX111" fmla="*/ 4181299 w 4183443"/>
                  <a:gd name="connsiteY111" fmla="*/ 1084242 h 4238265"/>
                  <a:gd name="connsiteX112" fmla="*/ 3389803 w 4183443"/>
                  <a:gd name="connsiteY112" fmla="*/ 1959777 h 4238265"/>
                  <a:gd name="connsiteX113" fmla="*/ 3310988 w 4183443"/>
                  <a:gd name="connsiteY113" fmla="*/ 1971554 h 4238265"/>
                  <a:gd name="connsiteX114" fmla="*/ 3194113 w 4183443"/>
                  <a:gd name="connsiteY114" fmla="*/ 1971554 h 4238265"/>
                  <a:gd name="connsiteX115" fmla="*/ 3165680 w 4183443"/>
                  <a:gd name="connsiteY115" fmla="*/ 1970118 h 4238265"/>
                  <a:gd name="connsiteX116" fmla="*/ 3165680 w 4183443"/>
                  <a:gd name="connsiteY116" fmla="*/ 1970119 h 4238265"/>
                  <a:gd name="connsiteX117" fmla="*/ 3092961 w 4183443"/>
                  <a:gd name="connsiteY117" fmla="*/ 1966447 h 4238265"/>
                  <a:gd name="connsiteX118" fmla="*/ 2209278 w 4183443"/>
                  <a:gd name="connsiteY118" fmla="*/ 1077137 h 4238265"/>
                  <a:gd name="connsiteX119" fmla="*/ 2207134 w 4183443"/>
                  <a:gd name="connsiteY119" fmla="*/ 1031856 h 4238265"/>
                  <a:gd name="connsiteX120" fmla="*/ 2207134 w 4183443"/>
                  <a:gd name="connsiteY120" fmla="*/ 989329 h 4238265"/>
                  <a:gd name="connsiteX121" fmla="*/ 2208570 w 4183443"/>
                  <a:gd name="connsiteY121" fmla="*/ 960896 h 4238265"/>
                  <a:gd name="connsiteX122" fmla="*/ 2208569 w 4183443"/>
                  <a:gd name="connsiteY122" fmla="*/ 960896 h 4238265"/>
                  <a:gd name="connsiteX123" fmla="*/ 2212241 w 4183443"/>
                  <a:gd name="connsiteY123" fmla="*/ 888177 h 4238265"/>
                  <a:gd name="connsiteX124" fmla="*/ 3196463 w 4183443"/>
                  <a:gd name="connsiteY124" fmla="*/ 0 h 4238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183443" h="4238265">
                    <a:moveTo>
                      <a:pt x="896859" y="2703301"/>
                    </a:moveTo>
                    <a:lnTo>
                      <a:pt x="901790" y="2710880"/>
                    </a:lnTo>
                    <a:lnTo>
                      <a:pt x="904045" y="2715172"/>
                    </a:lnTo>
                    <a:lnTo>
                      <a:pt x="911443" y="2730472"/>
                    </a:lnTo>
                    <a:lnTo>
                      <a:pt x="915191" y="2738692"/>
                    </a:lnTo>
                    <a:lnTo>
                      <a:pt x="932180" y="2778760"/>
                    </a:lnTo>
                    <a:cubicBezTo>
                      <a:pt x="1033920" y="3028486"/>
                      <a:pt x="907455" y="2785021"/>
                      <a:pt x="1069340" y="3068320"/>
                    </a:cubicBezTo>
                    <a:cubicBezTo>
                      <a:pt x="1082723" y="3091741"/>
                      <a:pt x="1097084" y="3116227"/>
                      <a:pt x="1113311" y="3139138"/>
                    </a:cubicBezTo>
                    <a:lnTo>
                      <a:pt x="1121792" y="3148572"/>
                    </a:lnTo>
                    <a:lnTo>
                      <a:pt x="1130194" y="3161427"/>
                    </a:lnTo>
                    <a:lnTo>
                      <a:pt x="1168481" y="3200505"/>
                    </a:lnTo>
                    <a:lnTo>
                      <a:pt x="1121792" y="3148572"/>
                    </a:lnTo>
                    <a:lnTo>
                      <a:pt x="1069341" y="3068321"/>
                    </a:lnTo>
                    <a:cubicBezTo>
                      <a:pt x="907456" y="2785022"/>
                      <a:pt x="1033921" y="3028487"/>
                      <a:pt x="932181" y="2778761"/>
                    </a:cubicBezTo>
                    <a:cubicBezTo>
                      <a:pt x="926422" y="2764626"/>
                      <a:pt x="921560" y="2753075"/>
                      <a:pt x="917449" y="2743642"/>
                    </a:cubicBezTo>
                    <a:lnTo>
                      <a:pt x="915191" y="2738692"/>
                    </a:lnTo>
                    <a:lnTo>
                      <a:pt x="913582" y="2734896"/>
                    </a:lnTo>
                    <a:lnTo>
                      <a:pt x="911443" y="2730472"/>
                    </a:lnTo>
                    <a:lnTo>
                      <a:pt x="907227" y="2721228"/>
                    </a:lnTo>
                    <a:lnTo>
                      <a:pt x="904045" y="2715172"/>
                    </a:lnTo>
                    <a:lnTo>
                      <a:pt x="902491" y="2711958"/>
                    </a:lnTo>
                    <a:lnTo>
                      <a:pt x="901790" y="2710880"/>
                    </a:lnTo>
                    <a:lnTo>
                      <a:pt x="900652" y="2708715"/>
                    </a:lnTo>
                    <a:cubicBezTo>
                      <a:pt x="898972" y="2705883"/>
                      <a:pt x="897756" y="2704234"/>
                      <a:pt x="896859" y="2703301"/>
                    </a:cubicBezTo>
                    <a:close/>
                    <a:moveTo>
                      <a:pt x="989331" y="2259606"/>
                    </a:moveTo>
                    <a:cubicBezTo>
                      <a:pt x="1501573" y="2259606"/>
                      <a:pt x="1922889" y="2648907"/>
                      <a:pt x="1973553" y="3147783"/>
                    </a:cubicBezTo>
                    <a:lnTo>
                      <a:pt x="1978220" y="3240203"/>
                    </a:lnTo>
                    <a:lnTo>
                      <a:pt x="1978219" y="3240203"/>
                    </a:lnTo>
                    <a:lnTo>
                      <a:pt x="1978660" y="3248935"/>
                    </a:lnTo>
                    <a:cubicBezTo>
                      <a:pt x="1978660" y="3795327"/>
                      <a:pt x="1535722" y="4238265"/>
                      <a:pt x="989330" y="4238265"/>
                    </a:cubicBezTo>
                    <a:cubicBezTo>
                      <a:pt x="442938" y="4238265"/>
                      <a:pt x="0" y="3795327"/>
                      <a:pt x="0" y="3248935"/>
                    </a:cubicBezTo>
                    <a:cubicBezTo>
                      <a:pt x="0" y="2736693"/>
                      <a:pt x="389301" y="2315376"/>
                      <a:pt x="888177" y="2264713"/>
                    </a:cubicBezTo>
                    <a:lnTo>
                      <a:pt x="970284" y="2260567"/>
                    </a:lnTo>
                    <a:lnTo>
                      <a:pt x="970280" y="2260600"/>
                    </a:lnTo>
                    <a:cubicBezTo>
                      <a:pt x="960385" y="2334810"/>
                      <a:pt x="965989" y="2279196"/>
                      <a:pt x="947420" y="2359660"/>
                    </a:cubicBezTo>
                    <a:cubicBezTo>
                      <a:pt x="943946" y="2374715"/>
                      <a:pt x="942340" y="2390140"/>
                      <a:pt x="939800" y="2405380"/>
                    </a:cubicBezTo>
                    <a:cubicBezTo>
                      <a:pt x="927689" y="2435657"/>
                      <a:pt x="924575" y="2446501"/>
                      <a:pt x="909320" y="2473960"/>
                    </a:cubicBezTo>
                    <a:cubicBezTo>
                      <a:pt x="902127" y="2486907"/>
                      <a:pt x="889109" y="2497488"/>
                      <a:pt x="886460" y="2512060"/>
                    </a:cubicBezTo>
                    <a:cubicBezTo>
                      <a:pt x="878722" y="2554617"/>
                      <a:pt x="881380" y="2598420"/>
                      <a:pt x="878840" y="2641600"/>
                    </a:cubicBezTo>
                    <a:lnTo>
                      <a:pt x="879037" y="2642397"/>
                    </a:lnTo>
                    <a:lnTo>
                      <a:pt x="887347" y="2676204"/>
                    </a:lnTo>
                    <a:lnTo>
                      <a:pt x="889965" y="2687105"/>
                    </a:lnTo>
                    <a:lnTo>
                      <a:pt x="892217" y="2696546"/>
                    </a:lnTo>
                    <a:lnTo>
                      <a:pt x="892296" y="2696835"/>
                    </a:lnTo>
                    <a:lnTo>
                      <a:pt x="892781" y="2698862"/>
                    </a:lnTo>
                    <a:cubicBezTo>
                      <a:pt x="893271" y="2700829"/>
                      <a:pt x="893553" y="2701799"/>
                      <a:pt x="893770" y="2702239"/>
                    </a:cubicBezTo>
                    <a:lnTo>
                      <a:pt x="893771" y="2702239"/>
                    </a:lnTo>
                    <a:lnTo>
                      <a:pt x="892296" y="2696835"/>
                    </a:lnTo>
                    <a:lnTo>
                      <a:pt x="890540" y="2689499"/>
                    </a:lnTo>
                    <a:lnTo>
                      <a:pt x="889965" y="2687105"/>
                    </a:lnTo>
                    <a:lnTo>
                      <a:pt x="887923" y="2678548"/>
                    </a:lnTo>
                    <a:lnTo>
                      <a:pt x="887347" y="2676204"/>
                    </a:lnTo>
                    <a:lnTo>
                      <a:pt x="886181" y="2671346"/>
                    </a:lnTo>
                    <a:lnTo>
                      <a:pt x="879037" y="2642397"/>
                    </a:lnTo>
                    <a:lnTo>
                      <a:pt x="878841" y="2641601"/>
                    </a:lnTo>
                    <a:cubicBezTo>
                      <a:pt x="881381" y="2598421"/>
                      <a:pt x="878723" y="2554618"/>
                      <a:pt x="886461" y="2512061"/>
                    </a:cubicBezTo>
                    <a:cubicBezTo>
                      <a:pt x="889110" y="2497489"/>
                      <a:pt x="902128" y="2486908"/>
                      <a:pt x="909321" y="2473961"/>
                    </a:cubicBezTo>
                    <a:cubicBezTo>
                      <a:pt x="924576" y="2446502"/>
                      <a:pt x="927690" y="2435658"/>
                      <a:pt x="939801" y="2405381"/>
                    </a:cubicBezTo>
                    <a:cubicBezTo>
                      <a:pt x="942341" y="2390141"/>
                      <a:pt x="943947" y="2374716"/>
                      <a:pt x="947421" y="2359661"/>
                    </a:cubicBezTo>
                    <a:cubicBezTo>
                      <a:pt x="965990" y="2279197"/>
                      <a:pt x="960386" y="2334811"/>
                      <a:pt x="970281" y="2260601"/>
                    </a:cubicBezTo>
                    <a:lnTo>
                      <a:pt x="970285" y="2260568"/>
                    </a:lnTo>
                    <a:close/>
                    <a:moveTo>
                      <a:pt x="3077130" y="1395444"/>
                    </a:moveTo>
                    <a:cubicBezTo>
                      <a:pt x="3072549" y="1390625"/>
                      <a:pt x="3123712" y="1460390"/>
                      <a:pt x="3111353" y="1440355"/>
                    </a:cubicBezTo>
                    <a:lnTo>
                      <a:pt x="3109900" y="1438116"/>
                    </a:lnTo>
                    <a:lnTo>
                      <a:pt x="3109888" y="1438100"/>
                    </a:lnTo>
                    <a:lnTo>
                      <a:pt x="3109877" y="1438083"/>
                    </a:lnTo>
                    <a:lnTo>
                      <a:pt x="3104709" y="1431213"/>
                    </a:lnTo>
                    <a:cubicBezTo>
                      <a:pt x="3086377" y="1406944"/>
                      <a:pt x="3078657" y="1397050"/>
                      <a:pt x="3077130" y="1395444"/>
                    </a:cubicBezTo>
                    <a:close/>
                    <a:moveTo>
                      <a:pt x="3648764" y="1065445"/>
                    </a:moveTo>
                    <a:cubicBezTo>
                      <a:pt x="3648745" y="1065238"/>
                      <a:pt x="3647644" y="1065790"/>
                      <a:pt x="3645139" y="1067335"/>
                    </a:cubicBezTo>
                    <a:lnTo>
                      <a:pt x="3642900" y="1068788"/>
                    </a:lnTo>
                    <a:lnTo>
                      <a:pt x="3642884" y="1068800"/>
                    </a:lnTo>
                    <a:lnTo>
                      <a:pt x="3642867" y="1068811"/>
                    </a:lnTo>
                    <a:lnTo>
                      <a:pt x="3635997" y="1073979"/>
                    </a:lnTo>
                    <a:cubicBezTo>
                      <a:pt x="3611728" y="1092311"/>
                      <a:pt x="3601834" y="1100031"/>
                      <a:pt x="3600228" y="1101558"/>
                    </a:cubicBezTo>
                    <a:cubicBezTo>
                      <a:pt x="3596012" y="1105567"/>
                      <a:pt x="3648898" y="1066896"/>
                      <a:pt x="3648764" y="1065445"/>
                    </a:cubicBezTo>
                    <a:close/>
                    <a:moveTo>
                      <a:pt x="2207134" y="1031857"/>
                    </a:moveTo>
                    <a:lnTo>
                      <a:pt x="2209278" y="1077138"/>
                    </a:lnTo>
                    <a:cubicBezTo>
                      <a:pt x="2253875" y="1545686"/>
                      <a:pt x="2625265" y="1918952"/>
                      <a:pt x="3092961" y="1966448"/>
                    </a:cubicBezTo>
                    <a:lnTo>
                      <a:pt x="3165680" y="1970120"/>
                    </a:lnTo>
                    <a:lnTo>
                      <a:pt x="3165680" y="1970119"/>
                    </a:lnTo>
                    <a:lnTo>
                      <a:pt x="3194113" y="1971555"/>
                    </a:lnTo>
                    <a:lnTo>
                      <a:pt x="3310988" y="1971555"/>
                    </a:lnTo>
                    <a:lnTo>
                      <a:pt x="3297616" y="1973553"/>
                    </a:lnTo>
                    <a:lnTo>
                      <a:pt x="3271340" y="1974880"/>
                    </a:lnTo>
                    <a:lnTo>
                      <a:pt x="3271340" y="1974879"/>
                    </a:lnTo>
                    <a:lnTo>
                      <a:pt x="3196464" y="1978660"/>
                    </a:lnTo>
                    <a:lnTo>
                      <a:pt x="2912108" y="1978660"/>
                    </a:lnTo>
                    <a:cubicBezTo>
                      <a:pt x="2396579" y="1978660"/>
                      <a:pt x="1978661" y="2396578"/>
                      <a:pt x="1978661" y="2912107"/>
                    </a:cubicBezTo>
                    <a:lnTo>
                      <a:pt x="1978661" y="3240170"/>
                    </a:lnTo>
                    <a:lnTo>
                      <a:pt x="1978220" y="3240202"/>
                    </a:lnTo>
                    <a:lnTo>
                      <a:pt x="1973553" y="3147782"/>
                    </a:lnTo>
                    <a:cubicBezTo>
                      <a:pt x="1922889" y="2648906"/>
                      <a:pt x="1501573" y="2259605"/>
                      <a:pt x="989331" y="2259605"/>
                    </a:cubicBezTo>
                    <a:lnTo>
                      <a:pt x="1273687" y="2259605"/>
                    </a:lnTo>
                    <a:cubicBezTo>
                      <a:pt x="1789216" y="2259605"/>
                      <a:pt x="2207134" y="1841687"/>
                      <a:pt x="2207134" y="1326158"/>
                    </a:cubicBezTo>
                    <a:close/>
                    <a:moveTo>
                      <a:pt x="3196463" y="0"/>
                    </a:moveTo>
                    <a:cubicBezTo>
                      <a:pt x="3401360" y="0"/>
                      <a:pt x="3591709" y="62288"/>
                      <a:pt x="3749607" y="168962"/>
                    </a:cubicBezTo>
                    <a:lnTo>
                      <a:pt x="3895843" y="289618"/>
                    </a:lnTo>
                    <a:lnTo>
                      <a:pt x="3896407" y="290231"/>
                    </a:lnTo>
                    <a:lnTo>
                      <a:pt x="4007855" y="425307"/>
                    </a:lnTo>
                    <a:lnTo>
                      <a:pt x="4066621" y="518243"/>
                    </a:lnTo>
                    <a:lnTo>
                      <a:pt x="4108047" y="604238"/>
                    </a:lnTo>
                    <a:lnTo>
                      <a:pt x="4133109" y="672711"/>
                    </a:lnTo>
                    <a:lnTo>
                      <a:pt x="4142411" y="699393"/>
                    </a:lnTo>
                    <a:lnTo>
                      <a:pt x="4143155" y="702286"/>
                    </a:lnTo>
                    <a:lnTo>
                      <a:pt x="4164561" y="788885"/>
                    </a:lnTo>
                    <a:cubicBezTo>
                      <a:pt x="4170556" y="819141"/>
                      <a:pt x="4175170" y="849892"/>
                      <a:pt x="4178336" y="881072"/>
                    </a:cubicBezTo>
                    <a:lnTo>
                      <a:pt x="4179663" y="907348"/>
                    </a:lnTo>
                    <a:lnTo>
                      <a:pt x="4179662" y="907348"/>
                    </a:lnTo>
                    <a:lnTo>
                      <a:pt x="4183443" y="982224"/>
                    </a:lnTo>
                    <a:lnTo>
                      <a:pt x="4183443" y="1038961"/>
                    </a:lnTo>
                    <a:lnTo>
                      <a:pt x="4181299" y="1084242"/>
                    </a:lnTo>
                    <a:cubicBezTo>
                      <a:pt x="4139676" y="1521552"/>
                      <a:pt x="3813379" y="1875863"/>
                      <a:pt x="3389803" y="1959777"/>
                    </a:cubicBezTo>
                    <a:lnTo>
                      <a:pt x="3310988" y="1971554"/>
                    </a:lnTo>
                    <a:lnTo>
                      <a:pt x="3194113" y="1971554"/>
                    </a:lnTo>
                    <a:lnTo>
                      <a:pt x="3165680" y="1970118"/>
                    </a:lnTo>
                    <a:lnTo>
                      <a:pt x="3165680" y="1970119"/>
                    </a:lnTo>
                    <a:lnTo>
                      <a:pt x="3092961" y="1966447"/>
                    </a:lnTo>
                    <a:cubicBezTo>
                      <a:pt x="2625265" y="1918951"/>
                      <a:pt x="2253875" y="1545685"/>
                      <a:pt x="2209278" y="1077137"/>
                    </a:cubicBezTo>
                    <a:lnTo>
                      <a:pt x="2207134" y="1031856"/>
                    </a:lnTo>
                    <a:lnTo>
                      <a:pt x="2207134" y="989329"/>
                    </a:lnTo>
                    <a:lnTo>
                      <a:pt x="2208570" y="960896"/>
                    </a:lnTo>
                    <a:lnTo>
                      <a:pt x="2208569" y="960896"/>
                    </a:lnTo>
                    <a:lnTo>
                      <a:pt x="2212241" y="888177"/>
                    </a:lnTo>
                    <a:cubicBezTo>
                      <a:pt x="2262904" y="389301"/>
                      <a:pt x="2684220" y="0"/>
                      <a:pt x="3196463" y="0"/>
                    </a:cubicBezTo>
                    <a:close/>
                  </a:path>
                </a:pathLst>
              </a:custGeom>
              <a:gradFill flip="none" rotWithShape="1">
                <a:gsLst>
                  <a:gs pos="7000">
                    <a:srgbClr val="CCFF99"/>
                  </a:gs>
                  <a:gs pos="95000">
                    <a:schemeClr val="accent3">
                      <a:lumMod val="40000"/>
                      <a:lumOff val="60000"/>
                    </a:schemeClr>
                  </a:gs>
                </a:gsLst>
                <a:lin ang="1200000" scaled="0"/>
                <a:tileRect/>
              </a:gradFill>
              <a:ln>
                <a:noFill/>
              </a:ln>
              <a:effectLst>
                <a:outerShdw blurRad="1270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A389CFBD-ECE8-17A0-30BA-DA320F7384A1}"/>
                </a:ext>
              </a:extLst>
            </p:cNvPr>
            <p:cNvGrpSpPr/>
            <p:nvPr/>
          </p:nvGrpSpPr>
          <p:grpSpPr>
            <a:xfrm rot="2700000">
              <a:off x="5267160" y="8254990"/>
              <a:ext cx="1634836" cy="1634836"/>
              <a:chOff x="6427166" y="3729166"/>
              <a:chExt cx="1634836" cy="163483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FCEFD709-CECA-CC05-418F-CBCC0C9C96F2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5844555E-2F72-514A-E8B6-BC3683CF0B76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2910686C-CD5F-0479-1CB2-4D29A7F7CD36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STEP</a:t>
                  </a:r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D2361FE0-2A80-A5A8-47DF-4D9671475B49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Russo One" panose="02000503050000020004" pitchFamily="2" charset="0"/>
                    </a:rPr>
                    <a:t>02</a:t>
                  </a:r>
                </a:p>
              </p:txBody>
            </p:sp>
          </p:grp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1BA1671F-31C2-8845-094B-570468A59B3C}"/>
                </a:ext>
              </a:extLst>
            </p:cNvPr>
            <p:cNvGrpSpPr/>
            <p:nvPr/>
          </p:nvGrpSpPr>
          <p:grpSpPr>
            <a:xfrm rot="2700000">
              <a:off x="5295735" y="11415351"/>
              <a:ext cx="1634836" cy="1634836"/>
              <a:chOff x="6427166" y="3729166"/>
              <a:chExt cx="1634836" cy="1634836"/>
            </a:xfrm>
          </p:grpSpPr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8F9460DF-4678-EF82-8194-45B76A03BC63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EB55EF1F-9FB1-9527-FC85-60D5A83670E2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01566343-BDC3-A8B5-1528-9D071048905C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STEP</a:t>
                  </a:r>
                </a:p>
              </p:txBody>
            </p:sp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3BFC9094-96D0-C73C-10E3-8CD71F73E1D2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Russo One" panose="02000503050000020004" pitchFamily="2" charset="0"/>
                    </a:rPr>
                    <a:t>03</a:t>
                  </a:r>
                </a:p>
              </p:txBody>
            </p:sp>
          </p:grp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D36D372C-5039-EDED-CC25-56943370EDBE}"/>
              </a:ext>
            </a:extLst>
          </p:cNvPr>
          <p:cNvSpPr txBox="1"/>
          <p:nvPr/>
        </p:nvSpPr>
        <p:spPr>
          <a:xfrm>
            <a:off x="1391651" y="1799214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IDEA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02D5F63-AB60-7DF7-9280-307D7CDD4A8D}"/>
              </a:ext>
            </a:extLst>
          </p:cNvPr>
          <p:cNvSpPr txBox="1"/>
          <p:nvPr/>
        </p:nvSpPr>
        <p:spPr>
          <a:xfrm>
            <a:off x="3787032" y="4168948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RESEARCH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1B1F85B-955D-0393-8D71-7A7F51AAA7CE}"/>
              </a:ext>
            </a:extLst>
          </p:cNvPr>
          <p:cNvSpPr txBox="1"/>
          <p:nvPr/>
        </p:nvSpPr>
        <p:spPr>
          <a:xfrm>
            <a:off x="6011817" y="1799214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PROJECT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D1FFB41-7FB9-8A1B-3E11-7D70D5EEA6F2}"/>
              </a:ext>
            </a:extLst>
          </p:cNvPr>
          <p:cNvSpPr txBox="1"/>
          <p:nvPr/>
        </p:nvSpPr>
        <p:spPr>
          <a:xfrm>
            <a:off x="8421234" y="4168948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BUSINESS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Graphic 6" descr="Dollar with solid fill">
            <a:extLst>
              <a:ext uri="{FF2B5EF4-FFF2-40B4-BE49-F238E27FC236}">
                <a16:creationId xmlns:a16="http://schemas.microsoft.com/office/drawing/2014/main" id="{599DAB4F-CE0D-ADEA-7765-35427080E4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00474" y="3679605"/>
            <a:ext cx="457200" cy="457200"/>
          </a:xfrm>
          <a:prstGeom prst="rect">
            <a:avLst/>
          </a:prstGeom>
        </p:spPr>
      </p:pic>
      <p:pic>
        <p:nvPicPr>
          <p:cNvPr id="11" name="Graphic 10" descr="Single gear with solid fill">
            <a:extLst>
              <a:ext uri="{FF2B5EF4-FFF2-40B4-BE49-F238E27FC236}">
                <a16:creationId xmlns:a16="http://schemas.microsoft.com/office/drawing/2014/main" id="{47894326-35FF-D0DF-1B6C-6C35F2C577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91057" y="1325784"/>
            <a:ext cx="457200" cy="457200"/>
          </a:xfrm>
          <a:prstGeom prst="rect">
            <a:avLst/>
          </a:prstGeom>
        </p:spPr>
      </p:pic>
      <p:pic>
        <p:nvPicPr>
          <p:cNvPr id="19" name="Graphic 18" descr="Handshake with solid fill">
            <a:extLst>
              <a:ext uri="{FF2B5EF4-FFF2-40B4-BE49-F238E27FC236}">
                <a16:creationId xmlns:a16="http://schemas.microsoft.com/office/drawing/2014/main" id="{FDE5CB54-494C-6551-B3E8-B82F4CF5E8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70891" y="1325784"/>
            <a:ext cx="457200" cy="457200"/>
          </a:xfrm>
          <a:prstGeom prst="rect">
            <a:avLst/>
          </a:prstGeom>
        </p:spPr>
      </p:pic>
      <p:pic>
        <p:nvPicPr>
          <p:cNvPr id="20" name="Graphic 19" descr="Bar graph with upward trend with solid fill">
            <a:extLst>
              <a:ext uri="{FF2B5EF4-FFF2-40B4-BE49-F238E27FC236}">
                <a16:creationId xmlns:a16="http://schemas.microsoft.com/office/drawing/2014/main" id="{A5B53D25-6408-0259-1D69-424707DC729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66272" y="367960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81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0 L 0.09167 -1.12616 " pathEditMode="relative" rAng="0" ptsTypes="AA">
                                      <p:cBhvr>
                                        <p:cTn id="6" dur="207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563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-0.09076 -0.9847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4" y="-4923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12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-0.08985 -0.9863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92" y="-4932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6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5" grpId="0"/>
      <p:bldP spid="42" grpId="0"/>
      <p:bldP spid="43" grpId="0"/>
      <p:bldP spid="5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1A96F-3DDA-143D-6E54-4495D74A7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Freeform: Shape 5">
            <a:extLst>
              <a:ext uri="{FF2B5EF4-FFF2-40B4-BE49-F238E27FC236}">
                <a16:creationId xmlns:a16="http://schemas.microsoft.com/office/drawing/2014/main" id="{0ED38F9E-367B-4C17-CF82-2A853AC2516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72383" y="1349602"/>
            <a:ext cx="8647234" cy="4285019"/>
          </a:xfrm>
          <a:custGeom>
            <a:avLst/>
            <a:gdLst>
              <a:gd name="connsiteX0" fmla="*/ 5090559 w 8647234"/>
              <a:gd name="connsiteY0" fmla="*/ 3263648 h 4285019"/>
              <a:gd name="connsiteX1" fmla="*/ 5055767 w 8647234"/>
              <a:gd name="connsiteY1" fmla="*/ 3275589 h 4285019"/>
              <a:gd name="connsiteX2" fmla="*/ 4983246 w 8647234"/>
              <a:gd name="connsiteY2" fmla="*/ 3304053 h 4285019"/>
              <a:gd name="connsiteX3" fmla="*/ 4948127 w 8647234"/>
              <a:gd name="connsiteY3" fmla="*/ 3318785 h 4285019"/>
              <a:gd name="connsiteX4" fmla="*/ 4943177 w 8647234"/>
              <a:gd name="connsiteY4" fmla="*/ 3321043 h 4285019"/>
              <a:gd name="connsiteX5" fmla="*/ 4939381 w 8647234"/>
              <a:gd name="connsiteY5" fmla="*/ 3322652 h 4285019"/>
              <a:gd name="connsiteX6" fmla="*/ 4934957 w 8647234"/>
              <a:gd name="connsiteY6" fmla="*/ 3324791 h 4285019"/>
              <a:gd name="connsiteX7" fmla="*/ 4925713 w 8647234"/>
              <a:gd name="connsiteY7" fmla="*/ 3329007 h 4285019"/>
              <a:gd name="connsiteX8" fmla="*/ 4919657 w 8647234"/>
              <a:gd name="connsiteY8" fmla="*/ 3332189 h 4285019"/>
              <a:gd name="connsiteX9" fmla="*/ 4916443 w 8647234"/>
              <a:gd name="connsiteY9" fmla="*/ 3333743 h 4285019"/>
              <a:gd name="connsiteX10" fmla="*/ 4915365 w 8647234"/>
              <a:gd name="connsiteY10" fmla="*/ 3334444 h 4285019"/>
              <a:gd name="connsiteX11" fmla="*/ 4913200 w 8647234"/>
              <a:gd name="connsiteY11" fmla="*/ 3335582 h 4285019"/>
              <a:gd name="connsiteX12" fmla="*/ 4907786 w 8647234"/>
              <a:gd name="connsiteY12" fmla="*/ 3339375 h 4285019"/>
              <a:gd name="connsiteX13" fmla="*/ 4915365 w 8647234"/>
              <a:gd name="connsiteY13" fmla="*/ 3334444 h 4285019"/>
              <a:gd name="connsiteX14" fmla="*/ 4919657 w 8647234"/>
              <a:gd name="connsiteY14" fmla="*/ 3332189 h 4285019"/>
              <a:gd name="connsiteX15" fmla="*/ 4934957 w 8647234"/>
              <a:gd name="connsiteY15" fmla="*/ 3324791 h 4285019"/>
              <a:gd name="connsiteX16" fmla="*/ 4943177 w 8647234"/>
              <a:gd name="connsiteY16" fmla="*/ 3321043 h 4285019"/>
              <a:gd name="connsiteX17" fmla="*/ 4983245 w 8647234"/>
              <a:gd name="connsiteY17" fmla="*/ 3304054 h 4285019"/>
              <a:gd name="connsiteX18" fmla="*/ 5055766 w 8647234"/>
              <a:gd name="connsiteY18" fmla="*/ 3275590 h 4285019"/>
              <a:gd name="connsiteX19" fmla="*/ 5090559 w 8647234"/>
              <a:gd name="connsiteY19" fmla="*/ 3263649 h 4285019"/>
              <a:gd name="connsiteX20" fmla="*/ 6430424 w 8647234"/>
              <a:gd name="connsiteY20" fmla="*/ 3124642 h 4285019"/>
              <a:gd name="connsiteX21" fmla="*/ 6437240 w 8647234"/>
              <a:gd name="connsiteY21" fmla="*/ 3192252 h 4285019"/>
              <a:gd name="connsiteX22" fmla="*/ 6434994 w 8647234"/>
              <a:gd name="connsiteY22" fmla="*/ 3147780 h 4285019"/>
              <a:gd name="connsiteX23" fmla="*/ 6391624 w 8647234"/>
              <a:gd name="connsiteY23" fmla="*/ 2947572 h 4285019"/>
              <a:gd name="connsiteX24" fmla="*/ 6402146 w 8647234"/>
              <a:gd name="connsiteY24" fmla="*/ 2981469 h 4285019"/>
              <a:gd name="connsiteX25" fmla="*/ 6399167 w 8647234"/>
              <a:gd name="connsiteY25" fmla="*/ 2966384 h 4285019"/>
              <a:gd name="connsiteX26" fmla="*/ 6323324 w 8647234"/>
              <a:gd name="connsiteY26" fmla="*/ 2785025 h 4285019"/>
              <a:gd name="connsiteX27" fmla="*/ 6335290 w 8647234"/>
              <a:gd name="connsiteY27" fmla="*/ 2807070 h 4285019"/>
              <a:gd name="connsiteX28" fmla="*/ 6331869 w 8647234"/>
              <a:gd name="connsiteY28" fmla="*/ 2798539 h 4285019"/>
              <a:gd name="connsiteX29" fmla="*/ 896860 w 8647234"/>
              <a:gd name="connsiteY29" fmla="*/ 2750055 h 4285019"/>
              <a:gd name="connsiteX30" fmla="*/ 901792 w 8647234"/>
              <a:gd name="connsiteY30" fmla="*/ 2757633 h 4285019"/>
              <a:gd name="connsiteX31" fmla="*/ 904045 w 8647234"/>
              <a:gd name="connsiteY31" fmla="*/ 2761925 h 4285019"/>
              <a:gd name="connsiteX32" fmla="*/ 911443 w 8647234"/>
              <a:gd name="connsiteY32" fmla="*/ 2777225 h 4285019"/>
              <a:gd name="connsiteX33" fmla="*/ 915191 w 8647234"/>
              <a:gd name="connsiteY33" fmla="*/ 2785445 h 4285019"/>
              <a:gd name="connsiteX34" fmla="*/ 932173 w 8647234"/>
              <a:gd name="connsiteY34" fmla="*/ 2825495 h 4285019"/>
              <a:gd name="connsiteX35" fmla="*/ 932180 w 8647234"/>
              <a:gd name="connsiteY35" fmla="*/ 2825513 h 4285019"/>
              <a:gd name="connsiteX36" fmla="*/ 948981 w 8647234"/>
              <a:gd name="connsiteY36" fmla="*/ 2867887 h 4285019"/>
              <a:gd name="connsiteX37" fmla="*/ 955204 w 8647234"/>
              <a:gd name="connsiteY37" fmla="*/ 2883585 h 4285019"/>
              <a:gd name="connsiteX38" fmla="*/ 984547 w 8647234"/>
              <a:gd name="connsiteY38" fmla="*/ 2969766 h 4285019"/>
              <a:gd name="connsiteX39" fmla="*/ 989358 w 8647234"/>
              <a:gd name="connsiteY39" fmla="*/ 2977806 h 4285019"/>
              <a:gd name="connsiteX40" fmla="*/ 989359 w 8647234"/>
              <a:gd name="connsiteY40" fmla="*/ 2977805 h 4285019"/>
              <a:gd name="connsiteX41" fmla="*/ 984549 w 8647234"/>
              <a:gd name="connsiteY41" fmla="*/ 2969766 h 4285019"/>
              <a:gd name="connsiteX42" fmla="*/ 955205 w 8647234"/>
              <a:gd name="connsiteY42" fmla="*/ 2883587 h 4285019"/>
              <a:gd name="connsiteX43" fmla="*/ 948981 w 8647234"/>
              <a:gd name="connsiteY43" fmla="*/ 2867887 h 4285019"/>
              <a:gd name="connsiteX44" fmla="*/ 932181 w 8647234"/>
              <a:gd name="connsiteY44" fmla="*/ 2825515 h 4285019"/>
              <a:gd name="connsiteX45" fmla="*/ 932173 w 8647234"/>
              <a:gd name="connsiteY45" fmla="*/ 2825495 h 4285019"/>
              <a:gd name="connsiteX46" fmla="*/ 917450 w 8647234"/>
              <a:gd name="connsiteY46" fmla="*/ 2790395 h 4285019"/>
              <a:gd name="connsiteX47" fmla="*/ 915191 w 8647234"/>
              <a:gd name="connsiteY47" fmla="*/ 2785445 h 4285019"/>
              <a:gd name="connsiteX48" fmla="*/ 913583 w 8647234"/>
              <a:gd name="connsiteY48" fmla="*/ 2781649 h 4285019"/>
              <a:gd name="connsiteX49" fmla="*/ 911443 w 8647234"/>
              <a:gd name="connsiteY49" fmla="*/ 2777225 h 4285019"/>
              <a:gd name="connsiteX50" fmla="*/ 907228 w 8647234"/>
              <a:gd name="connsiteY50" fmla="*/ 2767981 h 4285019"/>
              <a:gd name="connsiteX51" fmla="*/ 904045 w 8647234"/>
              <a:gd name="connsiteY51" fmla="*/ 2761925 h 4285019"/>
              <a:gd name="connsiteX52" fmla="*/ 902492 w 8647234"/>
              <a:gd name="connsiteY52" fmla="*/ 2758711 h 4285019"/>
              <a:gd name="connsiteX53" fmla="*/ 901792 w 8647234"/>
              <a:gd name="connsiteY53" fmla="*/ 2757633 h 4285019"/>
              <a:gd name="connsiteX54" fmla="*/ 900653 w 8647234"/>
              <a:gd name="connsiteY54" fmla="*/ 2755469 h 4285019"/>
              <a:gd name="connsiteX55" fmla="*/ 896860 w 8647234"/>
              <a:gd name="connsiteY55" fmla="*/ 2750055 h 4285019"/>
              <a:gd name="connsiteX56" fmla="*/ 6229178 w 8647234"/>
              <a:gd name="connsiteY56" fmla="*/ 2639693 h 4285019"/>
              <a:gd name="connsiteX57" fmla="*/ 6238811 w 8647234"/>
              <a:gd name="connsiteY57" fmla="*/ 2651369 h 4285019"/>
              <a:gd name="connsiteX58" fmla="*/ 6236379 w 8647234"/>
              <a:gd name="connsiteY58" fmla="*/ 2647523 h 4285019"/>
              <a:gd name="connsiteX59" fmla="*/ 6113103 w 8647234"/>
              <a:gd name="connsiteY59" fmla="*/ 2514439 h 4285019"/>
              <a:gd name="connsiteX60" fmla="*/ 6116721 w 8647234"/>
              <a:gd name="connsiteY60" fmla="*/ 2517424 h 4285019"/>
              <a:gd name="connsiteX61" fmla="*/ 6115975 w 8647234"/>
              <a:gd name="connsiteY61" fmla="*/ 2516613 h 4285019"/>
              <a:gd name="connsiteX62" fmla="*/ 7538571 w 8647234"/>
              <a:gd name="connsiteY62" fmla="*/ 1395444 h 4285019"/>
              <a:gd name="connsiteX63" fmla="*/ 7574684 w 8647234"/>
              <a:gd name="connsiteY63" fmla="*/ 1443980 h 4285019"/>
              <a:gd name="connsiteX64" fmla="*/ 7572794 w 8647234"/>
              <a:gd name="connsiteY64" fmla="*/ 1440355 h 4285019"/>
              <a:gd name="connsiteX65" fmla="*/ 7571341 w 8647234"/>
              <a:gd name="connsiteY65" fmla="*/ 1438116 h 4285019"/>
              <a:gd name="connsiteX66" fmla="*/ 7571329 w 8647234"/>
              <a:gd name="connsiteY66" fmla="*/ 1438100 h 4285019"/>
              <a:gd name="connsiteX67" fmla="*/ 7571318 w 8647234"/>
              <a:gd name="connsiteY67" fmla="*/ 1438083 h 4285019"/>
              <a:gd name="connsiteX68" fmla="*/ 7566150 w 8647234"/>
              <a:gd name="connsiteY68" fmla="*/ 1431213 h 4285019"/>
              <a:gd name="connsiteX69" fmla="*/ 7538571 w 8647234"/>
              <a:gd name="connsiteY69" fmla="*/ 1395444 h 4285019"/>
              <a:gd name="connsiteX70" fmla="*/ 7657904 w 8647234"/>
              <a:gd name="connsiteY70" fmla="*/ 0 h 4285019"/>
              <a:gd name="connsiteX71" fmla="*/ 8647234 w 8647234"/>
              <a:gd name="connsiteY71" fmla="*/ 989330 h 4285019"/>
              <a:gd name="connsiteX72" fmla="*/ 7759057 w 8647234"/>
              <a:gd name="connsiteY72" fmla="*/ 1973552 h 4285019"/>
              <a:gd name="connsiteX73" fmla="*/ 7732781 w 8647234"/>
              <a:gd name="connsiteY73" fmla="*/ 1974879 h 4285019"/>
              <a:gd name="connsiteX74" fmla="*/ 7732781 w 8647234"/>
              <a:gd name="connsiteY74" fmla="*/ 1974878 h 4285019"/>
              <a:gd name="connsiteX75" fmla="*/ 7657905 w 8647234"/>
              <a:gd name="connsiteY75" fmla="*/ 1978659 h 4285019"/>
              <a:gd name="connsiteX76" fmla="*/ 7373549 w 8647234"/>
              <a:gd name="connsiteY76" fmla="*/ 1978659 h 4285019"/>
              <a:gd name="connsiteX77" fmla="*/ 6440102 w 8647234"/>
              <a:gd name="connsiteY77" fmla="*/ 2912105 h 4285019"/>
              <a:gd name="connsiteX78" fmla="*/ 6440102 w 8647234"/>
              <a:gd name="connsiteY78" fmla="*/ 3220646 h 4285019"/>
              <a:gd name="connsiteX79" fmla="*/ 6442749 w 8647234"/>
              <a:gd name="connsiteY79" fmla="*/ 3246904 h 4285019"/>
              <a:gd name="connsiteX80" fmla="*/ 5453419 w 8647234"/>
              <a:gd name="connsiteY80" fmla="*/ 4236234 h 4285019"/>
              <a:gd name="connsiteX81" fmla="*/ 4469198 w 8647234"/>
              <a:gd name="connsiteY81" fmla="*/ 3348057 h 4285019"/>
              <a:gd name="connsiteX82" fmla="*/ 4465052 w 8647234"/>
              <a:gd name="connsiteY82" fmla="*/ 3265950 h 4285019"/>
              <a:gd name="connsiteX83" fmla="*/ 4465085 w 8647234"/>
              <a:gd name="connsiteY83" fmla="*/ 3265954 h 4285019"/>
              <a:gd name="connsiteX84" fmla="*/ 4564145 w 8647234"/>
              <a:gd name="connsiteY84" fmla="*/ 3288814 h 4285019"/>
              <a:gd name="connsiteX85" fmla="*/ 4609865 w 8647234"/>
              <a:gd name="connsiteY85" fmla="*/ 3296434 h 4285019"/>
              <a:gd name="connsiteX86" fmla="*/ 4678445 w 8647234"/>
              <a:gd name="connsiteY86" fmla="*/ 3326914 h 4285019"/>
              <a:gd name="connsiteX87" fmla="*/ 4716545 w 8647234"/>
              <a:gd name="connsiteY87" fmla="*/ 3349774 h 4285019"/>
              <a:gd name="connsiteX88" fmla="*/ 4846085 w 8647234"/>
              <a:gd name="connsiteY88" fmla="*/ 3357394 h 4285019"/>
              <a:gd name="connsiteX89" fmla="*/ 4846882 w 8647234"/>
              <a:gd name="connsiteY89" fmla="*/ 3357197 h 4285019"/>
              <a:gd name="connsiteX90" fmla="*/ 4880689 w 8647234"/>
              <a:gd name="connsiteY90" fmla="*/ 3348887 h 4285019"/>
              <a:gd name="connsiteX91" fmla="*/ 4891590 w 8647234"/>
              <a:gd name="connsiteY91" fmla="*/ 3346269 h 4285019"/>
              <a:gd name="connsiteX92" fmla="*/ 4901031 w 8647234"/>
              <a:gd name="connsiteY92" fmla="*/ 3344017 h 4285019"/>
              <a:gd name="connsiteX93" fmla="*/ 4901320 w 8647234"/>
              <a:gd name="connsiteY93" fmla="*/ 3343938 h 4285019"/>
              <a:gd name="connsiteX94" fmla="*/ 4903347 w 8647234"/>
              <a:gd name="connsiteY94" fmla="*/ 3343453 h 4285019"/>
              <a:gd name="connsiteX95" fmla="*/ 4906724 w 8647234"/>
              <a:gd name="connsiteY95" fmla="*/ 3342464 h 4285019"/>
              <a:gd name="connsiteX96" fmla="*/ 4906724 w 8647234"/>
              <a:gd name="connsiteY96" fmla="*/ 3342463 h 4285019"/>
              <a:gd name="connsiteX97" fmla="*/ 4901320 w 8647234"/>
              <a:gd name="connsiteY97" fmla="*/ 3343938 h 4285019"/>
              <a:gd name="connsiteX98" fmla="*/ 4893984 w 8647234"/>
              <a:gd name="connsiteY98" fmla="*/ 3345694 h 4285019"/>
              <a:gd name="connsiteX99" fmla="*/ 4891590 w 8647234"/>
              <a:gd name="connsiteY99" fmla="*/ 3346269 h 4285019"/>
              <a:gd name="connsiteX100" fmla="*/ 4883033 w 8647234"/>
              <a:gd name="connsiteY100" fmla="*/ 3348311 h 4285019"/>
              <a:gd name="connsiteX101" fmla="*/ 4880689 w 8647234"/>
              <a:gd name="connsiteY101" fmla="*/ 3348887 h 4285019"/>
              <a:gd name="connsiteX102" fmla="*/ 4875831 w 8647234"/>
              <a:gd name="connsiteY102" fmla="*/ 3350053 h 4285019"/>
              <a:gd name="connsiteX103" fmla="*/ 4846882 w 8647234"/>
              <a:gd name="connsiteY103" fmla="*/ 3357197 h 4285019"/>
              <a:gd name="connsiteX104" fmla="*/ 4846086 w 8647234"/>
              <a:gd name="connsiteY104" fmla="*/ 3357393 h 4285019"/>
              <a:gd name="connsiteX105" fmla="*/ 4716546 w 8647234"/>
              <a:gd name="connsiteY105" fmla="*/ 3349773 h 4285019"/>
              <a:gd name="connsiteX106" fmla="*/ 4678446 w 8647234"/>
              <a:gd name="connsiteY106" fmla="*/ 3326913 h 4285019"/>
              <a:gd name="connsiteX107" fmla="*/ 4609866 w 8647234"/>
              <a:gd name="connsiteY107" fmla="*/ 3296433 h 4285019"/>
              <a:gd name="connsiteX108" fmla="*/ 4564146 w 8647234"/>
              <a:gd name="connsiteY108" fmla="*/ 3288813 h 4285019"/>
              <a:gd name="connsiteX109" fmla="*/ 4465086 w 8647234"/>
              <a:gd name="connsiteY109" fmla="*/ 3265953 h 4285019"/>
              <a:gd name="connsiteX110" fmla="*/ 4465053 w 8647234"/>
              <a:gd name="connsiteY110" fmla="*/ 3265949 h 4285019"/>
              <a:gd name="connsiteX111" fmla="*/ 4464091 w 8647234"/>
              <a:gd name="connsiteY111" fmla="*/ 3246903 h 4285019"/>
              <a:gd name="connsiteX112" fmla="*/ 5352267 w 8647234"/>
              <a:gd name="connsiteY112" fmla="*/ 2262681 h 4285019"/>
              <a:gd name="connsiteX113" fmla="*/ 4464090 w 8647234"/>
              <a:gd name="connsiteY113" fmla="*/ 3246903 h 4285019"/>
              <a:gd name="connsiteX114" fmla="*/ 4464090 w 8647234"/>
              <a:gd name="connsiteY114" fmla="*/ 2962547 h 4285019"/>
              <a:gd name="connsiteX115" fmla="*/ 3530643 w 8647234"/>
              <a:gd name="connsiteY115" fmla="*/ 2029100 h 4285019"/>
              <a:gd name="connsiteX116" fmla="*/ 3193815 w 8647234"/>
              <a:gd name="connsiteY116" fmla="*/ 2029100 h 4285019"/>
              <a:gd name="connsiteX117" fmla="*/ 3165382 w 8647234"/>
              <a:gd name="connsiteY117" fmla="*/ 2027664 h 4285019"/>
              <a:gd name="connsiteX118" fmla="*/ 3165382 w 8647234"/>
              <a:gd name="connsiteY118" fmla="*/ 2027665 h 4285019"/>
              <a:gd name="connsiteX119" fmla="*/ 3120814 w 8647234"/>
              <a:gd name="connsiteY119" fmla="*/ 2025414 h 4285019"/>
              <a:gd name="connsiteX120" fmla="*/ 2912108 w 8647234"/>
              <a:gd name="connsiteY120" fmla="*/ 2025414 h 4285019"/>
              <a:gd name="connsiteX121" fmla="*/ 1978662 w 8647234"/>
              <a:gd name="connsiteY121" fmla="*/ 2958861 h 4285019"/>
              <a:gd name="connsiteX122" fmla="*/ 1978662 w 8647234"/>
              <a:gd name="connsiteY122" fmla="*/ 3286923 h 4285019"/>
              <a:gd name="connsiteX123" fmla="*/ 1978221 w 8647234"/>
              <a:gd name="connsiteY123" fmla="*/ 3286955 h 4285019"/>
              <a:gd name="connsiteX124" fmla="*/ 1973553 w 8647234"/>
              <a:gd name="connsiteY124" fmla="*/ 3194535 h 4285019"/>
              <a:gd name="connsiteX125" fmla="*/ 1352094 w 8647234"/>
              <a:gd name="connsiteY125" fmla="*/ 2374982 h 4285019"/>
              <a:gd name="connsiteX126" fmla="*/ 1973553 w 8647234"/>
              <a:gd name="connsiteY126" fmla="*/ 3194537 h 4285019"/>
              <a:gd name="connsiteX127" fmla="*/ 1978221 w 8647234"/>
              <a:gd name="connsiteY127" fmla="*/ 3286957 h 4285019"/>
              <a:gd name="connsiteX128" fmla="*/ 1978219 w 8647234"/>
              <a:gd name="connsiteY128" fmla="*/ 3286957 h 4285019"/>
              <a:gd name="connsiteX129" fmla="*/ 1978661 w 8647234"/>
              <a:gd name="connsiteY129" fmla="*/ 3295689 h 4285019"/>
              <a:gd name="connsiteX130" fmla="*/ 989330 w 8647234"/>
              <a:gd name="connsiteY130" fmla="*/ 4285019 h 4285019"/>
              <a:gd name="connsiteX131" fmla="*/ 0 w 8647234"/>
              <a:gd name="connsiteY131" fmla="*/ 3295688 h 4285019"/>
              <a:gd name="connsiteX132" fmla="*/ 888178 w 8647234"/>
              <a:gd name="connsiteY132" fmla="*/ 2311467 h 4285019"/>
              <a:gd name="connsiteX133" fmla="*/ 970284 w 8647234"/>
              <a:gd name="connsiteY133" fmla="*/ 2307321 h 4285019"/>
              <a:gd name="connsiteX134" fmla="*/ 970281 w 8647234"/>
              <a:gd name="connsiteY134" fmla="*/ 2307353 h 4285019"/>
              <a:gd name="connsiteX135" fmla="*/ 947421 w 8647234"/>
              <a:gd name="connsiteY135" fmla="*/ 2406413 h 4285019"/>
              <a:gd name="connsiteX136" fmla="*/ 939800 w 8647234"/>
              <a:gd name="connsiteY136" fmla="*/ 2452133 h 4285019"/>
              <a:gd name="connsiteX137" fmla="*/ 909321 w 8647234"/>
              <a:gd name="connsiteY137" fmla="*/ 2520713 h 4285019"/>
              <a:gd name="connsiteX138" fmla="*/ 886462 w 8647234"/>
              <a:gd name="connsiteY138" fmla="*/ 2558813 h 4285019"/>
              <a:gd name="connsiteX139" fmla="*/ 878841 w 8647234"/>
              <a:gd name="connsiteY139" fmla="*/ 2688353 h 4285019"/>
              <a:gd name="connsiteX140" fmla="*/ 879038 w 8647234"/>
              <a:gd name="connsiteY140" fmla="*/ 2689151 h 4285019"/>
              <a:gd name="connsiteX141" fmla="*/ 887348 w 8647234"/>
              <a:gd name="connsiteY141" fmla="*/ 2722957 h 4285019"/>
              <a:gd name="connsiteX142" fmla="*/ 889965 w 8647234"/>
              <a:gd name="connsiteY142" fmla="*/ 2733859 h 4285019"/>
              <a:gd name="connsiteX143" fmla="*/ 892218 w 8647234"/>
              <a:gd name="connsiteY143" fmla="*/ 2743299 h 4285019"/>
              <a:gd name="connsiteX144" fmla="*/ 892296 w 8647234"/>
              <a:gd name="connsiteY144" fmla="*/ 2743589 h 4285019"/>
              <a:gd name="connsiteX145" fmla="*/ 892781 w 8647234"/>
              <a:gd name="connsiteY145" fmla="*/ 2745615 h 4285019"/>
              <a:gd name="connsiteX146" fmla="*/ 893771 w 8647234"/>
              <a:gd name="connsiteY146" fmla="*/ 2748993 h 4285019"/>
              <a:gd name="connsiteX147" fmla="*/ 893771 w 8647234"/>
              <a:gd name="connsiteY147" fmla="*/ 2748993 h 4285019"/>
              <a:gd name="connsiteX148" fmla="*/ 892296 w 8647234"/>
              <a:gd name="connsiteY148" fmla="*/ 2743589 h 4285019"/>
              <a:gd name="connsiteX149" fmla="*/ 890542 w 8647234"/>
              <a:gd name="connsiteY149" fmla="*/ 2736253 h 4285019"/>
              <a:gd name="connsiteX150" fmla="*/ 889965 w 8647234"/>
              <a:gd name="connsiteY150" fmla="*/ 2733859 h 4285019"/>
              <a:gd name="connsiteX151" fmla="*/ 887924 w 8647234"/>
              <a:gd name="connsiteY151" fmla="*/ 2725301 h 4285019"/>
              <a:gd name="connsiteX152" fmla="*/ 887348 w 8647234"/>
              <a:gd name="connsiteY152" fmla="*/ 2722957 h 4285019"/>
              <a:gd name="connsiteX153" fmla="*/ 886182 w 8647234"/>
              <a:gd name="connsiteY153" fmla="*/ 2718099 h 4285019"/>
              <a:gd name="connsiteX154" fmla="*/ 879038 w 8647234"/>
              <a:gd name="connsiteY154" fmla="*/ 2689151 h 4285019"/>
              <a:gd name="connsiteX155" fmla="*/ 878842 w 8647234"/>
              <a:gd name="connsiteY155" fmla="*/ 2688355 h 4285019"/>
              <a:gd name="connsiteX156" fmla="*/ 886462 w 8647234"/>
              <a:gd name="connsiteY156" fmla="*/ 2558815 h 4285019"/>
              <a:gd name="connsiteX157" fmla="*/ 909322 w 8647234"/>
              <a:gd name="connsiteY157" fmla="*/ 2520715 h 4285019"/>
              <a:gd name="connsiteX158" fmla="*/ 939802 w 8647234"/>
              <a:gd name="connsiteY158" fmla="*/ 2452135 h 4285019"/>
              <a:gd name="connsiteX159" fmla="*/ 947422 w 8647234"/>
              <a:gd name="connsiteY159" fmla="*/ 2406415 h 4285019"/>
              <a:gd name="connsiteX160" fmla="*/ 970282 w 8647234"/>
              <a:gd name="connsiteY160" fmla="*/ 2307355 h 4285019"/>
              <a:gd name="connsiteX161" fmla="*/ 970285 w 8647234"/>
              <a:gd name="connsiteY161" fmla="*/ 2307321 h 4285019"/>
              <a:gd name="connsiteX162" fmla="*/ 989332 w 8647234"/>
              <a:gd name="connsiteY162" fmla="*/ 2306359 h 4285019"/>
              <a:gd name="connsiteX163" fmla="*/ 1273688 w 8647234"/>
              <a:gd name="connsiteY163" fmla="*/ 2306359 h 4285019"/>
              <a:gd name="connsiteX164" fmla="*/ 2207135 w 8647234"/>
              <a:gd name="connsiteY164" fmla="*/ 1372912 h 4285019"/>
              <a:gd name="connsiteX165" fmla="*/ 2207135 w 8647234"/>
              <a:gd name="connsiteY165" fmla="*/ 1067791 h 4285019"/>
              <a:gd name="connsiteX166" fmla="*/ 2204487 w 8647234"/>
              <a:gd name="connsiteY166" fmla="*/ 1039771 h 4285019"/>
              <a:gd name="connsiteX167" fmla="*/ 2209419 w 8647234"/>
              <a:gd name="connsiteY167" fmla="*/ 990845 h 4285019"/>
              <a:gd name="connsiteX168" fmla="*/ 2209561 w 8647234"/>
              <a:gd name="connsiteY168" fmla="*/ 988025 h 4285019"/>
              <a:gd name="connsiteX169" fmla="*/ 2209561 w 8647234"/>
              <a:gd name="connsiteY169" fmla="*/ 989433 h 4285019"/>
              <a:gd name="connsiteX170" fmla="*/ 2224586 w 8647234"/>
              <a:gd name="connsiteY170" fmla="*/ 840386 h 4285019"/>
              <a:gd name="connsiteX171" fmla="*/ 3193816 w 8647234"/>
              <a:gd name="connsiteY171" fmla="*/ 50440 h 4285019"/>
              <a:gd name="connsiteX172" fmla="*/ 4178038 w 8647234"/>
              <a:gd name="connsiteY172" fmla="*/ 938617 h 4285019"/>
              <a:gd name="connsiteX173" fmla="*/ 4179365 w 8647234"/>
              <a:gd name="connsiteY173" fmla="*/ 964893 h 4285019"/>
              <a:gd name="connsiteX174" fmla="*/ 4179364 w 8647234"/>
              <a:gd name="connsiteY174" fmla="*/ 964893 h 4285019"/>
              <a:gd name="connsiteX175" fmla="*/ 4183145 w 8647234"/>
              <a:gd name="connsiteY175" fmla="*/ 1039770 h 4285019"/>
              <a:gd name="connsiteX176" fmla="*/ 4183145 w 8647234"/>
              <a:gd name="connsiteY176" fmla="*/ 1324126 h 4285019"/>
              <a:gd name="connsiteX177" fmla="*/ 5116592 w 8647234"/>
              <a:gd name="connsiteY177" fmla="*/ 2257573 h 4285019"/>
              <a:gd name="connsiteX178" fmla="*/ 5444655 w 8647234"/>
              <a:gd name="connsiteY178" fmla="*/ 2257573 h 4285019"/>
              <a:gd name="connsiteX179" fmla="*/ 5444687 w 8647234"/>
              <a:gd name="connsiteY179" fmla="*/ 2258014 h 4285019"/>
              <a:gd name="connsiteX180" fmla="*/ 5444687 w 8647234"/>
              <a:gd name="connsiteY180" fmla="*/ 2258015 h 4285019"/>
              <a:gd name="connsiteX181" fmla="*/ 5453419 w 8647234"/>
              <a:gd name="connsiteY181" fmla="*/ 2257574 h 4285019"/>
              <a:gd name="connsiteX182" fmla="*/ 5493611 w 8647234"/>
              <a:gd name="connsiteY182" fmla="*/ 2259603 h 4285019"/>
              <a:gd name="connsiteX183" fmla="*/ 5735128 w 8647234"/>
              <a:gd name="connsiteY183" fmla="*/ 2259603 h 4285019"/>
              <a:gd name="connsiteX184" fmla="*/ 6668575 w 8647234"/>
              <a:gd name="connsiteY184" fmla="*/ 1326157 h 4285019"/>
              <a:gd name="connsiteX185" fmla="*/ 6668575 w 8647234"/>
              <a:gd name="connsiteY185" fmla="*/ 989329 h 4285019"/>
              <a:gd name="connsiteX186" fmla="*/ 6670011 w 8647234"/>
              <a:gd name="connsiteY186" fmla="*/ 960896 h 4285019"/>
              <a:gd name="connsiteX187" fmla="*/ 6670010 w 8647234"/>
              <a:gd name="connsiteY187" fmla="*/ 960896 h 4285019"/>
              <a:gd name="connsiteX188" fmla="*/ 6673682 w 8647234"/>
              <a:gd name="connsiteY188" fmla="*/ 888177 h 4285019"/>
              <a:gd name="connsiteX189" fmla="*/ 7657904 w 8647234"/>
              <a:gd name="connsiteY189" fmla="*/ 0 h 4285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</a:cxnLst>
            <a:rect l="l" t="t" r="r" b="b"/>
            <a:pathLst>
              <a:path w="8647234" h="4285019">
                <a:moveTo>
                  <a:pt x="5090559" y="3263648"/>
                </a:moveTo>
                <a:lnTo>
                  <a:pt x="5055767" y="3275589"/>
                </a:lnTo>
                <a:cubicBezTo>
                  <a:pt x="5037972" y="3282184"/>
                  <a:pt x="5014462" y="3291336"/>
                  <a:pt x="4983246" y="3304053"/>
                </a:cubicBezTo>
                <a:cubicBezTo>
                  <a:pt x="4969111" y="3309812"/>
                  <a:pt x="4957560" y="3314674"/>
                  <a:pt x="4948127" y="3318785"/>
                </a:cubicBezTo>
                <a:lnTo>
                  <a:pt x="4943177" y="3321043"/>
                </a:lnTo>
                <a:lnTo>
                  <a:pt x="4939381" y="3322652"/>
                </a:lnTo>
                <a:lnTo>
                  <a:pt x="4934957" y="3324791"/>
                </a:lnTo>
                <a:lnTo>
                  <a:pt x="4925713" y="3329007"/>
                </a:lnTo>
                <a:lnTo>
                  <a:pt x="4919657" y="3332189"/>
                </a:lnTo>
                <a:lnTo>
                  <a:pt x="4916443" y="3333743"/>
                </a:lnTo>
                <a:lnTo>
                  <a:pt x="4915365" y="3334444"/>
                </a:lnTo>
                <a:lnTo>
                  <a:pt x="4913200" y="3335582"/>
                </a:lnTo>
                <a:cubicBezTo>
                  <a:pt x="4910368" y="3337262"/>
                  <a:pt x="4908719" y="3338478"/>
                  <a:pt x="4907786" y="3339375"/>
                </a:cubicBezTo>
                <a:lnTo>
                  <a:pt x="4915365" y="3334444"/>
                </a:lnTo>
                <a:lnTo>
                  <a:pt x="4919657" y="3332189"/>
                </a:lnTo>
                <a:lnTo>
                  <a:pt x="4934957" y="3324791"/>
                </a:lnTo>
                <a:lnTo>
                  <a:pt x="4943177" y="3321043"/>
                </a:lnTo>
                <a:lnTo>
                  <a:pt x="4983245" y="3304054"/>
                </a:lnTo>
                <a:cubicBezTo>
                  <a:pt x="5014461" y="3291337"/>
                  <a:pt x="5037971" y="3282185"/>
                  <a:pt x="5055766" y="3275590"/>
                </a:cubicBezTo>
                <a:lnTo>
                  <a:pt x="5090559" y="3263649"/>
                </a:lnTo>
                <a:close/>
                <a:moveTo>
                  <a:pt x="6430424" y="3124642"/>
                </a:moveTo>
                <a:lnTo>
                  <a:pt x="6437240" y="3192252"/>
                </a:lnTo>
                <a:lnTo>
                  <a:pt x="6434994" y="3147780"/>
                </a:lnTo>
                <a:close/>
                <a:moveTo>
                  <a:pt x="6391624" y="2947572"/>
                </a:moveTo>
                <a:lnTo>
                  <a:pt x="6402146" y="2981469"/>
                </a:lnTo>
                <a:lnTo>
                  <a:pt x="6399167" y="2966384"/>
                </a:lnTo>
                <a:close/>
                <a:moveTo>
                  <a:pt x="6323324" y="2785025"/>
                </a:moveTo>
                <a:lnTo>
                  <a:pt x="6335290" y="2807070"/>
                </a:lnTo>
                <a:lnTo>
                  <a:pt x="6331869" y="2798539"/>
                </a:lnTo>
                <a:close/>
                <a:moveTo>
                  <a:pt x="896860" y="2750055"/>
                </a:moveTo>
                <a:lnTo>
                  <a:pt x="901792" y="2757633"/>
                </a:lnTo>
                <a:lnTo>
                  <a:pt x="904045" y="2761925"/>
                </a:lnTo>
                <a:lnTo>
                  <a:pt x="911443" y="2777225"/>
                </a:lnTo>
                <a:lnTo>
                  <a:pt x="915191" y="2785445"/>
                </a:lnTo>
                <a:lnTo>
                  <a:pt x="932173" y="2825495"/>
                </a:lnTo>
                <a:lnTo>
                  <a:pt x="932180" y="2825513"/>
                </a:lnTo>
                <a:lnTo>
                  <a:pt x="948981" y="2867887"/>
                </a:lnTo>
                <a:lnTo>
                  <a:pt x="955204" y="2883585"/>
                </a:lnTo>
                <a:cubicBezTo>
                  <a:pt x="991662" y="2979030"/>
                  <a:pt x="968842" y="2943386"/>
                  <a:pt x="984547" y="2969766"/>
                </a:cubicBezTo>
                <a:lnTo>
                  <a:pt x="989358" y="2977806"/>
                </a:lnTo>
                <a:lnTo>
                  <a:pt x="989359" y="2977805"/>
                </a:lnTo>
                <a:lnTo>
                  <a:pt x="984549" y="2969766"/>
                </a:lnTo>
                <a:cubicBezTo>
                  <a:pt x="968843" y="2943387"/>
                  <a:pt x="991663" y="2979031"/>
                  <a:pt x="955205" y="2883587"/>
                </a:cubicBezTo>
                <a:lnTo>
                  <a:pt x="948981" y="2867887"/>
                </a:lnTo>
                <a:lnTo>
                  <a:pt x="932181" y="2825515"/>
                </a:lnTo>
                <a:lnTo>
                  <a:pt x="932173" y="2825495"/>
                </a:lnTo>
                <a:lnTo>
                  <a:pt x="917450" y="2790395"/>
                </a:lnTo>
                <a:lnTo>
                  <a:pt x="915191" y="2785445"/>
                </a:lnTo>
                <a:lnTo>
                  <a:pt x="913583" y="2781649"/>
                </a:lnTo>
                <a:lnTo>
                  <a:pt x="911443" y="2777225"/>
                </a:lnTo>
                <a:lnTo>
                  <a:pt x="907228" y="2767981"/>
                </a:lnTo>
                <a:lnTo>
                  <a:pt x="904045" y="2761925"/>
                </a:lnTo>
                <a:lnTo>
                  <a:pt x="902492" y="2758711"/>
                </a:lnTo>
                <a:lnTo>
                  <a:pt x="901792" y="2757633"/>
                </a:lnTo>
                <a:lnTo>
                  <a:pt x="900653" y="2755469"/>
                </a:lnTo>
                <a:cubicBezTo>
                  <a:pt x="898973" y="2752637"/>
                  <a:pt x="897757" y="2750987"/>
                  <a:pt x="896860" y="2750055"/>
                </a:cubicBezTo>
                <a:close/>
                <a:moveTo>
                  <a:pt x="6229178" y="2639693"/>
                </a:moveTo>
                <a:lnTo>
                  <a:pt x="6238811" y="2651369"/>
                </a:lnTo>
                <a:lnTo>
                  <a:pt x="6236379" y="2647523"/>
                </a:lnTo>
                <a:close/>
                <a:moveTo>
                  <a:pt x="6113103" y="2514439"/>
                </a:moveTo>
                <a:lnTo>
                  <a:pt x="6116721" y="2517424"/>
                </a:lnTo>
                <a:lnTo>
                  <a:pt x="6115975" y="2516613"/>
                </a:lnTo>
                <a:close/>
                <a:moveTo>
                  <a:pt x="7538571" y="1395444"/>
                </a:moveTo>
                <a:cubicBezTo>
                  <a:pt x="7534563" y="1391227"/>
                  <a:pt x="7573234" y="1444114"/>
                  <a:pt x="7574684" y="1443980"/>
                </a:cubicBezTo>
                <a:cubicBezTo>
                  <a:pt x="7574892" y="1443960"/>
                  <a:pt x="7574339" y="1442859"/>
                  <a:pt x="7572794" y="1440355"/>
                </a:cubicBezTo>
                <a:lnTo>
                  <a:pt x="7571341" y="1438116"/>
                </a:lnTo>
                <a:lnTo>
                  <a:pt x="7571329" y="1438100"/>
                </a:lnTo>
                <a:lnTo>
                  <a:pt x="7571318" y="1438083"/>
                </a:lnTo>
                <a:lnTo>
                  <a:pt x="7566150" y="1431213"/>
                </a:lnTo>
                <a:cubicBezTo>
                  <a:pt x="7547818" y="1406944"/>
                  <a:pt x="7540098" y="1397050"/>
                  <a:pt x="7538571" y="1395444"/>
                </a:cubicBezTo>
                <a:close/>
                <a:moveTo>
                  <a:pt x="7657904" y="0"/>
                </a:moveTo>
                <a:cubicBezTo>
                  <a:pt x="8204297" y="0"/>
                  <a:pt x="8647234" y="442938"/>
                  <a:pt x="8647234" y="989330"/>
                </a:cubicBezTo>
                <a:cubicBezTo>
                  <a:pt x="8647234" y="1501572"/>
                  <a:pt x="8257933" y="1922889"/>
                  <a:pt x="7759057" y="1973552"/>
                </a:cubicBezTo>
                <a:lnTo>
                  <a:pt x="7732781" y="1974879"/>
                </a:lnTo>
                <a:lnTo>
                  <a:pt x="7732781" y="1974878"/>
                </a:lnTo>
                <a:lnTo>
                  <a:pt x="7657905" y="1978659"/>
                </a:lnTo>
                <a:lnTo>
                  <a:pt x="7373549" y="1978659"/>
                </a:lnTo>
                <a:cubicBezTo>
                  <a:pt x="6858020" y="1978659"/>
                  <a:pt x="6440102" y="2396577"/>
                  <a:pt x="6440102" y="2912105"/>
                </a:cubicBezTo>
                <a:lnTo>
                  <a:pt x="6440102" y="3220646"/>
                </a:lnTo>
                <a:lnTo>
                  <a:pt x="6442749" y="3246904"/>
                </a:lnTo>
                <a:cubicBezTo>
                  <a:pt x="6442749" y="3793296"/>
                  <a:pt x="5999811" y="4236234"/>
                  <a:pt x="5453419" y="4236234"/>
                </a:cubicBezTo>
                <a:cubicBezTo>
                  <a:pt x="4941178" y="4236234"/>
                  <a:pt x="4519861" y="3846933"/>
                  <a:pt x="4469198" y="3348057"/>
                </a:cubicBezTo>
                <a:lnTo>
                  <a:pt x="4465052" y="3265950"/>
                </a:lnTo>
                <a:lnTo>
                  <a:pt x="4465085" y="3265954"/>
                </a:lnTo>
                <a:cubicBezTo>
                  <a:pt x="4539295" y="3275849"/>
                  <a:pt x="4483681" y="3270245"/>
                  <a:pt x="4564145" y="3288814"/>
                </a:cubicBezTo>
                <a:cubicBezTo>
                  <a:pt x="4579200" y="3292288"/>
                  <a:pt x="4594625" y="3293894"/>
                  <a:pt x="4609865" y="3296434"/>
                </a:cubicBezTo>
                <a:cubicBezTo>
                  <a:pt x="4640142" y="3308545"/>
                  <a:pt x="4650986" y="3311659"/>
                  <a:pt x="4678445" y="3326914"/>
                </a:cubicBezTo>
                <a:cubicBezTo>
                  <a:pt x="4691392" y="3334107"/>
                  <a:pt x="4701973" y="3347125"/>
                  <a:pt x="4716545" y="3349774"/>
                </a:cubicBezTo>
                <a:cubicBezTo>
                  <a:pt x="4759102" y="3357512"/>
                  <a:pt x="4802905" y="3354854"/>
                  <a:pt x="4846085" y="3357394"/>
                </a:cubicBezTo>
                <a:lnTo>
                  <a:pt x="4846882" y="3357197"/>
                </a:lnTo>
                <a:lnTo>
                  <a:pt x="4880689" y="3348887"/>
                </a:lnTo>
                <a:lnTo>
                  <a:pt x="4891590" y="3346269"/>
                </a:lnTo>
                <a:lnTo>
                  <a:pt x="4901031" y="3344017"/>
                </a:lnTo>
                <a:lnTo>
                  <a:pt x="4901320" y="3343938"/>
                </a:lnTo>
                <a:lnTo>
                  <a:pt x="4903347" y="3343453"/>
                </a:lnTo>
                <a:cubicBezTo>
                  <a:pt x="4905314" y="3342963"/>
                  <a:pt x="4906284" y="3342681"/>
                  <a:pt x="4906724" y="3342464"/>
                </a:cubicBezTo>
                <a:lnTo>
                  <a:pt x="4906724" y="3342463"/>
                </a:lnTo>
                <a:lnTo>
                  <a:pt x="4901320" y="3343938"/>
                </a:lnTo>
                <a:lnTo>
                  <a:pt x="4893984" y="3345694"/>
                </a:lnTo>
                <a:lnTo>
                  <a:pt x="4891590" y="3346269"/>
                </a:lnTo>
                <a:lnTo>
                  <a:pt x="4883033" y="3348311"/>
                </a:lnTo>
                <a:lnTo>
                  <a:pt x="4880689" y="3348887"/>
                </a:lnTo>
                <a:lnTo>
                  <a:pt x="4875831" y="3350053"/>
                </a:lnTo>
                <a:lnTo>
                  <a:pt x="4846882" y="3357197"/>
                </a:lnTo>
                <a:lnTo>
                  <a:pt x="4846086" y="3357393"/>
                </a:lnTo>
                <a:cubicBezTo>
                  <a:pt x="4802906" y="3354853"/>
                  <a:pt x="4759103" y="3357511"/>
                  <a:pt x="4716546" y="3349773"/>
                </a:cubicBezTo>
                <a:cubicBezTo>
                  <a:pt x="4701974" y="3347124"/>
                  <a:pt x="4691393" y="3334106"/>
                  <a:pt x="4678446" y="3326913"/>
                </a:cubicBezTo>
                <a:cubicBezTo>
                  <a:pt x="4650987" y="3311658"/>
                  <a:pt x="4640143" y="3308544"/>
                  <a:pt x="4609866" y="3296433"/>
                </a:cubicBezTo>
                <a:cubicBezTo>
                  <a:pt x="4594626" y="3293893"/>
                  <a:pt x="4579201" y="3292287"/>
                  <a:pt x="4564146" y="3288813"/>
                </a:cubicBezTo>
                <a:cubicBezTo>
                  <a:pt x="4483682" y="3270244"/>
                  <a:pt x="4539296" y="3275848"/>
                  <a:pt x="4465086" y="3265953"/>
                </a:cubicBezTo>
                <a:lnTo>
                  <a:pt x="4465053" y="3265949"/>
                </a:lnTo>
                <a:lnTo>
                  <a:pt x="4464091" y="3246903"/>
                </a:lnTo>
                <a:cubicBezTo>
                  <a:pt x="4464091" y="2734661"/>
                  <a:pt x="4853392" y="2313345"/>
                  <a:pt x="5352267" y="2262681"/>
                </a:cubicBezTo>
                <a:cubicBezTo>
                  <a:pt x="4853391" y="2313345"/>
                  <a:pt x="4464090" y="2734661"/>
                  <a:pt x="4464090" y="3246903"/>
                </a:cubicBezTo>
                <a:lnTo>
                  <a:pt x="4464090" y="2962547"/>
                </a:lnTo>
                <a:cubicBezTo>
                  <a:pt x="4464090" y="2447018"/>
                  <a:pt x="4046172" y="2029100"/>
                  <a:pt x="3530643" y="2029100"/>
                </a:cubicBezTo>
                <a:lnTo>
                  <a:pt x="3193815" y="2029100"/>
                </a:lnTo>
                <a:lnTo>
                  <a:pt x="3165382" y="2027664"/>
                </a:lnTo>
                <a:lnTo>
                  <a:pt x="3165382" y="2027665"/>
                </a:lnTo>
                <a:lnTo>
                  <a:pt x="3120814" y="2025414"/>
                </a:lnTo>
                <a:lnTo>
                  <a:pt x="2912108" y="2025414"/>
                </a:lnTo>
                <a:cubicBezTo>
                  <a:pt x="2396580" y="2025414"/>
                  <a:pt x="1978662" y="2443331"/>
                  <a:pt x="1978662" y="2958861"/>
                </a:cubicBezTo>
                <a:lnTo>
                  <a:pt x="1978662" y="3286923"/>
                </a:lnTo>
                <a:lnTo>
                  <a:pt x="1978221" y="3286955"/>
                </a:lnTo>
                <a:lnTo>
                  <a:pt x="1973553" y="3194535"/>
                </a:lnTo>
                <a:cubicBezTo>
                  <a:pt x="1935555" y="2820378"/>
                  <a:pt x="1689066" y="2507857"/>
                  <a:pt x="1352094" y="2374982"/>
                </a:cubicBezTo>
                <a:cubicBezTo>
                  <a:pt x="1689066" y="2507858"/>
                  <a:pt x="1935555" y="2820380"/>
                  <a:pt x="1973553" y="3194537"/>
                </a:cubicBezTo>
                <a:lnTo>
                  <a:pt x="1978221" y="3286957"/>
                </a:lnTo>
                <a:lnTo>
                  <a:pt x="1978219" y="3286957"/>
                </a:lnTo>
                <a:lnTo>
                  <a:pt x="1978661" y="3295689"/>
                </a:lnTo>
                <a:cubicBezTo>
                  <a:pt x="1978661" y="3842081"/>
                  <a:pt x="1535723" y="4285019"/>
                  <a:pt x="989330" y="4285019"/>
                </a:cubicBezTo>
                <a:cubicBezTo>
                  <a:pt x="442938" y="4285019"/>
                  <a:pt x="0" y="3842080"/>
                  <a:pt x="0" y="3295688"/>
                </a:cubicBezTo>
                <a:cubicBezTo>
                  <a:pt x="0" y="2783446"/>
                  <a:pt x="389302" y="2362128"/>
                  <a:pt x="888178" y="2311467"/>
                </a:cubicBezTo>
                <a:lnTo>
                  <a:pt x="970284" y="2307321"/>
                </a:lnTo>
                <a:lnTo>
                  <a:pt x="970281" y="2307353"/>
                </a:lnTo>
                <a:cubicBezTo>
                  <a:pt x="960386" y="2381563"/>
                  <a:pt x="965990" y="2325949"/>
                  <a:pt x="947421" y="2406413"/>
                </a:cubicBezTo>
                <a:cubicBezTo>
                  <a:pt x="943946" y="2421469"/>
                  <a:pt x="942340" y="2436893"/>
                  <a:pt x="939800" y="2452133"/>
                </a:cubicBezTo>
                <a:cubicBezTo>
                  <a:pt x="927690" y="2482411"/>
                  <a:pt x="924576" y="2493255"/>
                  <a:pt x="909321" y="2520713"/>
                </a:cubicBezTo>
                <a:cubicBezTo>
                  <a:pt x="902127" y="2533661"/>
                  <a:pt x="889110" y="2544241"/>
                  <a:pt x="886462" y="2558813"/>
                </a:cubicBezTo>
                <a:cubicBezTo>
                  <a:pt x="878722" y="2601371"/>
                  <a:pt x="881380" y="2645173"/>
                  <a:pt x="878841" y="2688353"/>
                </a:cubicBezTo>
                <a:lnTo>
                  <a:pt x="879038" y="2689151"/>
                </a:lnTo>
                <a:lnTo>
                  <a:pt x="887348" y="2722957"/>
                </a:lnTo>
                <a:lnTo>
                  <a:pt x="889965" y="2733859"/>
                </a:lnTo>
                <a:lnTo>
                  <a:pt x="892218" y="2743299"/>
                </a:lnTo>
                <a:lnTo>
                  <a:pt x="892296" y="2743589"/>
                </a:lnTo>
                <a:lnTo>
                  <a:pt x="892781" y="2745615"/>
                </a:lnTo>
                <a:cubicBezTo>
                  <a:pt x="893271" y="2747583"/>
                  <a:pt x="893554" y="2748553"/>
                  <a:pt x="893771" y="2748993"/>
                </a:cubicBezTo>
                <a:lnTo>
                  <a:pt x="893771" y="2748993"/>
                </a:lnTo>
                <a:lnTo>
                  <a:pt x="892296" y="2743589"/>
                </a:lnTo>
                <a:lnTo>
                  <a:pt x="890542" y="2736253"/>
                </a:lnTo>
                <a:lnTo>
                  <a:pt x="889965" y="2733859"/>
                </a:lnTo>
                <a:lnTo>
                  <a:pt x="887924" y="2725301"/>
                </a:lnTo>
                <a:lnTo>
                  <a:pt x="887348" y="2722957"/>
                </a:lnTo>
                <a:lnTo>
                  <a:pt x="886182" y="2718099"/>
                </a:lnTo>
                <a:lnTo>
                  <a:pt x="879038" y="2689151"/>
                </a:lnTo>
                <a:lnTo>
                  <a:pt x="878842" y="2688355"/>
                </a:lnTo>
                <a:cubicBezTo>
                  <a:pt x="881382" y="2645175"/>
                  <a:pt x="878725" y="2601371"/>
                  <a:pt x="886462" y="2558815"/>
                </a:cubicBezTo>
                <a:cubicBezTo>
                  <a:pt x="889111" y="2544243"/>
                  <a:pt x="902129" y="2533661"/>
                  <a:pt x="909322" y="2520715"/>
                </a:cubicBezTo>
                <a:cubicBezTo>
                  <a:pt x="924577" y="2493255"/>
                  <a:pt x="927691" y="2482411"/>
                  <a:pt x="939802" y="2452135"/>
                </a:cubicBezTo>
                <a:cubicBezTo>
                  <a:pt x="942341" y="2436895"/>
                  <a:pt x="943948" y="2421469"/>
                  <a:pt x="947422" y="2406415"/>
                </a:cubicBezTo>
                <a:cubicBezTo>
                  <a:pt x="965991" y="2325951"/>
                  <a:pt x="960387" y="2381565"/>
                  <a:pt x="970282" y="2307355"/>
                </a:cubicBezTo>
                <a:lnTo>
                  <a:pt x="970285" y="2307321"/>
                </a:lnTo>
                <a:lnTo>
                  <a:pt x="989332" y="2306359"/>
                </a:lnTo>
                <a:lnTo>
                  <a:pt x="1273688" y="2306359"/>
                </a:lnTo>
                <a:cubicBezTo>
                  <a:pt x="1789217" y="2306359"/>
                  <a:pt x="2207135" y="1888441"/>
                  <a:pt x="2207135" y="1372912"/>
                </a:cubicBezTo>
                <a:lnTo>
                  <a:pt x="2207135" y="1067791"/>
                </a:lnTo>
                <a:lnTo>
                  <a:pt x="2204487" y="1039771"/>
                </a:lnTo>
                <a:lnTo>
                  <a:pt x="2209419" y="990845"/>
                </a:lnTo>
                <a:lnTo>
                  <a:pt x="2209561" y="988025"/>
                </a:lnTo>
                <a:lnTo>
                  <a:pt x="2209561" y="989433"/>
                </a:lnTo>
                <a:lnTo>
                  <a:pt x="2224586" y="840386"/>
                </a:lnTo>
                <a:cubicBezTo>
                  <a:pt x="2316838" y="389565"/>
                  <a:pt x="2715723" y="50440"/>
                  <a:pt x="3193816" y="50440"/>
                </a:cubicBezTo>
                <a:cubicBezTo>
                  <a:pt x="3706058" y="50440"/>
                  <a:pt x="4127375" y="439741"/>
                  <a:pt x="4178038" y="938617"/>
                </a:cubicBezTo>
                <a:lnTo>
                  <a:pt x="4179365" y="964893"/>
                </a:lnTo>
                <a:lnTo>
                  <a:pt x="4179364" y="964893"/>
                </a:lnTo>
                <a:lnTo>
                  <a:pt x="4183145" y="1039770"/>
                </a:lnTo>
                <a:lnTo>
                  <a:pt x="4183145" y="1324126"/>
                </a:lnTo>
                <a:cubicBezTo>
                  <a:pt x="4183145" y="1839655"/>
                  <a:pt x="4601063" y="2257573"/>
                  <a:pt x="5116592" y="2257573"/>
                </a:cubicBezTo>
                <a:lnTo>
                  <a:pt x="5444655" y="2257573"/>
                </a:lnTo>
                <a:lnTo>
                  <a:pt x="5444687" y="2258014"/>
                </a:lnTo>
                <a:lnTo>
                  <a:pt x="5444687" y="2258015"/>
                </a:lnTo>
                <a:lnTo>
                  <a:pt x="5453419" y="2257574"/>
                </a:lnTo>
                <a:lnTo>
                  <a:pt x="5493611" y="2259603"/>
                </a:lnTo>
                <a:lnTo>
                  <a:pt x="5735128" y="2259603"/>
                </a:lnTo>
                <a:cubicBezTo>
                  <a:pt x="6250657" y="2259604"/>
                  <a:pt x="6668575" y="1841686"/>
                  <a:pt x="6668575" y="1326157"/>
                </a:cubicBezTo>
                <a:lnTo>
                  <a:pt x="6668575" y="989329"/>
                </a:lnTo>
                <a:lnTo>
                  <a:pt x="6670011" y="960896"/>
                </a:lnTo>
                <a:lnTo>
                  <a:pt x="6670010" y="960896"/>
                </a:lnTo>
                <a:lnTo>
                  <a:pt x="6673682" y="888177"/>
                </a:lnTo>
                <a:cubicBezTo>
                  <a:pt x="6724345" y="389301"/>
                  <a:pt x="7145661" y="0"/>
                  <a:pt x="7657904" y="0"/>
                </a:cubicBezTo>
                <a:close/>
              </a:path>
            </a:pathLst>
          </a:custGeom>
          <a:ln>
            <a:noFill/>
          </a:ln>
          <a:effectLst>
            <a:outerShdw blurRad="4445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5B8B2C0-BA74-0806-A29D-3CEEBCED9D7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1">
            <a:extLst>
              <a:ext uri="{FF2B5EF4-FFF2-40B4-BE49-F238E27FC236}">
                <a16:creationId xmlns:a16="http://schemas.microsoft.com/office/drawing/2014/main" id="{0B2FEBAC-3359-E79C-2044-18D7A7842076}"/>
              </a:ext>
            </a:extLst>
          </p:cNvPr>
          <p:cNvGrpSpPr/>
          <p:nvPr/>
        </p:nvGrpSpPr>
        <p:grpSpPr>
          <a:xfrm>
            <a:off x="484661" y="6634980"/>
            <a:ext cx="11246302" cy="11246302"/>
            <a:chOff x="484661" y="6634980"/>
            <a:chExt cx="11246302" cy="11246302"/>
          </a:xfrm>
        </p:grpSpPr>
        <p:grpSp>
          <p:nvGrpSpPr>
            <p:cNvPr id="14" name="1">
              <a:extLst>
                <a:ext uri="{FF2B5EF4-FFF2-40B4-BE49-F238E27FC236}">
                  <a16:creationId xmlns:a16="http://schemas.microsoft.com/office/drawing/2014/main" id="{8574BEF6-7B56-3E80-4827-8168F7A7F7F4}"/>
                </a:ext>
              </a:extLst>
            </p:cNvPr>
            <p:cNvGrpSpPr/>
            <p:nvPr/>
          </p:nvGrpSpPr>
          <p:grpSpPr>
            <a:xfrm rot="8100000">
              <a:off x="484661" y="6634980"/>
              <a:ext cx="11246302" cy="11246302"/>
              <a:chOff x="-3396441" y="-3808167"/>
              <a:chExt cx="11246302" cy="11246302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852D91E9-47AD-59A3-EE78-6A98CCC274F8}"/>
                  </a:ext>
                </a:extLst>
              </p:cNvPr>
              <p:cNvSpPr/>
              <p:nvPr/>
            </p:nvSpPr>
            <p:spPr>
              <a:xfrm>
                <a:off x="-3396441" y="-38081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4C023383-5DF4-6F90-F3A4-E5167EC7BFC1}"/>
                  </a:ext>
                </a:extLst>
              </p:cNvPr>
              <p:cNvGrpSpPr/>
              <p:nvPr/>
            </p:nvGrpSpPr>
            <p:grpSpPr>
              <a:xfrm>
                <a:off x="-966197" y="830356"/>
                <a:ext cx="4183443" cy="4238264"/>
                <a:chOff x="-966197" y="830356"/>
                <a:chExt cx="4183443" cy="4238264"/>
              </a:xfrm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10F532A5-48BA-6233-96FB-2A0D4335B43B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-966197" y="1862212"/>
                  <a:ext cx="3310988" cy="3206408"/>
                </a:xfrm>
                <a:custGeom>
                  <a:avLst/>
                  <a:gdLst>
                    <a:gd name="connsiteX0" fmla="*/ 896859 w 3310988"/>
                    <a:gd name="connsiteY0" fmla="*/ 1671444 h 3206408"/>
                    <a:gd name="connsiteX1" fmla="*/ 901790 w 3310988"/>
                    <a:gd name="connsiteY1" fmla="*/ 1679023 h 3206408"/>
                    <a:gd name="connsiteX2" fmla="*/ 904045 w 3310988"/>
                    <a:gd name="connsiteY2" fmla="*/ 1683315 h 3206408"/>
                    <a:gd name="connsiteX3" fmla="*/ 911443 w 3310988"/>
                    <a:gd name="connsiteY3" fmla="*/ 1698615 h 3206408"/>
                    <a:gd name="connsiteX4" fmla="*/ 915191 w 3310988"/>
                    <a:gd name="connsiteY4" fmla="*/ 1706835 h 3206408"/>
                    <a:gd name="connsiteX5" fmla="*/ 932180 w 3310988"/>
                    <a:gd name="connsiteY5" fmla="*/ 1746903 h 3206408"/>
                    <a:gd name="connsiteX6" fmla="*/ 1069340 w 3310988"/>
                    <a:gd name="connsiteY6" fmla="*/ 2036463 h 3206408"/>
                    <a:gd name="connsiteX7" fmla="*/ 1113311 w 3310988"/>
                    <a:gd name="connsiteY7" fmla="*/ 2107281 h 3206408"/>
                    <a:gd name="connsiteX8" fmla="*/ 1121792 w 3310988"/>
                    <a:gd name="connsiteY8" fmla="*/ 2116715 h 3206408"/>
                    <a:gd name="connsiteX9" fmla="*/ 1130194 w 3310988"/>
                    <a:gd name="connsiteY9" fmla="*/ 2129570 h 3206408"/>
                    <a:gd name="connsiteX10" fmla="*/ 1168481 w 3310988"/>
                    <a:gd name="connsiteY10" fmla="*/ 2168648 h 3206408"/>
                    <a:gd name="connsiteX11" fmla="*/ 1121792 w 3310988"/>
                    <a:gd name="connsiteY11" fmla="*/ 2116715 h 3206408"/>
                    <a:gd name="connsiteX12" fmla="*/ 1069341 w 3310988"/>
                    <a:gd name="connsiteY12" fmla="*/ 2036464 h 3206408"/>
                    <a:gd name="connsiteX13" fmla="*/ 932181 w 3310988"/>
                    <a:gd name="connsiteY13" fmla="*/ 1746904 h 3206408"/>
                    <a:gd name="connsiteX14" fmla="*/ 917449 w 3310988"/>
                    <a:gd name="connsiteY14" fmla="*/ 1711785 h 3206408"/>
                    <a:gd name="connsiteX15" fmla="*/ 915191 w 3310988"/>
                    <a:gd name="connsiteY15" fmla="*/ 1706835 h 3206408"/>
                    <a:gd name="connsiteX16" fmla="*/ 913582 w 3310988"/>
                    <a:gd name="connsiteY16" fmla="*/ 1703039 h 3206408"/>
                    <a:gd name="connsiteX17" fmla="*/ 911443 w 3310988"/>
                    <a:gd name="connsiteY17" fmla="*/ 1698615 h 3206408"/>
                    <a:gd name="connsiteX18" fmla="*/ 907227 w 3310988"/>
                    <a:gd name="connsiteY18" fmla="*/ 1689371 h 3206408"/>
                    <a:gd name="connsiteX19" fmla="*/ 904045 w 3310988"/>
                    <a:gd name="connsiteY19" fmla="*/ 1683315 h 3206408"/>
                    <a:gd name="connsiteX20" fmla="*/ 902491 w 3310988"/>
                    <a:gd name="connsiteY20" fmla="*/ 1680101 h 3206408"/>
                    <a:gd name="connsiteX21" fmla="*/ 901790 w 3310988"/>
                    <a:gd name="connsiteY21" fmla="*/ 1679023 h 3206408"/>
                    <a:gd name="connsiteX22" fmla="*/ 900652 w 3310988"/>
                    <a:gd name="connsiteY22" fmla="*/ 1676858 h 3206408"/>
                    <a:gd name="connsiteX23" fmla="*/ 896859 w 3310988"/>
                    <a:gd name="connsiteY23" fmla="*/ 1671444 h 3206408"/>
                    <a:gd name="connsiteX24" fmla="*/ 989331 w 3310988"/>
                    <a:gd name="connsiteY24" fmla="*/ 1227749 h 3206408"/>
                    <a:gd name="connsiteX25" fmla="*/ 1973553 w 3310988"/>
                    <a:gd name="connsiteY25" fmla="*/ 2115926 h 3206408"/>
                    <a:gd name="connsiteX26" fmla="*/ 1978220 w 3310988"/>
                    <a:gd name="connsiteY26" fmla="*/ 2208346 h 3206408"/>
                    <a:gd name="connsiteX27" fmla="*/ 1978219 w 3310988"/>
                    <a:gd name="connsiteY27" fmla="*/ 2208346 h 3206408"/>
                    <a:gd name="connsiteX28" fmla="*/ 1978660 w 3310988"/>
                    <a:gd name="connsiteY28" fmla="*/ 2217078 h 3206408"/>
                    <a:gd name="connsiteX29" fmla="*/ 989330 w 3310988"/>
                    <a:gd name="connsiteY29" fmla="*/ 3206408 h 3206408"/>
                    <a:gd name="connsiteX30" fmla="*/ 0 w 3310988"/>
                    <a:gd name="connsiteY30" fmla="*/ 2217078 h 3206408"/>
                    <a:gd name="connsiteX31" fmla="*/ 888177 w 3310988"/>
                    <a:gd name="connsiteY31" fmla="*/ 1232856 h 3206408"/>
                    <a:gd name="connsiteX32" fmla="*/ 970284 w 3310988"/>
                    <a:gd name="connsiteY32" fmla="*/ 1228710 h 3206408"/>
                    <a:gd name="connsiteX33" fmla="*/ 970280 w 3310988"/>
                    <a:gd name="connsiteY33" fmla="*/ 1228743 h 3206408"/>
                    <a:gd name="connsiteX34" fmla="*/ 947420 w 3310988"/>
                    <a:gd name="connsiteY34" fmla="*/ 1327803 h 3206408"/>
                    <a:gd name="connsiteX35" fmla="*/ 939800 w 3310988"/>
                    <a:gd name="connsiteY35" fmla="*/ 1373523 h 3206408"/>
                    <a:gd name="connsiteX36" fmla="*/ 909320 w 3310988"/>
                    <a:gd name="connsiteY36" fmla="*/ 1442103 h 3206408"/>
                    <a:gd name="connsiteX37" fmla="*/ 886460 w 3310988"/>
                    <a:gd name="connsiteY37" fmla="*/ 1480203 h 3206408"/>
                    <a:gd name="connsiteX38" fmla="*/ 878840 w 3310988"/>
                    <a:gd name="connsiteY38" fmla="*/ 1609743 h 3206408"/>
                    <a:gd name="connsiteX39" fmla="*/ 879037 w 3310988"/>
                    <a:gd name="connsiteY39" fmla="*/ 1610540 h 3206408"/>
                    <a:gd name="connsiteX40" fmla="*/ 887347 w 3310988"/>
                    <a:gd name="connsiteY40" fmla="*/ 1644347 h 3206408"/>
                    <a:gd name="connsiteX41" fmla="*/ 889965 w 3310988"/>
                    <a:gd name="connsiteY41" fmla="*/ 1655248 h 3206408"/>
                    <a:gd name="connsiteX42" fmla="*/ 892217 w 3310988"/>
                    <a:gd name="connsiteY42" fmla="*/ 1664689 h 3206408"/>
                    <a:gd name="connsiteX43" fmla="*/ 892296 w 3310988"/>
                    <a:gd name="connsiteY43" fmla="*/ 1664978 h 3206408"/>
                    <a:gd name="connsiteX44" fmla="*/ 892781 w 3310988"/>
                    <a:gd name="connsiteY44" fmla="*/ 1667005 h 3206408"/>
                    <a:gd name="connsiteX45" fmla="*/ 893770 w 3310988"/>
                    <a:gd name="connsiteY45" fmla="*/ 1670382 h 3206408"/>
                    <a:gd name="connsiteX46" fmla="*/ 893771 w 3310988"/>
                    <a:gd name="connsiteY46" fmla="*/ 1670382 h 3206408"/>
                    <a:gd name="connsiteX47" fmla="*/ 892296 w 3310988"/>
                    <a:gd name="connsiteY47" fmla="*/ 1664978 h 3206408"/>
                    <a:gd name="connsiteX48" fmla="*/ 890540 w 3310988"/>
                    <a:gd name="connsiteY48" fmla="*/ 1657642 h 3206408"/>
                    <a:gd name="connsiteX49" fmla="*/ 889965 w 3310988"/>
                    <a:gd name="connsiteY49" fmla="*/ 1655248 h 3206408"/>
                    <a:gd name="connsiteX50" fmla="*/ 887923 w 3310988"/>
                    <a:gd name="connsiteY50" fmla="*/ 1646691 h 3206408"/>
                    <a:gd name="connsiteX51" fmla="*/ 887347 w 3310988"/>
                    <a:gd name="connsiteY51" fmla="*/ 1644347 h 3206408"/>
                    <a:gd name="connsiteX52" fmla="*/ 886181 w 3310988"/>
                    <a:gd name="connsiteY52" fmla="*/ 1639489 h 3206408"/>
                    <a:gd name="connsiteX53" fmla="*/ 879037 w 3310988"/>
                    <a:gd name="connsiteY53" fmla="*/ 1610540 h 3206408"/>
                    <a:gd name="connsiteX54" fmla="*/ 878841 w 3310988"/>
                    <a:gd name="connsiteY54" fmla="*/ 1609744 h 3206408"/>
                    <a:gd name="connsiteX55" fmla="*/ 886461 w 3310988"/>
                    <a:gd name="connsiteY55" fmla="*/ 1480204 h 3206408"/>
                    <a:gd name="connsiteX56" fmla="*/ 909321 w 3310988"/>
                    <a:gd name="connsiteY56" fmla="*/ 1442104 h 3206408"/>
                    <a:gd name="connsiteX57" fmla="*/ 939801 w 3310988"/>
                    <a:gd name="connsiteY57" fmla="*/ 1373524 h 3206408"/>
                    <a:gd name="connsiteX58" fmla="*/ 947421 w 3310988"/>
                    <a:gd name="connsiteY58" fmla="*/ 1327804 h 3206408"/>
                    <a:gd name="connsiteX59" fmla="*/ 970281 w 3310988"/>
                    <a:gd name="connsiteY59" fmla="*/ 1228744 h 3206408"/>
                    <a:gd name="connsiteX60" fmla="*/ 970285 w 3310988"/>
                    <a:gd name="connsiteY60" fmla="*/ 1228711 h 3206408"/>
                    <a:gd name="connsiteX61" fmla="*/ 2207134 w 3310988"/>
                    <a:gd name="connsiteY61" fmla="*/ 0 h 3206408"/>
                    <a:gd name="connsiteX62" fmla="*/ 2209278 w 3310988"/>
                    <a:gd name="connsiteY62" fmla="*/ 45281 h 3206408"/>
                    <a:gd name="connsiteX63" fmla="*/ 3092961 w 3310988"/>
                    <a:gd name="connsiteY63" fmla="*/ 934591 h 3206408"/>
                    <a:gd name="connsiteX64" fmla="*/ 3165680 w 3310988"/>
                    <a:gd name="connsiteY64" fmla="*/ 938263 h 3206408"/>
                    <a:gd name="connsiteX65" fmla="*/ 3165680 w 3310988"/>
                    <a:gd name="connsiteY65" fmla="*/ 938262 h 3206408"/>
                    <a:gd name="connsiteX66" fmla="*/ 3194113 w 3310988"/>
                    <a:gd name="connsiteY66" fmla="*/ 939698 h 3206408"/>
                    <a:gd name="connsiteX67" fmla="*/ 3310988 w 3310988"/>
                    <a:gd name="connsiteY67" fmla="*/ 939698 h 3206408"/>
                    <a:gd name="connsiteX68" fmla="*/ 3297616 w 3310988"/>
                    <a:gd name="connsiteY68" fmla="*/ 941696 h 3206408"/>
                    <a:gd name="connsiteX69" fmla="*/ 3271340 w 3310988"/>
                    <a:gd name="connsiteY69" fmla="*/ 943023 h 3206408"/>
                    <a:gd name="connsiteX70" fmla="*/ 3271340 w 3310988"/>
                    <a:gd name="connsiteY70" fmla="*/ 943022 h 3206408"/>
                    <a:gd name="connsiteX71" fmla="*/ 3196464 w 3310988"/>
                    <a:gd name="connsiteY71" fmla="*/ 946803 h 3206408"/>
                    <a:gd name="connsiteX72" fmla="*/ 2912108 w 3310988"/>
                    <a:gd name="connsiteY72" fmla="*/ 946803 h 3206408"/>
                    <a:gd name="connsiteX73" fmla="*/ 1978661 w 3310988"/>
                    <a:gd name="connsiteY73" fmla="*/ 1880250 h 3206408"/>
                    <a:gd name="connsiteX74" fmla="*/ 1978661 w 3310988"/>
                    <a:gd name="connsiteY74" fmla="*/ 2208313 h 3206408"/>
                    <a:gd name="connsiteX75" fmla="*/ 1978220 w 3310988"/>
                    <a:gd name="connsiteY75" fmla="*/ 2208345 h 3206408"/>
                    <a:gd name="connsiteX76" fmla="*/ 1973553 w 3310988"/>
                    <a:gd name="connsiteY76" fmla="*/ 2115925 h 3206408"/>
                    <a:gd name="connsiteX77" fmla="*/ 989331 w 3310988"/>
                    <a:gd name="connsiteY77" fmla="*/ 1227748 h 3206408"/>
                    <a:gd name="connsiteX78" fmla="*/ 1273687 w 3310988"/>
                    <a:gd name="connsiteY78" fmla="*/ 1227748 h 3206408"/>
                    <a:gd name="connsiteX79" fmla="*/ 2207134 w 3310988"/>
                    <a:gd name="connsiteY79" fmla="*/ 294301 h 3206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3310988" h="3206408">
                      <a:moveTo>
                        <a:pt x="896859" y="1671444"/>
                      </a:moveTo>
                      <a:lnTo>
                        <a:pt x="901790" y="1679023"/>
                      </a:lnTo>
                      <a:lnTo>
                        <a:pt x="904045" y="1683315"/>
                      </a:lnTo>
                      <a:lnTo>
                        <a:pt x="911443" y="1698615"/>
                      </a:lnTo>
                      <a:lnTo>
                        <a:pt x="915191" y="1706835"/>
                      </a:lnTo>
                      <a:lnTo>
                        <a:pt x="932180" y="1746903"/>
                      </a:lnTo>
                      <a:cubicBezTo>
                        <a:pt x="1033920" y="1996629"/>
                        <a:pt x="907455" y="1753164"/>
                        <a:pt x="1069340" y="2036463"/>
                      </a:cubicBezTo>
                      <a:cubicBezTo>
                        <a:pt x="1082723" y="2059884"/>
                        <a:pt x="1097084" y="2084370"/>
                        <a:pt x="1113311" y="2107281"/>
                      </a:cubicBezTo>
                      <a:lnTo>
                        <a:pt x="1121792" y="2116715"/>
                      </a:lnTo>
                      <a:lnTo>
                        <a:pt x="1130194" y="2129570"/>
                      </a:lnTo>
                      <a:lnTo>
                        <a:pt x="1168481" y="2168648"/>
                      </a:lnTo>
                      <a:lnTo>
                        <a:pt x="1121792" y="2116715"/>
                      </a:lnTo>
                      <a:lnTo>
                        <a:pt x="1069341" y="2036464"/>
                      </a:lnTo>
                      <a:cubicBezTo>
                        <a:pt x="907456" y="1753165"/>
                        <a:pt x="1033921" y="1996630"/>
                        <a:pt x="932181" y="1746904"/>
                      </a:cubicBezTo>
                      <a:cubicBezTo>
                        <a:pt x="926422" y="1732769"/>
                        <a:pt x="921560" y="1721218"/>
                        <a:pt x="917449" y="1711785"/>
                      </a:cubicBezTo>
                      <a:lnTo>
                        <a:pt x="915191" y="1706835"/>
                      </a:lnTo>
                      <a:lnTo>
                        <a:pt x="913582" y="1703039"/>
                      </a:lnTo>
                      <a:lnTo>
                        <a:pt x="911443" y="1698615"/>
                      </a:lnTo>
                      <a:lnTo>
                        <a:pt x="907227" y="1689371"/>
                      </a:lnTo>
                      <a:lnTo>
                        <a:pt x="904045" y="1683315"/>
                      </a:lnTo>
                      <a:lnTo>
                        <a:pt x="902491" y="1680101"/>
                      </a:lnTo>
                      <a:lnTo>
                        <a:pt x="901790" y="1679023"/>
                      </a:lnTo>
                      <a:lnTo>
                        <a:pt x="900652" y="1676858"/>
                      </a:lnTo>
                      <a:cubicBezTo>
                        <a:pt x="898972" y="1674026"/>
                        <a:pt x="897756" y="1672377"/>
                        <a:pt x="896859" y="1671444"/>
                      </a:cubicBezTo>
                      <a:close/>
                      <a:moveTo>
                        <a:pt x="989331" y="1227749"/>
                      </a:moveTo>
                      <a:cubicBezTo>
                        <a:pt x="1501573" y="1227749"/>
                        <a:pt x="1922889" y="1617050"/>
                        <a:pt x="1973553" y="2115926"/>
                      </a:cubicBezTo>
                      <a:lnTo>
                        <a:pt x="1978220" y="2208346"/>
                      </a:lnTo>
                      <a:lnTo>
                        <a:pt x="1978219" y="2208346"/>
                      </a:lnTo>
                      <a:lnTo>
                        <a:pt x="1978660" y="2217078"/>
                      </a:lnTo>
                      <a:cubicBezTo>
                        <a:pt x="1978660" y="2763470"/>
                        <a:pt x="1535722" y="3206408"/>
                        <a:pt x="989330" y="3206408"/>
                      </a:cubicBezTo>
                      <a:cubicBezTo>
                        <a:pt x="442938" y="3206408"/>
                        <a:pt x="0" y="2763470"/>
                        <a:pt x="0" y="2217078"/>
                      </a:cubicBezTo>
                      <a:cubicBezTo>
                        <a:pt x="0" y="1704836"/>
                        <a:pt x="389301" y="1283519"/>
                        <a:pt x="888177" y="1232856"/>
                      </a:cubicBezTo>
                      <a:lnTo>
                        <a:pt x="970284" y="1228710"/>
                      </a:lnTo>
                      <a:lnTo>
                        <a:pt x="970280" y="1228743"/>
                      </a:lnTo>
                      <a:cubicBezTo>
                        <a:pt x="960385" y="1302953"/>
                        <a:pt x="965989" y="1247339"/>
                        <a:pt x="947420" y="1327803"/>
                      </a:cubicBezTo>
                      <a:cubicBezTo>
                        <a:pt x="943946" y="1342858"/>
                        <a:pt x="942340" y="1358283"/>
                        <a:pt x="939800" y="1373523"/>
                      </a:cubicBezTo>
                      <a:cubicBezTo>
                        <a:pt x="927689" y="1403800"/>
                        <a:pt x="924575" y="1414644"/>
                        <a:pt x="909320" y="1442103"/>
                      </a:cubicBezTo>
                      <a:cubicBezTo>
                        <a:pt x="902127" y="1455050"/>
                        <a:pt x="889109" y="1465631"/>
                        <a:pt x="886460" y="1480203"/>
                      </a:cubicBezTo>
                      <a:cubicBezTo>
                        <a:pt x="878722" y="1522760"/>
                        <a:pt x="881380" y="1566563"/>
                        <a:pt x="878840" y="1609743"/>
                      </a:cubicBezTo>
                      <a:lnTo>
                        <a:pt x="879037" y="1610540"/>
                      </a:lnTo>
                      <a:lnTo>
                        <a:pt x="887347" y="1644347"/>
                      </a:lnTo>
                      <a:lnTo>
                        <a:pt x="889965" y="1655248"/>
                      </a:lnTo>
                      <a:lnTo>
                        <a:pt x="892217" y="1664689"/>
                      </a:lnTo>
                      <a:lnTo>
                        <a:pt x="892296" y="1664978"/>
                      </a:lnTo>
                      <a:lnTo>
                        <a:pt x="892781" y="1667005"/>
                      </a:lnTo>
                      <a:cubicBezTo>
                        <a:pt x="893271" y="1668972"/>
                        <a:pt x="893553" y="1669942"/>
                        <a:pt x="893770" y="1670382"/>
                      </a:cubicBezTo>
                      <a:lnTo>
                        <a:pt x="893771" y="1670382"/>
                      </a:lnTo>
                      <a:lnTo>
                        <a:pt x="892296" y="1664978"/>
                      </a:lnTo>
                      <a:lnTo>
                        <a:pt x="890540" y="1657642"/>
                      </a:lnTo>
                      <a:lnTo>
                        <a:pt x="889965" y="1655248"/>
                      </a:lnTo>
                      <a:lnTo>
                        <a:pt x="887923" y="1646691"/>
                      </a:lnTo>
                      <a:lnTo>
                        <a:pt x="887347" y="1644347"/>
                      </a:lnTo>
                      <a:lnTo>
                        <a:pt x="886181" y="1639489"/>
                      </a:lnTo>
                      <a:lnTo>
                        <a:pt x="879037" y="1610540"/>
                      </a:lnTo>
                      <a:lnTo>
                        <a:pt x="878841" y="1609744"/>
                      </a:lnTo>
                      <a:cubicBezTo>
                        <a:pt x="881381" y="1566564"/>
                        <a:pt x="878723" y="1522761"/>
                        <a:pt x="886461" y="1480204"/>
                      </a:cubicBezTo>
                      <a:cubicBezTo>
                        <a:pt x="889110" y="1465632"/>
                        <a:pt x="902128" y="1455051"/>
                        <a:pt x="909321" y="1442104"/>
                      </a:cubicBezTo>
                      <a:cubicBezTo>
                        <a:pt x="924576" y="1414645"/>
                        <a:pt x="927690" y="1403801"/>
                        <a:pt x="939801" y="1373524"/>
                      </a:cubicBezTo>
                      <a:cubicBezTo>
                        <a:pt x="942341" y="1358284"/>
                        <a:pt x="943947" y="1342859"/>
                        <a:pt x="947421" y="1327804"/>
                      </a:cubicBezTo>
                      <a:cubicBezTo>
                        <a:pt x="965990" y="1247340"/>
                        <a:pt x="960386" y="1302954"/>
                        <a:pt x="970281" y="1228744"/>
                      </a:cubicBezTo>
                      <a:lnTo>
                        <a:pt x="970285" y="1228711"/>
                      </a:lnTo>
                      <a:close/>
                      <a:moveTo>
                        <a:pt x="2207134" y="0"/>
                      </a:moveTo>
                      <a:lnTo>
                        <a:pt x="2209278" y="45281"/>
                      </a:lnTo>
                      <a:cubicBezTo>
                        <a:pt x="2253875" y="513829"/>
                        <a:pt x="2625265" y="887095"/>
                        <a:pt x="3092961" y="934591"/>
                      </a:cubicBezTo>
                      <a:lnTo>
                        <a:pt x="3165680" y="938263"/>
                      </a:lnTo>
                      <a:lnTo>
                        <a:pt x="3165680" y="938262"/>
                      </a:lnTo>
                      <a:lnTo>
                        <a:pt x="3194113" y="939698"/>
                      </a:lnTo>
                      <a:lnTo>
                        <a:pt x="3310988" y="939698"/>
                      </a:lnTo>
                      <a:lnTo>
                        <a:pt x="3297616" y="941696"/>
                      </a:lnTo>
                      <a:lnTo>
                        <a:pt x="3271340" y="943023"/>
                      </a:lnTo>
                      <a:lnTo>
                        <a:pt x="3271340" y="943022"/>
                      </a:lnTo>
                      <a:lnTo>
                        <a:pt x="3196464" y="946803"/>
                      </a:lnTo>
                      <a:lnTo>
                        <a:pt x="2912108" y="946803"/>
                      </a:lnTo>
                      <a:cubicBezTo>
                        <a:pt x="2396579" y="946803"/>
                        <a:pt x="1978661" y="1364721"/>
                        <a:pt x="1978661" y="1880250"/>
                      </a:cubicBezTo>
                      <a:lnTo>
                        <a:pt x="1978661" y="2208313"/>
                      </a:lnTo>
                      <a:lnTo>
                        <a:pt x="1978220" y="2208345"/>
                      </a:lnTo>
                      <a:lnTo>
                        <a:pt x="1973553" y="2115925"/>
                      </a:lnTo>
                      <a:cubicBezTo>
                        <a:pt x="1922889" y="1617049"/>
                        <a:pt x="1501573" y="1227748"/>
                        <a:pt x="989331" y="1227748"/>
                      </a:cubicBezTo>
                      <a:lnTo>
                        <a:pt x="1273687" y="1227748"/>
                      </a:lnTo>
                      <a:cubicBezTo>
                        <a:pt x="1789216" y="1227748"/>
                        <a:pt x="2207134" y="809830"/>
                        <a:pt x="2207134" y="29430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000">
                      <a:schemeClr val="bg1">
                        <a:lumMod val="50000"/>
                      </a:schemeClr>
                    </a:gs>
                    <a:gs pos="93000">
                      <a:schemeClr val="tx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1EDA668A-1773-A8AF-A674-7DDF88A8E801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40937" y="830356"/>
                  <a:ext cx="1976309" cy="1971554"/>
                </a:xfrm>
                <a:custGeom>
                  <a:avLst/>
                  <a:gdLst>
                    <a:gd name="connsiteX0" fmla="*/ 989329 w 1976309"/>
                    <a:gd name="connsiteY0" fmla="*/ 0 h 1971554"/>
                    <a:gd name="connsiteX1" fmla="*/ 1542473 w 1976309"/>
                    <a:gd name="connsiteY1" fmla="*/ 168962 h 1971554"/>
                    <a:gd name="connsiteX2" fmla="*/ 1688709 w 1976309"/>
                    <a:gd name="connsiteY2" fmla="*/ 289618 h 1971554"/>
                    <a:gd name="connsiteX3" fmla="*/ 1689273 w 1976309"/>
                    <a:gd name="connsiteY3" fmla="*/ 290231 h 1971554"/>
                    <a:gd name="connsiteX4" fmla="*/ 1800721 w 1976309"/>
                    <a:gd name="connsiteY4" fmla="*/ 425307 h 1971554"/>
                    <a:gd name="connsiteX5" fmla="*/ 1859487 w 1976309"/>
                    <a:gd name="connsiteY5" fmla="*/ 518243 h 1971554"/>
                    <a:gd name="connsiteX6" fmla="*/ 1900913 w 1976309"/>
                    <a:gd name="connsiteY6" fmla="*/ 604238 h 1971554"/>
                    <a:gd name="connsiteX7" fmla="*/ 1925975 w 1976309"/>
                    <a:gd name="connsiteY7" fmla="*/ 672711 h 1971554"/>
                    <a:gd name="connsiteX8" fmla="*/ 1935277 w 1976309"/>
                    <a:gd name="connsiteY8" fmla="*/ 699393 h 1971554"/>
                    <a:gd name="connsiteX9" fmla="*/ 1936021 w 1976309"/>
                    <a:gd name="connsiteY9" fmla="*/ 702286 h 1971554"/>
                    <a:gd name="connsiteX10" fmla="*/ 1957427 w 1976309"/>
                    <a:gd name="connsiteY10" fmla="*/ 788885 h 1971554"/>
                    <a:gd name="connsiteX11" fmla="*/ 1971202 w 1976309"/>
                    <a:gd name="connsiteY11" fmla="*/ 881072 h 1971554"/>
                    <a:gd name="connsiteX12" fmla="*/ 1972529 w 1976309"/>
                    <a:gd name="connsiteY12" fmla="*/ 907348 h 1971554"/>
                    <a:gd name="connsiteX13" fmla="*/ 1972528 w 1976309"/>
                    <a:gd name="connsiteY13" fmla="*/ 907348 h 1971554"/>
                    <a:gd name="connsiteX14" fmla="*/ 1976309 w 1976309"/>
                    <a:gd name="connsiteY14" fmla="*/ 982224 h 1971554"/>
                    <a:gd name="connsiteX15" fmla="*/ 1976309 w 1976309"/>
                    <a:gd name="connsiteY15" fmla="*/ 1038961 h 1971554"/>
                    <a:gd name="connsiteX16" fmla="*/ 1974165 w 1976309"/>
                    <a:gd name="connsiteY16" fmla="*/ 1084242 h 1971554"/>
                    <a:gd name="connsiteX17" fmla="*/ 1182669 w 1976309"/>
                    <a:gd name="connsiteY17" fmla="*/ 1959777 h 1971554"/>
                    <a:gd name="connsiteX18" fmla="*/ 1103854 w 1976309"/>
                    <a:gd name="connsiteY18" fmla="*/ 1971554 h 1971554"/>
                    <a:gd name="connsiteX19" fmla="*/ 986979 w 1976309"/>
                    <a:gd name="connsiteY19" fmla="*/ 1971554 h 1971554"/>
                    <a:gd name="connsiteX20" fmla="*/ 958546 w 1976309"/>
                    <a:gd name="connsiteY20" fmla="*/ 1970118 h 1971554"/>
                    <a:gd name="connsiteX21" fmla="*/ 958546 w 1976309"/>
                    <a:gd name="connsiteY21" fmla="*/ 1970119 h 1971554"/>
                    <a:gd name="connsiteX22" fmla="*/ 885827 w 1976309"/>
                    <a:gd name="connsiteY22" fmla="*/ 1966447 h 1971554"/>
                    <a:gd name="connsiteX23" fmla="*/ 2144 w 1976309"/>
                    <a:gd name="connsiteY23" fmla="*/ 1077137 h 1971554"/>
                    <a:gd name="connsiteX24" fmla="*/ 0 w 1976309"/>
                    <a:gd name="connsiteY24" fmla="*/ 1031856 h 1971554"/>
                    <a:gd name="connsiteX25" fmla="*/ 0 w 1976309"/>
                    <a:gd name="connsiteY25" fmla="*/ 989329 h 1971554"/>
                    <a:gd name="connsiteX26" fmla="*/ 1436 w 1976309"/>
                    <a:gd name="connsiteY26" fmla="*/ 960896 h 1971554"/>
                    <a:gd name="connsiteX27" fmla="*/ 1435 w 1976309"/>
                    <a:gd name="connsiteY27" fmla="*/ 960896 h 1971554"/>
                    <a:gd name="connsiteX28" fmla="*/ 5107 w 1976309"/>
                    <a:gd name="connsiteY28" fmla="*/ 888177 h 1971554"/>
                    <a:gd name="connsiteX29" fmla="*/ 989329 w 1976309"/>
                    <a:gd name="connsiteY29" fmla="*/ 0 h 1971554"/>
                    <a:gd name="connsiteX30" fmla="*/ 1441630 w 1976309"/>
                    <a:gd name="connsiteY30" fmla="*/ 1065445 h 1971554"/>
                    <a:gd name="connsiteX31" fmla="*/ 1438005 w 1976309"/>
                    <a:gd name="connsiteY31" fmla="*/ 1067335 h 1971554"/>
                    <a:gd name="connsiteX32" fmla="*/ 1435766 w 1976309"/>
                    <a:gd name="connsiteY32" fmla="*/ 1068788 h 1971554"/>
                    <a:gd name="connsiteX33" fmla="*/ 1435750 w 1976309"/>
                    <a:gd name="connsiteY33" fmla="*/ 1068800 h 1971554"/>
                    <a:gd name="connsiteX34" fmla="*/ 1435733 w 1976309"/>
                    <a:gd name="connsiteY34" fmla="*/ 1068811 h 1971554"/>
                    <a:gd name="connsiteX35" fmla="*/ 1428863 w 1976309"/>
                    <a:gd name="connsiteY35" fmla="*/ 1073979 h 1971554"/>
                    <a:gd name="connsiteX36" fmla="*/ 1393094 w 1976309"/>
                    <a:gd name="connsiteY36" fmla="*/ 1101558 h 1971554"/>
                    <a:gd name="connsiteX37" fmla="*/ 1441630 w 1976309"/>
                    <a:gd name="connsiteY37" fmla="*/ 1065445 h 1971554"/>
                    <a:gd name="connsiteX38" fmla="*/ 869996 w 1976309"/>
                    <a:gd name="connsiteY38" fmla="*/ 1395444 h 1971554"/>
                    <a:gd name="connsiteX39" fmla="*/ 904219 w 1976309"/>
                    <a:gd name="connsiteY39" fmla="*/ 1440355 h 1971554"/>
                    <a:gd name="connsiteX40" fmla="*/ 902766 w 1976309"/>
                    <a:gd name="connsiteY40" fmla="*/ 1438116 h 1971554"/>
                    <a:gd name="connsiteX41" fmla="*/ 902754 w 1976309"/>
                    <a:gd name="connsiteY41" fmla="*/ 1438100 h 1971554"/>
                    <a:gd name="connsiteX42" fmla="*/ 902743 w 1976309"/>
                    <a:gd name="connsiteY42" fmla="*/ 1438083 h 1971554"/>
                    <a:gd name="connsiteX43" fmla="*/ 897575 w 1976309"/>
                    <a:gd name="connsiteY43" fmla="*/ 1431213 h 1971554"/>
                    <a:gd name="connsiteX44" fmla="*/ 869996 w 1976309"/>
                    <a:gd name="connsiteY44" fmla="*/ 1395444 h 19715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76309" h="1971554">
                      <a:moveTo>
                        <a:pt x="989329" y="0"/>
                      </a:moveTo>
                      <a:cubicBezTo>
                        <a:pt x="1194226" y="0"/>
                        <a:pt x="1384575" y="62288"/>
                        <a:pt x="1542473" y="168962"/>
                      </a:cubicBezTo>
                      <a:lnTo>
                        <a:pt x="1688709" y="289618"/>
                      </a:lnTo>
                      <a:lnTo>
                        <a:pt x="1689273" y="290231"/>
                      </a:lnTo>
                      <a:lnTo>
                        <a:pt x="1800721" y="425307"/>
                      </a:lnTo>
                      <a:lnTo>
                        <a:pt x="1859487" y="518243"/>
                      </a:lnTo>
                      <a:lnTo>
                        <a:pt x="1900913" y="604238"/>
                      </a:lnTo>
                      <a:lnTo>
                        <a:pt x="1925975" y="672711"/>
                      </a:lnTo>
                      <a:lnTo>
                        <a:pt x="1935277" y="699393"/>
                      </a:lnTo>
                      <a:lnTo>
                        <a:pt x="1936021" y="702286"/>
                      </a:lnTo>
                      <a:lnTo>
                        <a:pt x="1957427" y="788885"/>
                      </a:lnTo>
                      <a:cubicBezTo>
                        <a:pt x="1963422" y="819141"/>
                        <a:pt x="1968036" y="849892"/>
                        <a:pt x="1971202" y="881072"/>
                      </a:cubicBezTo>
                      <a:lnTo>
                        <a:pt x="1972529" y="907348"/>
                      </a:lnTo>
                      <a:lnTo>
                        <a:pt x="1972528" y="907348"/>
                      </a:lnTo>
                      <a:lnTo>
                        <a:pt x="1976309" y="982224"/>
                      </a:lnTo>
                      <a:lnTo>
                        <a:pt x="1976309" y="1038961"/>
                      </a:lnTo>
                      <a:lnTo>
                        <a:pt x="1974165" y="1084242"/>
                      </a:lnTo>
                      <a:cubicBezTo>
                        <a:pt x="1932542" y="1521552"/>
                        <a:pt x="1606245" y="1875863"/>
                        <a:pt x="1182669" y="1959777"/>
                      </a:cubicBezTo>
                      <a:lnTo>
                        <a:pt x="1103854" y="1971554"/>
                      </a:lnTo>
                      <a:lnTo>
                        <a:pt x="986979" y="1971554"/>
                      </a:lnTo>
                      <a:lnTo>
                        <a:pt x="958546" y="1970118"/>
                      </a:lnTo>
                      <a:lnTo>
                        <a:pt x="958546" y="1970119"/>
                      </a:lnTo>
                      <a:lnTo>
                        <a:pt x="885827" y="1966447"/>
                      </a:lnTo>
                      <a:cubicBezTo>
                        <a:pt x="418131" y="1918951"/>
                        <a:pt x="46741" y="1545685"/>
                        <a:pt x="2144" y="1077137"/>
                      </a:cubicBezTo>
                      <a:lnTo>
                        <a:pt x="0" y="1031856"/>
                      </a:lnTo>
                      <a:lnTo>
                        <a:pt x="0" y="989329"/>
                      </a:lnTo>
                      <a:lnTo>
                        <a:pt x="1436" y="960896"/>
                      </a:lnTo>
                      <a:lnTo>
                        <a:pt x="1435" y="960896"/>
                      </a:lnTo>
                      <a:lnTo>
                        <a:pt x="5107" y="888177"/>
                      </a:lnTo>
                      <a:cubicBezTo>
                        <a:pt x="55770" y="389301"/>
                        <a:pt x="477086" y="0"/>
                        <a:pt x="989329" y="0"/>
                      </a:cubicBezTo>
                      <a:close/>
                      <a:moveTo>
                        <a:pt x="1441630" y="1065445"/>
                      </a:moveTo>
                      <a:cubicBezTo>
                        <a:pt x="1441611" y="1065238"/>
                        <a:pt x="1440510" y="1065790"/>
                        <a:pt x="1438005" y="1067335"/>
                      </a:cubicBezTo>
                      <a:lnTo>
                        <a:pt x="1435766" y="1068788"/>
                      </a:lnTo>
                      <a:lnTo>
                        <a:pt x="1435750" y="1068800"/>
                      </a:lnTo>
                      <a:lnTo>
                        <a:pt x="1435733" y="1068811"/>
                      </a:lnTo>
                      <a:lnTo>
                        <a:pt x="1428863" y="1073979"/>
                      </a:lnTo>
                      <a:cubicBezTo>
                        <a:pt x="1404594" y="1092311"/>
                        <a:pt x="1394700" y="1100031"/>
                        <a:pt x="1393094" y="1101558"/>
                      </a:cubicBezTo>
                      <a:cubicBezTo>
                        <a:pt x="1388878" y="1105567"/>
                        <a:pt x="1441764" y="1066896"/>
                        <a:pt x="1441630" y="1065445"/>
                      </a:cubicBezTo>
                      <a:close/>
                      <a:moveTo>
                        <a:pt x="869996" y="1395444"/>
                      </a:moveTo>
                      <a:cubicBezTo>
                        <a:pt x="865415" y="1390625"/>
                        <a:pt x="916578" y="1460390"/>
                        <a:pt x="904219" y="1440355"/>
                      </a:cubicBezTo>
                      <a:lnTo>
                        <a:pt x="902766" y="1438116"/>
                      </a:lnTo>
                      <a:lnTo>
                        <a:pt x="902754" y="1438100"/>
                      </a:lnTo>
                      <a:lnTo>
                        <a:pt x="902743" y="1438083"/>
                      </a:lnTo>
                      <a:lnTo>
                        <a:pt x="897575" y="1431213"/>
                      </a:lnTo>
                      <a:cubicBezTo>
                        <a:pt x="879243" y="1406944"/>
                        <a:pt x="871523" y="1397050"/>
                        <a:pt x="869996" y="1395444"/>
                      </a:cubicBezTo>
                      <a:close/>
                    </a:path>
                  </a:pathLst>
                </a:custGeom>
                <a:noFill/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CF0821DD-D864-C49D-4896-0D166BE63B87}"/>
                </a:ext>
              </a:extLst>
            </p:cNvPr>
            <p:cNvGrpSpPr/>
            <p:nvPr/>
          </p:nvGrpSpPr>
          <p:grpSpPr>
            <a:xfrm rot="18900000">
              <a:off x="5251303" y="8258880"/>
              <a:ext cx="1634836" cy="1634836"/>
              <a:chOff x="8617803" y="1452434"/>
              <a:chExt cx="1634836" cy="1634836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F572AA54-2BC5-C2F7-26CE-5732B10C4434}"/>
                  </a:ext>
                </a:extLst>
              </p:cNvPr>
              <p:cNvSpPr/>
              <p:nvPr/>
            </p:nvSpPr>
            <p:spPr>
              <a:xfrm rot="16200000">
                <a:off x="8617803" y="1452434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7A723CCD-DA71-B6C6-6342-1342834B7105}"/>
                  </a:ext>
                </a:extLst>
              </p:cNvPr>
              <p:cNvGrpSpPr/>
              <p:nvPr/>
            </p:nvGrpSpPr>
            <p:grpSpPr>
              <a:xfrm>
                <a:off x="8972300" y="1801781"/>
                <a:ext cx="925841" cy="1033680"/>
                <a:chOff x="2224208" y="1844206"/>
                <a:chExt cx="925841" cy="1033680"/>
              </a:xfrm>
            </p:grpSpPr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CEDB9311-8C3F-C60A-BCF3-87D7A9E911A0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STEP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2A36E479-BB3C-24E2-D208-8F093474CC26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Russo One" panose="02000503050000020004" pitchFamily="2" charset="0"/>
                    </a:rPr>
                    <a:t>04</a:t>
                  </a:r>
                </a:p>
              </p:txBody>
            </p:sp>
          </p:grpSp>
        </p:grpSp>
      </p:grpSp>
      <p:grpSp>
        <p:nvGrpSpPr>
          <p:cNvPr id="139" name="3">
            <a:extLst>
              <a:ext uri="{FF2B5EF4-FFF2-40B4-BE49-F238E27FC236}">
                <a16:creationId xmlns:a16="http://schemas.microsoft.com/office/drawing/2014/main" id="{12610F8D-30EF-7C92-E15F-BA73DA9736D8}"/>
              </a:ext>
            </a:extLst>
          </p:cNvPr>
          <p:cNvGrpSpPr/>
          <p:nvPr/>
        </p:nvGrpSpPr>
        <p:grpSpPr>
          <a:xfrm>
            <a:off x="455096" y="3454019"/>
            <a:ext cx="11246302" cy="11246302"/>
            <a:chOff x="455096" y="3454019"/>
            <a:chExt cx="11246302" cy="11246302"/>
          </a:xfrm>
        </p:grpSpPr>
        <p:grpSp>
          <p:nvGrpSpPr>
            <p:cNvPr id="13" name="3">
              <a:extLst>
                <a:ext uri="{FF2B5EF4-FFF2-40B4-BE49-F238E27FC236}">
                  <a16:creationId xmlns:a16="http://schemas.microsoft.com/office/drawing/2014/main" id="{2D54B0C4-3BC1-6DD7-47C5-8ABB83CC8BED}"/>
                </a:ext>
              </a:extLst>
            </p:cNvPr>
            <p:cNvGrpSpPr/>
            <p:nvPr/>
          </p:nvGrpSpPr>
          <p:grpSpPr>
            <a:xfrm rot="18900000">
              <a:off x="455096" y="3454019"/>
              <a:ext cx="11246302" cy="11246302"/>
              <a:chOff x="-3396441" y="-3808167"/>
              <a:chExt cx="11246302" cy="11246302"/>
            </a:xfrm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0E574FFC-DE96-B3AF-37A0-F3AEA9BEDD2F}"/>
                  </a:ext>
                </a:extLst>
              </p:cNvPr>
              <p:cNvSpPr/>
              <p:nvPr/>
            </p:nvSpPr>
            <p:spPr>
              <a:xfrm>
                <a:off x="-3396441" y="-38081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75148606-2E9C-E737-B706-8EE439FAD25D}"/>
                  </a:ext>
                </a:extLst>
              </p:cNvPr>
              <p:cNvGrpSpPr/>
              <p:nvPr/>
            </p:nvGrpSpPr>
            <p:grpSpPr>
              <a:xfrm>
                <a:off x="-966197" y="830356"/>
                <a:ext cx="4183443" cy="4238264"/>
                <a:chOff x="-966197" y="830356"/>
                <a:chExt cx="4183443" cy="4238264"/>
              </a:xfrm>
            </p:grpSpPr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DDE981F9-E06B-F27D-D780-E8A77D292341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-966197" y="1862212"/>
                  <a:ext cx="3310988" cy="3206408"/>
                </a:xfrm>
                <a:custGeom>
                  <a:avLst/>
                  <a:gdLst>
                    <a:gd name="connsiteX0" fmla="*/ 896859 w 3310988"/>
                    <a:gd name="connsiteY0" fmla="*/ 1671444 h 3206408"/>
                    <a:gd name="connsiteX1" fmla="*/ 901790 w 3310988"/>
                    <a:gd name="connsiteY1" fmla="*/ 1679023 h 3206408"/>
                    <a:gd name="connsiteX2" fmla="*/ 904045 w 3310988"/>
                    <a:gd name="connsiteY2" fmla="*/ 1683315 h 3206408"/>
                    <a:gd name="connsiteX3" fmla="*/ 911443 w 3310988"/>
                    <a:gd name="connsiteY3" fmla="*/ 1698615 h 3206408"/>
                    <a:gd name="connsiteX4" fmla="*/ 915191 w 3310988"/>
                    <a:gd name="connsiteY4" fmla="*/ 1706835 h 3206408"/>
                    <a:gd name="connsiteX5" fmla="*/ 932180 w 3310988"/>
                    <a:gd name="connsiteY5" fmla="*/ 1746903 h 3206408"/>
                    <a:gd name="connsiteX6" fmla="*/ 1069340 w 3310988"/>
                    <a:gd name="connsiteY6" fmla="*/ 2036463 h 3206408"/>
                    <a:gd name="connsiteX7" fmla="*/ 1113311 w 3310988"/>
                    <a:gd name="connsiteY7" fmla="*/ 2107281 h 3206408"/>
                    <a:gd name="connsiteX8" fmla="*/ 1121792 w 3310988"/>
                    <a:gd name="connsiteY8" fmla="*/ 2116715 h 3206408"/>
                    <a:gd name="connsiteX9" fmla="*/ 1130194 w 3310988"/>
                    <a:gd name="connsiteY9" fmla="*/ 2129570 h 3206408"/>
                    <a:gd name="connsiteX10" fmla="*/ 1168481 w 3310988"/>
                    <a:gd name="connsiteY10" fmla="*/ 2168648 h 3206408"/>
                    <a:gd name="connsiteX11" fmla="*/ 1121792 w 3310988"/>
                    <a:gd name="connsiteY11" fmla="*/ 2116715 h 3206408"/>
                    <a:gd name="connsiteX12" fmla="*/ 1069341 w 3310988"/>
                    <a:gd name="connsiteY12" fmla="*/ 2036464 h 3206408"/>
                    <a:gd name="connsiteX13" fmla="*/ 932181 w 3310988"/>
                    <a:gd name="connsiteY13" fmla="*/ 1746904 h 3206408"/>
                    <a:gd name="connsiteX14" fmla="*/ 917449 w 3310988"/>
                    <a:gd name="connsiteY14" fmla="*/ 1711785 h 3206408"/>
                    <a:gd name="connsiteX15" fmla="*/ 915191 w 3310988"/>
                    <a:gd name="connsiteY15" fmla="*/ 1706835 h 3206408"/>
                    <a:gd name="connsiteX16" fmla="*/ 913582 w 3310988"/>
                    <a:gd name="connsiteY16" fmla="*/ 1703039 h 3206408"/>
                    <a:gd name="connsiteX17" fmla="*/ 911443 w 3310988"/>
                    <a:gd name="connsiteY17" fmla="*/ 1698615 h 3206408"/>
                    <a:gd name="connsiteX18" fmla="*/ 907227 w 3310988"/>
                    <a:gd name="connsiteY18" fmla="*/ 1689371 h 3206408"/>
                    <a:gd name="connsiteX19" fmla="*/ 904045 w 3310988"/>
                    <a:gd name="connsiteY19" fmla="*/ 1683315 h 3206408"/>
                    <a:gd name="connsiteX20" fmla="*/ 902491 w 3310988"/>
                    <a:gd name="connsiteY20" fmla="*/ 1680101 h 3206408"/>
                    <a:gd name="connsiteX21" fmla="*/ 901790 w 3310988"/>
                    <a:gd name="connsiteY21" fmla="*/ 1679023 h 3206408"/>
                    <a:gd name="connsiteX22" fmla="*/ 900652 w 3310988"/>
                    <a:gd name="connsiteY22" fmla="*/ 1676858 h 3206408"/>
                    <a:gd name="connsiteX23" fmla="*/ 896859 w 3310988"/>
                    <a:gd name="connsiteY23" fmla="*/ 1671444 h 3206408"/>
                    <a:gd name="connsiteX24" fmla="*/ 989331 w 3310988"/>
                    <a:gd name="connsiteY24" fmla="*/ 1227749 h 3206408"/>
                    <a:gd name="connsiteX25" fmla="*/ 1973553 w 3310988"/>
                    <a:gd name="connsiteY25" fmla="*/ 2115926 h 3206408"/>
                    <a:gd name="connsiteX26" fmla="*/ 1978220 w 3310988"/>
                    <a:gd name="connsiteY26" fmla="*/ 2208346 h 3206408"/>
                    <a:gd name="connsiteX27" fmla="*/ 1978219 w 3310988"/>
                    <a:gd name="connsiteY27" fmla="*/ 2208346 h 3206408"/>
                    <a:gd name="connsiteX28" fmla="*/ 1978660 w 3310988"/>
                    <a:gd name="connsiteY28" fmla="*/ 2217078 h 3206408"/>
                    <a:gd name="connsiteX29" fmla="*/ 989330 w 3310988"/>
                    <a:gd name="connsiteY29" fmla="*/ 3206408 h 3206408"/>
                    <a:gd name="connsiteX30" fmla="*/ 0 w 3310988"/>
                    <a:gd name="connsiteY30" fmla="*/ 2217078 h 3206408"/>
                    <a:gd name="connsiteX31" fmla="*/ 888177 w 3310988"/>
                    <a:gd name="connsiteY31" fmla="*/ 1232856 h 3206408"/>
                    <a:gd name="connsiteX32" fmla="*/ 970284 w 3310988"/>
                    <a:gd name="connsiteY32" fmla="*/ 1228710 h 3206408"/>
                    <a:gd name="connsiteX33" fmla="*/ 970280 w 3310988"/>
                    <a:gd name="connsiteY33" fmla="*/ 1228743 h 3206408"/>
                    <a:gd name="connsiteX34" fmla="*/ 947420 w 3310988"/>
                    <a:gd name="connsiteY34" fmla="*/ 1327803 h 3206408"/>
                    <a:gd name="connsiteX35" fmla="*/ 939800 w 3310988"/>
                    <a:gd name="connsiteY35" fmla="*/ 1373523 h 3206408"/>
                    <a:gd name="connsiteX36" fmla="*/ 909320 w 3310988"/>
                    <a:gd name="connsiteY36" fmla="*/ 1442103 h 3206408"/>
                    <a:gd name="connsiteX37" fmla="*/ 886460 w 3310988"/>
                    <a:gd name="connsiteY37" fmla="*/ 1480203 h 3206408"/>
                    <a:gd name="connsiteX38" fmla="*/ 878840 w 3310988"/>
                    <a:gd name="connsiteY38" fmla="*/ 1609743 h 3206408"/>
                    <a:gd name="connsiteX39" fmla="*/ 879037 w 3310988"/>
                    <a:gd name="connsiteY39" fmla="*/ 1610540 h 3206408"/>
                    <a:gd name="connsiteX40" fmla="*/ 887347 w 3310988"/>
                    <a:gd name="connsiteY40" fmla="*/ 1644347 h 3206408"/>
                    <a:gd name="connsiteX41" fmla="*/ 889965 w 3310988"/>
                    <a:gd name="connsiteY41" fmla="*/ 1655248 h 3206408"/>
                    <a:gd name="connsiteX42" fmla="*/ 892217 w 3310988"/>
                    <a:gd name="connsiteY42" fmla="*/ 1664689 h 3206408"/>
                    <a:gd name="connsiteX43" fmla="*/ 892296 w 3310988"/>
                    <a:gd name="connsiteY43" fmla="*/ 1664978 h 3206408"/>
                    <a:gd name="connsiteX44" fmla="*/ 892781 w 3310988"/>
                    <a:gd name="connsiteY44" fmla="*/ 1667005 h 3206408"/>
                    <a:gd name="connsiteX45" fmla="*/ 893770 w 3310988"/>
                    <a:gd name="connsiteY45" fmla="*/ 1670382 h 3206408"/>
                    <a:gd name="connsiteX46" fmla="*/ 893771 w 3310988"/>
                    <a:gd name="connsiteY46" fmla="*/ 1670382 h 3206408"/>
                    <a:gd name="connsiteX47" fmla="*/ 892296 w 3310988"/>
                    <a:gd name="connsiteY47" fmla="*/ 1664978 h 3206408"/>
                    <a:gd name="connsiteX48" fmla="*/ 890540 w 3310988"/>
                    <a:gd name="connsiteY48" fmla="*/ 1657642 h 3206408"/>
                    <a:gd name="connsiteX49" fmla="*/ 889965 w 3310988"/>
                    <a:gd name="connsiteY49" fmla="*/ 1655248 h 3206408"/>
                    <a:gd name="connsiteX50" fmla="*/ 887923 w 3310988"/>
                    <a:gd name="connsiteY50" fmla="*/ 1646691 h 3206408"/>
                    <a:gd name="connsiteX51" fmla="*/ 887347 w 3310988"/>
                    <a:gd name="connsiteY51" fmla="*/ 1644347 h 3206408"/>
                    <a:gd name="connsiteX52" fmla="*/ 886181 w 3310988"/>
                    <a:gd name="connsiteY52" fmla="*/ 1639489 h 3206408"/>
                    <a:gd name="connsiteX53" fmla="*/ 879037 w 3310988"/>
                    <a:gd name="connsiteY53" fmla="*/ 1610540 h 3206408"/>
                    <a:gd name="connsiteX54" fmla="*/ 878841 w 3310988"/>
                    <a:gd name="connsiteY54" fmla="*/ 1609744 h 3206408"/>
                    <a:gd name="connsiteX55" fmla="*/ 886461 w 3310988"/>
                    <a:gd name="connsiteY55" fmla="*/ 1480204 h 3206408"/>
                    <a:gd name="connsiteX56" fmla="*/ 909321 w 3310988"/>
                    <a:gd name="connsiteY56" fmla="*/ 1442104 h 3206408"/>
                    <a:gd name="connsiteX57" fmla="*/ 939801 w 3310988"/>
                    <a:gd name="connsiteY57" fmla="*/ 1373524 h 3206408"/>
                    <a:gd name="connsiteX58" fmla="*/ 947421 w 3310988"/>
                    <a:gd name="connsiteY58" fmla="*/ 1327804 h 3206408"/>
                    <a:gd name="connsiteX59" fmla="*/ 970281 w 3310988"/>
                    <a:gd name="connsiteY59" fmla="*/ 1228744 h 3206408"/>
                    <a:gd name="connsiteX60" fmla="*/ 970285 w 3310988"/>
                    <a:gd name="connsiteY60" fmla="*/ 1228711 h 3206408"/>
                    <a:gd name="connsiteX61" fmla="*/ 2207134 w 3310988"/>
                    <a:gd name="connsiteY61" fmla="*/ 0 h 3206408"/>
                    <a:gd name="connsiteX62" fmla="*/ 2209278 w 3310988"/>
                    <a:gd name="connsiteY62" fmla="*/ 45281 h 3206408"/>
                    <a:gd name="connsiteX63" fmla="*/ 3092961 w 3310988"/>
                    <a:gd name="connsiteY63" fmla="*/ 934591 h 3206408"/>
                    <a:gd name="connsiteX64" fmla="*/ 3165680 w 3310988"/>
                    <a:gd name="connsiteY64" fmla="*/ 938263 h 3206408"/>
                    <a:gd name="connsiteX65" fmla="*/ 3165680 w 3310988"/>
                    <a:gd name="connsiteY65" fmla="*/ 938262 h 3206408"/>
                    <a:gd name="connsiteX66" fmla="*/ 3194113 w 3310988"/>
                    <a:gd name="connsiteY66" fmla="*/ 939698 h 3206408"/>
                    <a:gd name="connsiteX67" fmla="*/ 3310988 w 3310988"/>
                    <a:gd name="connsiteY67" fmla="*/ 939698 h 3206408"/>
                    <a:gd name="connsiteX68" fmla="*/ 3297616 w 3310988"/>
                    <a:gd name="connsiteY68" fmla="*/ 941696 h 3206408"/>
                    <a:gd name="connsiteX69" fmla="*/ 3271340 w 3310988"/>
                    <a:gd name="connsiteY69" fmla="*/ 943023 h 3206408"/>
                    <a:gd name="connsiteX70" fmla="*/ 3271340 w 3310988"/>
                    <a:gd name="connsiteY70" fmla="*/ 943022 h 3206408"/>
                    <a:gd name="connsiteX71" fmla="*/ 3196464 w 3310988"/>
                    <a:gd name="connsiteY71" fmla="*/ 946803 h 3206408"/>
                    <a:gd name="connsiteX72" fmla="*/ 2912108 w 3310988"/>
                    <a:gd name="connsiteY72" fmla="*/ 946803 h 3206408"/>
                    <a:gd name="connsiteX73" fmla="*/ 1978661 w 3310988"/>
                    <a:gd name="connsiteY73" fmla="*/ 1880250 h 3206408"/>
                    <a:gd name="connsiteX74" fmla="*/ 1978661 w 3310988"/>
                    <a:gd name="connsiteY74" fmla="*/ 2208313 h 3206408"/>
                    <a:gd name="connsiteX75" fmla="*/ 1978220 w 3310988"/>
                    <a:gd name="connsiteY75" fmla="*/ 2208345 h 3206408"/>
                    <a:gd name="connsiteX76" fmla="*/ 1973553 w 3310988"/>
                    <a:gd name="connsiteY76" fmla="*/ 2115925 h 3206408"/>
                    <a:gd name="connsiteX77" fmla="*/ 989331 w 3310988"/>
                    <a:gd name="connsiteY77" fmla="*/ 1227748 h 3206408"/>
                    <a:gd name="connsiteX78" fmla="*/ 1273687 w 3310988"/>
                    <a:gd name="connsiteY78" fmla="*/ 1227748 h 3206408"/>
                    <a:gd name="connsiteX79" fmla="*/ 2207134 w 3310988"/>
                    <a:gd name="connsiteY79" fmla="*/ 294301 h 3206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3310988" h="3206408">
                      <a:moveTo>
                        <a:pt x="896859" y="1671444"/>
                      </a:moveTo>
                      <a:lnTo>
                        <a:pt x="901790" y="1679023"/>
                      </a:lnTo>
                      <a:lnTo>
                        <a:pt x="904045" y="1683315"/>
                      </a:lnTo>
                      <a:lnTo>
                        <a:pt x="911443" y="1698615"/>
                      </a:lnTo>
                      <a:lnTo>
                        <a:pt x="915191" y="1706835"/>
                      </a:lnTo>
                      <a:lnTo>
                        <a:pt x="932180" y="1746903"/>
                      </a:lnTo>
                      <a:cubicBezTo>
                        <a:pt x="1033920" y="1996629"/>
                        <a:pt x="907455" y="1753164"/>
                        <a:pt x="1069340" y="2036463"/>
                      </a:cubicBezTo>
                      <a:cubicBezTo>
                        <a:pt x="1082723" y="2059884"/>
                        <a:pt x="1097084" y="2084370"/>
                        <a:pt x="1113311" y="2107281"/>
                      </a:cubicBezTo>
                      <a:lnTo>
                        <a:pt x="1121792" y="2116715"/>
                      </a:lnTo>
                      <a:lnTo>
                        <a:pt x="1130194" y="2129570"/>
                      </a:lnTo>
                      <a:lnTo>
                        <a:pt x="1168481" y="2168648"/>
                      </a:lnTo>
                      <a:lnTo>
                        <a:pt x="1121792" y="2116715"/>
                      </a:lnTo>
                      <a:lnTo>
                        <a:pt x="1069341" y="2036464"/>
                      </a:lnTo>
                      <a:cubicBezTo>
                        <a:pt x="907456" y="1753165"/>
                        <a:pt x="1033921" y="1996630"/>
                        <a:pt x="932181" y="1746904"/>
                      </a:cubicBezTo>
                      <a:cubicBezTo>
                        <a:pt x="926422" y="1732769"/>
                        <a:pt x="921560" y="1721218"/>
                        <a:pt x="917449" y="1711785"/>
                      </a:cubicBezTo>
                      <a:lnTo>
                        <a:pt x="915191" y="1706835"/>
                      </a:lnTo>
                      <a:lnTo>
                        <a:pt x="913582" y="1703039"/>
                      </a:lnTo>
                      <a:lnTo>
                        <a:pt x="911443" y="1698615"/>
                      </a:lnTo>
                      <a:lnTo>
                        <a:pt x="907227" y="1689371"/>
                      </a:lnTo>
                      <a:lnTo>
                        <a:pt x="904045" y="1683315"/>
                      </a:lnTo>
                      <a:lnTo>
                        <a:pt x="902491" y="1680101"/>
                      </a:lnTo>
                      <a:lnTo>
                        <a:pt x="901790" y="1679023"/>
                      </a:lnTo>
                      <a:lnTo>
                        <a:pt x="900652" y="1676858"/>
                      </a:lnTo>
                      <a:cubicBezTo>
                        <a:pt x="898972" y="1674026"/>
                        <a:pt x="897756" y="1672377"/>
                        <a:pt x="896859" y="1671444"/>
                      </a:cubicBezTo>
                      <a:close/>
                      <a:moveTo>
                        <a:pt x="989331" y="1227749"/>
                      </a:moveTo>
                      <a:cubicBezTo>
                        <a:pt x="1501573" y="1227749"/>
                        <a:pt x="1922889" y="1617050"/>
                        <a:pt x="1973553" y="2115926"/>
                      </a:cubicBezTo>
                      <a:lnTo>
                        <a:pt x="1978220" y="2208346"/>
                      </a:lnTo>
                      <a:lnTo>
                        <a:pt x="1978219" y="2208346"/>
                      </a:lnTo>
                      <a:lnTo>
                        <a:pt x="1978660" y="2217078"/>
                      </a:lnTo>
                      <a:cubicBezTo>
                        <a:pt x="1978660" y="2763470"/>
                        <a:pt x="1535722" y="3206408"/>
                        <a:pt x="989330" y="3206408"/>
                      </a:cubicBezTo>
                      <a:cubicBezTo>
                        <a:pt x="442938" y="3206408"/>
                        <a:pt x="0" y="2763470"/>
                        <a:pt x="0" y="2217078"/>
                      </a:cubicBezTo>
                      <a:cubicBezTo>
                        <a:pt x="0" y="1704836"/>
                        <a:pt x="389301" y="1283519"/>
                        <a:pt x="888177" y="1232856"/>
                      </a:cubicBezTo>
                      <a:lnTo>
                        <a:pt x="970284" y="1228710"/>
                      </a:lnTo>
                      <a:lnTo>
                        <a:pt x="970280" y="1228743"/>
                      </a:lnTo>
                      <a:cubicBezTo>
                        <a:pt x="960385" y="1302953"/>
                        <a:pt x="965989" y="1247339"/>
                        <a:pt x="947420" y="1327803"/>
                      </a:cubicBezTo>
                      <a:cubicBezTo>
                        <a:pt x="943946" y="1342858"/>
                        <a:pt x="942340" y="1358283"/>
                        <a:pt x="939800" y="1373523"/>
                      </a:cubicBezTo>
                      <a:cubicBezTo>
                        <a:pt x="927689" y="1403800"/>
                        <a:pt x="924575" y="1414644"/>
                        <a:pt x="909320" y="1442103"/>
                      </a:cubicBezTo>
                      <a:cubicBezTo>
                        <a:pt x="902127" y="1455050"/>
                        <a:pt x="889109" y="1465631"/>
                        <a:pt x="886460" y="1480203"/>
                      </a:cubicBezTo>
                      <a:cubicBezTo>
                        <a:pt x="878722" y="1522760"/>
                        <a:pt x="881380" y="1566563"/>
                        <a:pt x="878840" y="1609743"/>
                      </a:cubicBezTo>
                      <a:lnTo>
                        <a:pt x="879037" y="1610540"/>
                      </a:lnTo>
                      <a:lnTo>
                        <a:pt x="887347" y="1644347"/>
                      </a:lnTo>
                      <a:lnTo>
                        <a:pt x="889965" y="1655248"/>
                      </a:lnTo>
                      <a:lnTo>
                        <a:pt x="892217" y="1664689"/>
                      </a:lnTo>
                      <a:lnTo>
                        <a:pt x="892296" y="1664978"/>
                      </a:lnTo>
                      <a:lnTo>
                        <a:pt x="892781" y="1667005"/>
                      </a:lnTo>
                      <a:cubicBezTo>
                        <a:pt x="893271" y="1668972"/>
                        <a:pt x="893553" y="1669942"/>
                        <a:pt x="893770" y="1670382"/>
                      </a:cubicBezTo>
                      <a:lnTo>
                        <a:pt x="893771" y="1670382"/>
                      </a:lnTo>
                      <a:lnTo>
                        <a:pt x="892296" y="1664978"/>
                      </a:lnTo>
                      <a:lnTo>
                        <a:pt x="890540" y="1657642"/>
                      </a:lnTo>
                      <a:lnTo>
                        <a:pt x="889965" y="1655248"/>
                      </a:lnTo>
                      <a:lnTo>
                        <a:pt x="887923" y="1646691"/>
                      </a:lnTo>
                      <a:lnTo>
                        <a:pt x="887347" y="1644347"/>
                      </a:lnTo>
                      <a:lnTo>
                        <a:pt x="886181" y="1639489"/>
                      </a:lnTo>
                      <a:lnTo>
                        <a:pt x="879037" y="1610540"/>
                      </a:lnTo>
                      <a:lnTo>
                        <a:pt x="878841" y="1609744"/>
                      </a:lnTo>
                      <a:cubicBezTo>
                        <a:pt x="881381" y="1566564"/>
                        <a:pt x="878723" y="1522761"/>
                        <a:pt x="886461" y="1480204"/>
                      </a:cubicBezTo>
                      <a:cubicBezTo>
                        <a:pt x="889110" y="1465632"/>
                        <a:pt x="902128" y="1455051"/>
                        <a:pt x="909321" y="1442104"/>
                      </a:cubicBezTo>
                      <a:cubicBezTo>
                        <a:pt x="924576" y="1414645"/>
                        <a:pt x="927690" y="1403801"/>
                        <a:pt x="939801" y="1373524"/>
                      </a:cubicBezTo>
                      <a:cubicBezTo>
                        <a:pt x="942341" y="1358284"/>
                        <a:pt x="943947" y="1342859"/>
                        <a:pt x="947421" y="1327804"/>
                      </a:cubicBezTo>
                      <a:cubicBezTo>
                        <a:pt x="965990" y="1247340"/>
                        <a:pt x="960386" y="1302954"/>
                        <a:pt x="970281" y="1228744"/>
                      </a:cubicBezTo>
                      <a:lnTo>
                        <a:pt x="970285" y="1228711"/>
                      </a:lnTo>
                      <a:close/>
                      <a:moveTo>
                        <a:pt x="2207134" y="0"/>
                      </a:moveTo>
                      <a:lnTo>
                        <a:pt x="2209278" y="45281"/>
                      </a:lnTo>
                      <a:cubicBezTo>
                        <a:pt x="2253875" y="513829"/>
                        <a:pt x="2625265" y="887095"/>
                        <a:pt x="3092961" y="934591"/>
                      </a:cubicBezTo>
                      <a:lnTo>
                        <a:pt x="3165680" y="938263"/>
                      </a:lnTo>
                      <a:lnTo>
                        <a:pt x="3165680" y="938262"/>
                      </a:lnTo>
                      <a:lnTo>
                        <a:pt x="3194113" y="939698"/>
                      </a:lnTo>
                      <a:lnTo>
                        <a:pt x="3310988" y="939698"/>
                      </a:lnTo>
                      <a:lnTo>
                        <a:pt x="3297616" y="941696"/>
                      </a:lnTo>
                      <a:lnTo>
                        <a:pt x="3271340" y="943023"/>
                      </a:lnTo>
                      <a:lnTo>
                        <a:pt x="3271340" y="943022"/>
                      </a:lnTo>
                      <a:lnTo>
                        <a:pt x="3196464" y="946803"/>
                      </a:lnTo>
                      <a:lnTo>
                        <a:pt x="2912108" y="946803"/>
                      </a:lnTo>
                      <a:cubicBezTo>
                        <a:pt x="2396579" y="946803"/>
                        <a:pt x="1978661" y="1364721"/>
                        <a:pt x="1978661" y="1880250"/>
                      </a:cubicBezTo>
                      <a:lnTo>
                        <a:pt x="1978661" y="2208313"/>
                      </a:lnTo>
                      <a:lnTo>
                        <a:pt x="1978220" y="2208345"/>
                      </a:lnTo>
                      <a:lnTo>
                        <a:pt x="1973553" y="2115925"/>
                      </a:lnTo>
                      <a:cubicBezTo>
                        <a:pt x="1922889" y="1617049"/>
                        <a:pt x="1501573" y="1227748"/>
                        <a:pt x="989331" y="1227748"/>
                      </a:cubicBezTo>
                      <a:lnTo>
                        <a:pt x="1273687" y="1227748"/>
                      </a:lnTo>
                      <a:cubicBezTo>
                        <a:pt x="1789216" y="1227748"/>
                        <a:pt x="2207134" y="809830"/>
                        <a:pt x="2207134" y="29430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000">
                      <a:schemeClr val="bg1">
                        <a:lumMod val="50000"/>
                      </a:schemeClr>
                    </a:gs>
                    <a:gs pos="93000">
                      <a:schemeClr val="tx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ECBEC38C-ADCA-4C18-6C7A-160F19E103E7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40937" y="830356"/>
                  <a:ext cx="1976309" cy="1971554"/>
                </a:xfrm>
                <a:custGeom>
                  <a:avLst/>
                  <a:gdLst>
                    <a:gd name="connsiteX0" fmla="*/ 989329 w 1976309"/>
                    <a:gd name="connsiteY0" fmla="*/ 0 h 1971554"/>
                    <a:gd name="connsiteX1" fmla="*/ 1542473 w 1976309"/>
                    <a:gd name="connsiteY1" fmla="*/ 168962 h 1971554"/>
                    <a:gd name="connsiteX2" fmla="*/ 1688709 w 1976309"/>
                    <a:gd name="connsiteY2" fmla="*/ 289618 h 1971554"/>
                    <a:gd name="connsiteX3" fmla="*/ 1689273 w 1976309"/>
                    <a:gd name="connsiteY3" fmla="*/ 290231 h 1971554"/>
                    <a:gd name="connsiteX4" fmla="*/ 1800721 w 1976309"/>
                    <a:gd name="connsiteY4" fmla="*/ 425307 h 1971554"/>
                    <a:gd name="connsiteX5" fmla="*/ 1859487 w 1976309"/>
                    <a:gd name="connsiteY5" fmla="*/ 518243 h 1971554"/>
                    <a:gd name="connsiteX6" fmla="*/ 1900913 w 1976309"/>
                    <a:gd name="connsiteY6" fmla="*/ 604238 h 1971554"/>
                    <a:gd name="connsiteX7" fmla="*/ 1925975 w 1976309"/>
                    <a:gd name="connsiteY7" fmla="*/ 672711 h 1971554"/>
                    <a:gd name="connsiteX8" fmla="*/ 1935277 w 1976309"/>
                    <a:gd name="connsiteY8" fmla="*/ 699393 h 1971554"/>
                    <a:gd name="connsiteX9" fmla="*/ 1936021 w 1976309"/>
                    <a:gd name="connsiteY9" fmla="*/ 702286 h 1971554"/>
                    <a:gd name="connsiteX10" fmla="*/ 1957427 w 1976309"/>
                    <a:gd name="connsiteY10" fmla="*/ 788885 h 1971554"/>
                    <a:gd name="connsiteX11" fmla="*/ 1971202 w 1976309"/>
                    <a:gd name="connsiteY11" fmla="*/ 881072 h 1971554"/>
                    <a:gd name="connsiteX12" fmla="*/ 1972529 w 1976309"/>
                    <a:gd name="connsiteY12" fmla="*/ 907348 h 1971554"/>
                    <a:gd name="connsiteX13" fmla="*/ 1972528 w 1976309"/>
                    <a:gd name="connsiteY13" fmla="*/ 907348 h 1971554"/>
                    <a:gd name="connsiteX14" fmla="*/ 1976309 w 1976309"/>
                    <a:gd name="connsiteY14" fmla="*/ 982224 h 1971554"/>
                    <a:gd name="connsiteX15" fmla="*/ 1976309 w 1976309"/>
                    <a:gd name="connsiteY15" fmla="*/ 1038961 h 1971554"/>
                    <a:gd name="connsiteX16" fmla="*/ 1974165 w 1976309"/>
                    <a:gd name="connsiteY16" fmla="*/ 1084242 h 1971554"/>
                    <a:gd name="connsiteX17" fmla="*/ 1182669 w 1976309"/>
                    <a:gd name="connsiteY17" fmla="*/ 1959777 h 1971554"/>
                    <a:gd name="connsiteX18" fmla="*/ 1103854 w 1976309"/>
                    <a:gd name="connsiteY18" fmla="*/ 1971554 h 1971554"/>
                    <a:gd name="connsiteX19" fmla="*/ 986979 w 1976309"/>
                    <a:gd name="connsiteY19" fmla="*/ 1971554 h 1971554"/>
                    <a:gd name="connsiteX20" fmla="*/ 958546 w 1976309"/>
                    <a:gd name="connsiteY20" fmla="*/ 1970118 h 1971554"/>
                    <a:gd name="connsiteX21" fmla="*/ 958546 w 1976309"/>
                    <a:gd name="connsiteY21" fmla="*/ 1970119 h 1971554"/>
                    <a:gd name="connsiteX22" fmla="*/ 885827 w 1976309"/>
                    <a:gd name="connsiteY22" fmla="*/ 1966447 h 1971554"/>
                    <a:gd name="connsiteX23" fmla="*/ 2144 w 1976309"/>
                    <a:gd name="connsiteY23" fmla="*/ 1077137 h 1971554"/>
                    <a:gd name="connsiteX24" fmla="*/ 0 w 1976309"/>
                    <a:gd name="connsiteY24" fmla="*/ 1031856 h 1971554"/>
                    <a:gd name="connsiteX25" fmla="*/ 0 w 1976309"/>
                    <a:gd name="connsiteY25" fmla="*/ 989329 h 1971554"/>
                    <a:gd name="connsiteX26" fmla="*/ 1436 w 1976309"/>
                    <a:gd name="connsiteY26" fmla="*/ 960896 h 1971554"/>
                    <a:gd name="connsiteX27" fmla="*/ 1435 w 1976309"/>
                    <a:gd name="connsiteY27" fmla="*/ 960896 h 1971554"/>
                    <a:gd name="connsiteX28" fmla="*/ 5107 w 1976309"/>
                    <a:gd name="connsiteY28" fmla="*/ 888177 h 1971554"/>
                    <a:gd name="connsiteX29" fmla="*/ 989329 w 1976309"/>
                    <a:gd name="connsiteY29" fmla="*/ 0 h 1971554"/>
                    <a:gd name="connsiteX30" fmla="*/ 1441630 w 1976309"/>
                    <a:gd name="connsiteY30" fmla="*/ 1065445 h 1971554"/>
                    <a:gd name="connsiteX31" fmla="*/ 1438005 w 1976309"/>
                    <a:gd name="connsiteY31" fmla="*/ 1067335 h 1971554"/>
                    <a:gd name="connsiteX32" fmla="*/ 1435766 w 1976309"/>
                    <a:gd name="connsiteY32" fmla="*/ 1068788 h 1971554"/>
                    <a:gd name="connsiteX33" fmla="*/ 1435750 w 1976309"/>
                    <a:gd name="connsiteY33" fmla="*/ 1068800 h 1971554"/>
                    <a:gd name="connsiteX34" fmla="*/ 1435733 w 1976309"/>
                    <a:gd name="connsiteY34" fmla="*/ 1068811 h 1971554"/>
                    <a:gd name="connsiteX35" fmla="*/ 1428863 w 1976309"/>
                    <a:gd name="connsiteY35" fmla="*/ 1073979 h 1971554"/>
                    <a:gd name="connsiteX36" fmla="*/ 1393094 w 1976309"/>
                    <a:gd name="connsiteY36" fmla="*/ 1101558 h 1971554"/>
                    <a:gd name="connsiteX37" fmla="*/ 1441630 w 1976309"/>
                    <a:gd name="connsiteY37" fmla="*/ 1065445 h 1971554"/>
                    <a:gd name="connsiteX38" fmla="*/ 869996 w 1976309"/>
                    <a:gd name="connsiteY38" fmla="*/ 1395444 h 1971554"/>
                    <a:gd name="connsiteX39" fmla="*/ 904219 w 1976309"/>
                    <a:gd name="connsiteY39" fmla="*/ 1440355 h 1971554"/>
                    <a:gd name="connsiteX40" fmla="*/ 902766 w 1976309"/>
                    <a:gd name="connsiteY40" fmla="*/ 1438116 h 1971554"/>
                    <a:gd name="connsiteX41" fmla="*/ 902754 w 1976309"/>
                    <a:gd name="connsiteY41" fmla="*/ 1438100 h 1971554"/>
                    <a:gd name="connsiteX42" fmla="*/ 902743 w 1976309"/>
                    <a:gd name="connsiteY42" fmla="*/ 1438083 h 1971554"/>
                    <a:gd name="connsiteX43" fmla="*/ 897575 w 1976309"/>
                    <a:gd name="connsiteY43" fmla="*/ 1431213 h 1971554"/>
                    <a:gd name="connsiteX44" fmla="*/ 869996 w 1976309"/>
                    <a:gd name="connsiteY44" fmla="*/ 1395444 h 19715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76309" h="1971554">
                      <a:moveTo>
                        <a:pt x="989329" y="0"/>
                      </a:moveTo>
                      <a:cubicBezTo>
                        <a:pt x="1194226" y="0"/>
                        <a:pt x="1384575" y="62288"/>
                        <a:pt x="1542473" y="168962"/>
                      </a:cubicBezTo>
                      <a:lnTo>
                        <a:pt x="1688709" y="289618"/>
                      </a:lnTo>
                      <a:lnTo>
                        <a:pt x="1689273" y="290231"/>
                      </a:lnTo>
                      <a:lnTo>
                        <a:pt x="1800721" y="425307"/>
                      </a:lnTo>
                      <a:lnTo>
                        <a:pt x="1859487" y="518243"/>
                      </a:lnTo>
                      <a:lnTo>
                        <a:pt x="1900913" y="604238"/>
                      </a:lnTo>
                      <a:lnTo>
                        <a:pt x="1925975" y="672711"/>
                      </a:lnTo>
                      <a:lnTo>
                        <a:pt x="1935277" y="699393"/>
                      </a:lnTo>
                      <a:lnTo>
                        <a:pt x="1936021" y="702286"/>
                      </a:lnTo>
                      <a:lnTo>
                        <a:pt x="1957427" y="788885"/>
                      </a:lnTo>
                      <a:cubicBezTo>
                        <a:pt x="1963422" y="819141"/>
                        <a:pt x="1968036" y="849892"/>
                        <a:pt x="1971202" y="881072"/>
                      </a:cubicBezTo>
                      <a:lnTo>
                        <a:pt x="1972529" y="907348"/>
                      </a:lnTo>
                      <a:lnTo>
                        <a:pt x="1972528" y="907348"/>
                      </a:lnTo>
                      <a:lnTo>
                        <a:pt x="1976309" y="982224"/>
                      </a:lnTo>
                      <a:lnTo>
                        <a:pt x="1976309" y="1038961"/>
                      </a:lnTo>
                      <a:lnTo>
                        <a:pt x="1974165" y="1084242"/>
                      </a:lnTo>
                      <a:cubicBezTo>
                        <a:pt x="1932542" y="1521552"/>
                        <a:pt x="1606245" y="1875863"/>
                        <a:pt x="1182669" y="1959777"/>
                      </a:cubicBezTo>
                      <a:lnTo>
                        <a:pt x="1103854" y="1971554"/>
                      </a:lnTo>
                      <a:lnTo>
                        <a:pt x="986979" y="1971554"/>
                      </a:lnTo>
                      <a:lnTo>
                        <a:pt x="958546" y="1970118"/>
                      </a:lnTo>
                      <a:lnTo>
                        <a:pt x="958546" y="1970119"/>
                      </a:lnTo>
                      <a:lnTo>
                        <a:pt x="885827" y="1966447"/>
                      </a:lnTo>
                      <a:cubicBezTo>
                        <a:pt x="418131" y="1918951"/>
                        <a:pt x="46741" y="1545685"/>
                        <a:pt x="2144" y="1077137"/>
                      </a:cubicBezTo>
                      <a:lnTo>
                        <a:pt x="0" y="1031856"/>
                      </a:lnTo>
                      <a:lnTo>
                        <a:pt x="0" y="989329"/>
                      </a:lnTo>
                      <a:lnTo>
                        <a:pt x="1436" y="960896"/>
                      </a:lnTo>
                      <a:lnTo>
                        <a:pt x="1435" y="960896"/>
                      </a:lnTo>
                      <a:lnTo>
                        <a:pt x="5107" y="888177"/>
                      </a:lnTo>
                      <a:cubicBezTo>
                        <a:pt x="55770" y="389301"/>
                        <a:pt x="477086" y="0"/>
                        <a:pt x="989329" y="0"/>
                      </a:cubicBezTo>
                      <a:close/>
                      <a:moveTo>
                        <a:pt x="1441630" y="1065445"/>
                      </a:moveTo>
                      <a:cubicBezTo>
                        <a:pt x="1441611" y="1065238"/>
                        <a:pt x="1440510" y="1065790"/>
                        <a:pt x="1438005" y="1067335"/>
                      </a:cubicBezTo>
                      <a:lnTo>
                        <a:pt x="1435766" y="1068788"/>
                      </a:lnTo>
                      <a:lnTo>
                        <a:pt x="1435750" y="1068800"/>
                      </a:lnTo>
                      <a:lnTo>
                        <a:pt x="1435733" y="1068811"/>
                      </a:lnTo>
                      <a:lnTo>
                        <a:pt x="1428863" y="1073979"/>
                      </a:lnTo>
                      <a:cubicBezTo>
                        <a:pt x="1404594" y="1092311"/>
                        <a:pt x="1394700" y="1100031"/>
                        <a:pt x="1393094" y="1101558"/>
                      </a:cubicBezTo>
                      <a:cubicBezTo>
                        <a:pt x="1388878" y="1105567"/>
                        <a:pt x="1441764" y="1066896"/>
                        <a:pt x="1441630" y="1065445"/>
                      </a:cubicBezTo>
                      <a:close/>
                      <a:moveTo>
                        <a:pt x="869996" y="1395444"/>
                      </a:moveTo>
                      <a:cubicBezTo>
                        <a:pt x="865415" y="1390625"/>
                        <a:pt x="916578" y="1460390"/>
                        <a:pt x="904219" y="1440355"/>
                      </a:cubicBezTo>
                      <a:lnTo>
                        <a:pt x="902766" y="1438116"/>
                      </a:lnTo>
                      <a:lnTo>
                        <a:pt x="902754" y="1438100"/>
                      </a:lnTo>
                      <a:lnTo>
                        <a:pt x="902743" y="1438083"/>
                      </a:lnTo>
                      <a:lnTo>
                        <a:pt x="897575" y="1431213"/>
                      </a:lnTo>
                      <a:cubicBezTo>
                        <a:pt x="879243" y="1406944"/>
                        <a:pt x="871523" y="1397050"/>
                        <a:pt x="869996" y="1395444"/>
                      </a:cubicBezTo>
                      <a:close/>
                    </a:path>
                  </a:pathLst>
                </a:custGeom>
                <a:noFill/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C561C9F3-26E4-4554-412A-E488CAD55C35}"/>
                </a:ext>
              </a:extLst>
            </p:cNvPr>
            <p:cNvGrpSpPr/>
            <p:nvPr/>
          </p:nvGrpSpPr>
          <p:grpSpPr>
            <a:xfrm rot="18900000">
              <a:off x="5295735" y="11405251"/>
              <a:ext cx="1634836" cy="1634836"/>
              <a:chOff x="6427166" y="3729166"/>
              <a:chExt cx="1634836" cy="1634836"/>
            </a:xfrm>
          </p:grpSpPr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84F8DE24-939B-48E3-8E90-93CE6ECC839C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869AE1B1-3F7E-2E05-2053-6B4209683224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67DBF285-1783-D60A-3A21-CB3AD81ABD02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STEP</a:t>
                  </a:r>
                </a:p>
              </p:txBody>
            </p:sp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A22BA25C-623C-1839-411E-740A14BE8900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Russo One" panose="02000503050000020004" pitchFamily="2" charset="0"/>
                    </a:rPr>
                    <a:t>01</a:t>
                  </a:r>
                </a:p>
              </p:txBody>
            </p:sp>
          </p:grpSp>
        </p:grpSp>
      </p:grpSp>
      <p:grpSp>
        <p:nvGrpSpPr>
          <p:cNvPr id="133" name="2">
            <a:extLst>
              <a:ext uri="{FF2B5EF4-FFF2-40B4-BE49-F238E27FC236}">
                <a16:creationId xmlns:a16="http://schemas.microsoft.com/office/drawing/2014/main" id="{2D6580FF-CF0A-E144-9E53-395DCB1C499D}"/>
              </a:ext>
            </a:extLst>
          </p:cNvPr>
          <p:cNvGrpSpPr/>
          <p:nvPr/>
        </p:nvGrpSpPr>
        <p:grpSpPr>
          <a:xfrm>
            <a:off x="445570" y="3454019"/>
            <a:ext cx="11246302" cy="11246302"/>
            <a:chOff x="445570" y="3454019"/>
            <a:chExt cx="11246302" cy="11246302"/>
          </a:xfrm>
        </p:grpSpPr>
        <p:grpSp>
          <p:nvGrpSpPr>
            <p:cNvPr id="9" name="2">
              <a:extLst>
                <a:ext uri="{FF2B5EF4-FFF2-40B4-BE49-F238E27FC236}">
                  <a16:creationId xmlns:a16="http://schemas.microsoft.com/office/drawing/2014/main" id="{B81E479C-170C-5192-49ED-D85408CBD79B}"/>
                </a:ext>
              </a:extLst>
            </p:cNvPr>
            <p:cNvGrpSpPr/>
            <p:nvPr/>
          </p:nvGrpSpPr>
          <p:grpSpPr>
            <a:xfrm rot="18900000">
              <a:off x="445570" y="3454019"/>
              <a:ext cx="11246302" cy="11246302"/>
              <a:chOff x="1962959" y="-3782767"/>
              <a:chExt cx="11246302" cy="11246302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DBC1769F-20B2-28C7-7DDE-398F7D6A739F}"/>
                  </a:ext>
                </a:extLst>
              </p:cNvPr>
              <p:cNvSpPr/>
              <p:nvPr/>
            </p:nvSpPr>
            <p:spPr>
              <a:xfrm>
                <a:off x="1962959" y="-37827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02188A77-0F0E-7F1A-82B3-FD734CE8ED9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93203" y="855756"/>
                <a:ext cx="4183443" cy="4238265"/>
              </a:xfrm>
              <a:custGeom>
                <a:avLst/>
                <a:gdLst>
                  <a:gd name="connsiteX0" fmla="*/ 896859 w 4183443"/>
                  <a:gd name="connsiteY0" fmla="*/ 2703301 h 4238265"/>
                  <a:gd name="connsiteX1" fmla="*/ 901790 w 4183443"/>
                  <a:gd name="connsiteY1" fmla="*/ 2710880 h 4238265"/>
                  <a:gd name="connsiteX2" fmla="*/ 904045 w 4183443"/>
                  <a:gd name="connsiteY2" fmla="*/ 2715172 h 4238265"/>
                  <a:gd name="connsiteX3" fmla="*/ 911443 w 4183443"/>
                  <a:gd name="connsiteY3" fmla="*/ 2730472 h 4238265"/>
                  <a:gd name="connsiteX4" fmla="*/ 915191 w 4183443"/>
                  <a:gd name="connsiteY4" fmla="*/ 2738692 h 4238265"/>
                  <a:gd name="connsiteX5" fmla="*/ 932180 w 4183443"/>
                  <a:gd name="connsiteY5" fmla="*/ 2778760 h 4238265"/>
                  <a:gd name="connsiteX6" fmla="*/ 1069340 w 4183443"/>
                  <a:gd name="connsiteY6" fmla="*/ 3068320 h 4238265"/>
                  <a:gd name="connsiteX7" fmla="*/ 1113311 w 4183443"/>
                  <a:gd name="connsiteY7" fmla="*/ 3139138 h 4238265"/>
                  <a:gd name="connsiteX8" fmla="*/ 1121792 w 4183443"/>
                  <a:gd name="connsiteY8" fmla="*/ 3148572 h 4238265"/>
                  <a:gd name="connsiteX9" fmla="*/ 1130194 w 4183443"/>
                  <a:gd name="connsiteY9" fmla="*/ 3161427 h 4238265"/>
                  <a:gd name="connsiteX10" fmla="*/ 1168481 w 4183443"/>
                  <a:gd name="connsiteY10" fmla="*/ 3200505 h 4238265"/>
                  <a:gd name="connsiteX11" fmla="*/ 1121792 w 4183443"/>
                  <a:gd name="connsiteY11" fmla="*/ 3148572 h 4238265"/>
                  <a:gd name="connsiteX12" fmla="*/ 1069341 w 4183443"/>
                  <a:gd name="connsiteY12" fmla="*/ 3068321 h 4238265"/>
                  <a:gd name="connsiteX13" fmla="*/ 932181 w 4183443"/>
                  <a:gd name="connsiteY13" fmla="*/ 2778761 h 4238265"/>
                  <a:gd name="connsiteX14" fmla="*/ 917449 w 4183443"/>
                  <a:gd name="connsiteY14" fmla="*/ 2743642 h 4238265"/>
                  <a:gd name="connsiteX15" fmla="*/ 915191 w 4183443"/>
                  <a:gd name="connsiteY15" fmla="*/ 2738692 h 4238265"/>
                  <a:gd name="connsiteX16" fmla="*/ 913582 w 4183443"/>
                  <a:gd name="connsiteY16" fmla="*/ 2734896 h 4238265"/>
                  <a:gd name="connsiteX17" fmla="*/ 911443 w 4183443"/>
                  <a:gd name="connsiteY17" fmla="*/ 2730472 h 4238265"/>
                  <a:gd name="connsiteX18" fmla="*/ 907227 w 4183443"/>
                  <a:gd name="connsiteY18" fmla="*/ 2721228 h 4238265"/>
                  <a:gd name="connsiteX19" fmla="*/ 904045 w 4183443"/>
                  <a:gd name="connsiteY19" fmla="*/ 2715172 h 4238265"/>
                  <a:gd name="connsiteX20" fmla="*/ 902491 w 4183443"/>
                  <a:gd name="connsiteY20" fmla="*/ 2711958 h 4238265"/>
                  <a:gd name="connsiteX21" fmla="*/ 901790 w 4183443"/>
                  <a:gd name="connsiteY21" fmla="*/ 2710880 h 4238265"/>
                  <a:gd name="connsiteX22" fmla="*/ 900652 w 4183443"/>
                  <a:gd name="connsiteY22" fmla="*/ 2708715 h 4238265"/>
                  <a:gd name="connsiteX23" fmla="*/ 896859 w 4183443"/>
                  <a:gd name="connsiteY23" fmla="*/ 2703301 h 4238265"/>
                  <a:gd name="connsiteX24" fmla="*/ 989331 w 4183443"/>
                  <a:gd name="connsiteY24" fmla="*/ 2259606 h 4238265"/>
                  <a:gd name="connsiteX25" fmla="*/ 1973553 w 4183443"/>
                  <a:gd name="connsiteY25" fmla="*/ 3147783 h 4238265"/>
                  <a:gd name="connsiteX26" fmla="*/ 1978220 w 4183443"/>
                  <a:gd name="connsiteY26" fmla="*/ 3240203 h 4238265"/>
                  <a:gd name="connsiteX27" fmla="*/ 1978219 w 4183443"/>
                  <a:gd name="connsiteY27" fmla="*/ 3240203 h 4238265"/>
                  <a:gd name="connsiteX28" fmla="*/ 1978660 w 4183443"/>
                  <a:gd name="connsiteY28" fmla="*/ 3248935 h 4238265"/>
                  <a:gd name="connsiteX29" fmla="*/ 989330 w 4183443"/>
                  <a:gd name="connsiteY29" fmla="*/ 4238265 h 4238265"/>
                  <a:gd name="connsiteX30" fmla="*/ 0 w 4183443"/>
                  <a:gd name="connsiteY30" fmla="*/ 3248935 h 4238265"/>
                  <a:gd name="connsiteX31" fmla="*/ 888177 w 4183443"/>
                  <a:gd name="connsiteY31" fmla="*/ 2264713 h 4238265"/>
                  <a:gd name="connsiteX32" fmla="*/ 970284 w 4183443"/>
                  <a:gd name="connsiteY32" fmla="*/ 2260567 h 4238265"/>
                  <a:gd name="connsiteX33" fmla="*/ 970280 w 4183443"/>
                  <a:gd name="connsiteY33" fmla="*/ 2260600 h 4238265"/>
                  <a:gd name="connsiteX34" fmla="*/ 947420 w 4183443"/>
                  <a:gd name="connsiteY34" fmla="*/ 2359660 h 4238265"/>
                  <a:gd name="connsiteX35" fmla="*/ 939800 w 4183443"/>
                  <a:gd name="connsiteY35" fmla="*/ 2405380 h 4238265"/>
                  <a:gd name="connsiteX36" fmla="*/ 909320 w 4183443"/>
                  <a:gd name="connsiteY36" fmla="*/ 2473960 h 4238265"/>
                  <a:gd name="connsiteX37" fmla="*/ 886460 w 4183443"/>
                  <a:gd name="connsiteY37" fmla="*/ 2512060 h 4238265"/>
                  <a:gd name="connsiteX38" fmla="*/ 878840 w 4183443"/>
                  <a:gd name="connsiteY38" fmla="*/ 2641600 h 4238265"/>
                  <a:gd name="connsiteX39" fmla="*/ 879037 w 4183443"/>
                  <a:gd name="connsiteY39" fmla="*/ 2642397 h 4238265"/>
                  <a:gd name="connsiteX40" fmla="*/ 887347 w 4183443"/>
                  <a:gd name="connsiteY40" fmla="*/ 2676204 h 4238265"/>
                  <a:gd name="connsiteX41" fmla="*/ 889965 w 4183443"/>
                  <a:gd name="connsiteY41" fmla="*/ 2687105 h 4238265"/>
                  <a:gd name="connsiteX42" fmla="*/ 892217 w 4183443"/>
                  <a:gd name="connsiteY42" fmla="*/ 2696546 h 4238265"/>
                  <a:gd name="connsiteX43" fmla="*/ 892296 w 4183443"/>
                  <a:gd name="connsiteY43" fmla="*/ 2696835 h 4238265"/>
                  <a:gd name="connsiteX44" fmla="*/ 892781 w 4183443"/>
                  <a:gd name="connsiteY44" fmla="*/ 2698862 h 4238265"/>
                  <a:gd name="connsiteX45" fmla="*/ 893770 w 4183443"/>
                  <a:gd name="connsiteY45" fmla="*/ 2702239 h 4238265"/>
                  <a:gd name="connsiteX46" fmla="*/ 893771 w 4183443"/>
                  <a:gd name="connsiteY46" fmla="*/ 2702239 h 4238265"/>
                  <a:gd name="connsiteX47" fmla="*/ 892296 w 4183443"/>
                  <a:gd name="connsiteY47" fmla="*/ 2696835 h 4238265"/>
                  <a:gd name="connsiteX48" fmla="*/ 890540 w 4183443"/>
                  <a:gd name="connsiteY48" fmla="*/ 2689499 h 4238265"/>
                  <a:gd name="connsiteX49" fmla="*/ 889965 w 4183443"/>
                  <a:gd name="connsiteY49" fmla="*/ 2687105 h 4238265"/>
                  <a:gd name="connsiteX50" fmla="*/ 887923 w 4183443"/>
                  <a:gd name="connsiteY50" fmla="*/ 2678548 h 4238265"/>
                  <a:gd name="connsiteX51" fmla="*/ 887347 w 4183443"/>
                  <a:gd name="connsiteY51" fmla="*/ 2676204 h 4238265"/>
                  <a:gd name="connsiteX52" fmla="*/ 886181 w 4183443"/>
                  <a:gd name="connsiteY52" fmla="*/ 2671346 h 4238265"/>
                  <a:gd name="connsiteX53" fmla="*/ 879037 w 4183443"/>
                  <a:gd name="connsiteY53" fmla="*/ 2642397 h 4238265"/>
                  <a:gd name="connsiteX54" fmla="*/ 878841 w 4183443"/>
                  <a:gd name="connsiteY54" fmla="*/ 2641601 h 4238265"/>
                  <a:gd name="connsiteX55" fmla="*/ 886461 w 4183443"/>
                  <a:gd name="connsiteY55" fmla="*/ 2512061 h 4238265"/>
                  <a:gd name="connsiteX56" fmla="*/ 909321 w 4183443"/>
                  <a:gd name="connsiteY56" fmla="*/ 2473961 h 4238265"/>
                  <a:gd name="connsiteX57" fmla="*/ 939801 w 4183443"/>
                  <a:gd name="connsiteY57" fmla="*/ 2405381 h 4238265"/>
                  <a:gd name="connsiteX58" fmla="*/ 947421 w 4183443"/>
                  <a:gd name="connsiteY58" fmla="*/ 2359661 h 4238265"/>
                  <a:gd name="connsiteX59" fmla="*/ 970281 w 4183443"/>
                  <a:gd name="connsiteY59" fmla="*/ 2260601 h 4238265"/>
                  <a:gd name="connsiteX60" fmla="*/ 970285 w 4183443"/>
                  <a:gd name="connsiteY60" fmla="*/ 2260568 h 4238265"/>
                  <a:gd name="connsiteX61" fmla="*/ 3077130 w 4183443"/>
                  <a:gd name="connsiteY61" fmla="*/ 1395444 h 4238265"/>
                  <a:gd name="connsiteX62" fmla="*/ 3111353 w 4183443"/>
                  <a:gd name="connsiteY62" fmla="*/ 1440355 h 4238265"/>
                  <a:gd name="connsiteX63" fmla="*/ 3109900 w 4183443"/>
                  <a:gd name="connsiteY63" fmla="*/ 1438116 h 4238265"/>
                  <a:gd name="connsiteX64" fmla="*/ 3109888 w 4183443"/>
                  <a:gd name="connsiteY64" fmla="*/ 1438100 h 4238265"/>
                  <a:gd name="connsiteX65" fmla="*/ 3109877 w 4183443"/>
                  <a:gd name="connsiteY65" fmla="*/ 1438083 h 4238265"/>
                  <a:gd name="connsiteX66" fmla="*/ 3104709 w 4183443"/>
                  <a:gd name="connsiteY66" fmla="*/ 1431213 h 4238265"/>
                  <a:gd name="connsiteX67" fmla="*/ 3077130 w 4183443"/>
                  <a:gd name="connsiteY67" fmla="*/ 1395444 h 4238265"/>
                  <a:gd name="connsiteX68" fmla="*/ 3648764 w 4183443"/>
                  <a:gd name="connsiteY68" fmla="*/ 1065445 h 4238265"/>
                  <a:gd name="connsiteX69" fmla="*/ 3645139 w 4183443"/>
                  <a:gd name="connsiteY69" fmla="*/ 1067335 h 4238265"/>
                  <a:gd name="connsiteX70" fmla="*/ 3642900 w 4183443"/>
                  <a:gd name="connsiteY70" fmla="*/ 1068788 h 4238265"/>
                  <a:gd name="connsiteX71" fmla="*/ 3642884 w 4183443"/>
                  <a:gd name="connsiteY71" fmla="*/ 1068800 h 4238265"/>
                  <a:gd name="connsiteX72" fmla="*/ 3642867 w 4183443"/>
                  <a:gd name="connsiteY72" fmla="*/ 1068811 h 4238265"/>
                  <a:gd name="connsiteX73" fmla="*/ 3635997 w 4183443"/>
                  <a:gd name="connsiteY73" fmla="*/ 1073979 h 4238265"/>
                  <a:gd name="connsiteX74" fmla="*/ 3600228 w 4183443"/>
                  <a:gd name="connsiteY74" fmla="*/ 1101558 h 4238265"/>
                  <a:gd name="connsiteX75" fmla="*/ 3648764 w 4183443"/>
                  <a:gd name="connsiteY75" fmla="*/ 1065445 h 4238265"/>
                  <a:gd name="connsiteX76" fmla="*/ 2207134 w 4183443"/>
                  <a:gd name="connsiteY76" fmla="*/ 1031857 h 4238265"/>
                  <a:gd name="connsiteX77" fmla="*/ 2209278 w 4183443"/>
                  <a:gd name="connsiteY77" fmla="*/ 1077138 h 4238265"/>
                  <a:gd name="connsiteX78" fmla="*/ 3092961 w 4183443"/>
                  <a:gd name="connsiteY78" fmla="*/ 1966448 h 4238265"/>
                  <a:gd name="connsiteX79" fmla="*/ 3165680 w 4183443"/>
                  <a:gd name="connsiteY79" fmla="*/ 1970120 h 4238265"/>
                  <a:gd name="connsiteX80" fmla="*/ 3165680 w 4183443"/>
                  <a:gd name="connsiteY80" fmla="*/ 1970119 h 4238265"/>
                  <a:gd name="connsiteX81" fmla="*/ 3194113 w 4183443"/>
                  <a:gd name="connsiteY81" fmla="*/ 1971555 h 4238265"/>
                  <a:gd name="connsiteX82" fmla="*/ 3310988 w 4183443"/>
                  <a:gd name="connsiteY82" fmla="*/ 1971555 h 4238265"/>
                  <a:gd name="connsiteX83" fmla="*/ 3297616 w 4183443"/>
                  <a:gd name="connsiteY83" fmla="*/ 1973553 h 4238265"/>
                  <a:gd name="connsiteX84" fmla="*/ 3271340 w 4183443"/>
                  <a:gd name="connsiteY84" fmla="*/ 1974880 h 4238265"/>
                  <a:gd name="connsiteX85" fmla="*/ 3271340 w 4183443"/>
                  <a:gd name="connsiteY85" fmla="*/ 1974879 h 4238265"/>
                  <a:gd name="connsiteX86" fmla="*/ 3196464 w 4183443"/>
                  <a:gd name="connsiteY86" fmla="*/ 1978660 h 4238265"/>
                  <a:gd name="connsiteX87" fmla="*/ 2912108 w 4183443"/>
                  <a:gd name="connsiteY87" fmla="*/ 1978660 h 4238265"/>
                  <a:gd name="connsiteX88" fmla="*/ 1978661 w 4183443"/>
                  <a:gd name="connsiteY88" fmla="*/ 2912107 h 4238265"/>
                  <a:gd name="connsiteX89" fmla="*/ 1978661 w 4183443"/>
                  <a:gd name="connsiteY89" fmla="*/ 3240170 h 4238265"/>
                  <a:gd name="connsiteX90" fmla="*/ 1978220 w 4183443"/>
                  <a:gd name="connsiteY90" fmla="*/ 3240202 h 4238265"/>
                  <a:gd name="connsiteX91" fmla="*/ 1973553 w 4183443"/>
                  <a:gd name="connsiteY91" fmla="*/ 3147782 h 4238265"/>
                  <a:gd name="connsiteX92" fmla="*/ 989331 w 4183443"/>
                  <a:gd name="connsiteY92" fmla="*/ 2259605 h 4238265"/>
                  <a:gd name="connsiteX93" fmla="*/ 1273687 w 4183443"/>
                  <a:gd name="connsiteY93" fmla="*/ 2259605 h 4238265"/>
                  <a:gd name="connsiteX94" fmla="*/ 2207134 w 4183443"/>
                  <a:gd name="connsiteY94" fmla="*/ 1326158 h 4238265"/>
                  <a:gd name="connsiteX95" fmla="*/ 3196463 w 4183443"/>
                  <a:gd name="connsiteY95" fmla="*/ 0 h 4238265"/>
                  <a:gd name="connsiteX96" fmla="*/ 3749607 w 4183443"/>
                  <a:gd name="connsiteY96" fmla="*/ 168962 h 4238265"/>
                  <a:gd name="connsiteX97" fmla="*/ 3895843 w 4183443"/>
                  <a:gd name="connsiteY97" fmla="*/ 289618 h 4238265"/>
                  <a:gd name="connsiteX98" fmla="*/ 3896407 w 4183443"/>
                  <a:gd name="connsiteY98" fmla="*/ 290231 h 4238265"/>
                  <a:gd name="connsiteX99" fmla="*/ 4007855 w 4183443"/>
                  <a:gd name="connsiteY99" fmla="*/ 425307 h 4238265"/>
                  <a:gd name="connsiteX100" fmla="*/ 4066621 w 4183443"/>
                  <a:gd name="connsiteY100" fmla="*/ 518243 h 4238265"/>
                  <a:gd name="connsiteX101" fmla="*/ 4108047 w 4183443"/>
                  <a:gd name="connsiteY101" fmla="*/ 604238 h 4238265"/>
                  <a:gd name="connsiteX102" fmla="*/ 4133109 w 4183443"/>
                  <a:gd name="connsiteY102" fmla="*/ 672711 h 4238265"/>
                  <a:gd name="connsiteX103" fmla="*/ 4142411 w 4183443"/>
                  <a:gd name="connsiteY103" fmla="*/ 699393 h 4238265"/>
                  <a:gd name="connsiteX104" fmla="*/ 4143155 w 4183443"/>
                  <a:gd name="connsiteY104" fmla="*/ 702286 h 4238265"/>
                  <a:gd name="connsiteX105" fmla="*/ 4164561 w 4183443"/>
                  <a:gd name="connsiteY105" fmla="*/ 788885 h 4238265"/>
                  <a:gd name="connsiteX106" fmla="*/ 4178336 w 4183443"/>
                  <a:gd name="connsiteY106" fmla="*/ 881072 h 4238265"/>
                  <a:gd name="connsiteX107" fmla="*/ 4179663 w 4183443"/>
                  <a:gd name="connsiteY107" fmla="*/ 907348 h 4238265"/>
                  <a:gd name="connsiteX108" fmla="*/ 4179662 w 4183443"/>
                  <a:gd name="connsiteY108" fmla="*/ 907348 h 4238265"/>
                  <a:gd name="connsiteX109" fmla="*/ 4183443 w 4183443"/>
                  <a:gd name="connsiteY109" fmla="*/ 982224 h 4238265"/>
                  <a:gd name="connsiteX110" fmla="*/ 4183443 w 4183443"/>
                  <a:gd name="connsiteY110" fmla="*/ 1038961 h 4238265"/>
                  <a:gd name="connsiteX111" fmla="*/ 4181299 w 4183443"/>
                  <a:gd name="connsiteY111" fmla="*/ 1084242 h 4238265"/>
                  <a:gd name="connsiteX112" fmla="*/ 3389803 w 4183443"/>
                  <a:gd name="connsiteY112" fmla="*/ 1959777 h 4238265"/>
                  <a:gd name="connsiteX113" fmla="*/ 3310988 w 4183443"/>
                  <a:gd name="connsiteY113" fmla="*/ 1971554 h 4238265"/>
                  <a:gd name="connsiteX114" fmla="*/ 3194113 w 4183443"/>
                  <a:gd name="connsiteY114" fmla="*/ 1971554 h 4238265"/>
                  <a:gd name="connsiteX115" fmla="*/ 3165680 w 4183443"/>
                  <a:gd name="connsiteY115" fmla="*/ 1970118 h 4238265"/>
                  <a:gd name="connsiteX116" fmla="*/ 3165680 w 4183443"/>
                  <a:gd name="connsiteY116" fmla="*/ 1970119 h 4238265"/>
                  <a:gd name="connsiteX117" fmla="*/ 3092961 w 4183443"/>
                  <a:gd name="connsiteY117" fmla="*/ 1966447 h 4238265"/>
                  <a:gd name="connsiteX118" fmla="*/ 2209278 w 4183443"/>
                  <a:gd name="connsiteY118" fmla="*/ 1077137 h 4238265"/>
                  <a:gd name="connsiteX119" fmla="*/ 2207134 w 4183443"/>
                  <a:gd name="connsiteY119" fmla="*/ 1031856 h 4238265"/>
                  <a:gd name="connsiteX120" fmla="*/ 2207134 w 4183443"/>
                  <a:gd name="connsiteY120" fmla="*/ 989329 h 4238265"/>
                  <a:gd name="connsiteX121" fmla="*/ 2208570 w 4183443"/>
                  <a:gd name="connsiteY121" fmla="*/ 960896 h 4238265"/>
                  <a:gd name="connsiteX122" fmla="*/ 2208569 w 4183443"/>
                  <a:gd name="connsiteY122" fmla="*/ 960896 h 4238265"/>
                  <a:gd name="connsiteX123" fmla="*/ 2212241 w 4183443"/>
                  <a:gd name="connsiteY123" fmla="*/ 888177 h 4238265"/>
                  <a:gd name="connsiteX124" fmla="*/ 3196463 w 4183443"/>
                  <a:gd name="connsiteY124" fmla="*/ 0 h 4238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183443" h="4238265">
                    <a:moveTo>
                      <a:pt x="896859" y="2703301"/>
                    </a:moveTo>
                    <a:lnTo>
                      <a:pt x="901790" y="2710880"/>
                    </a:lnTo>
                    <a:lnTo>
                      <a:pt x="904045" y="2715172"/>
                    </a:lnTo>
                    <a:lnTo>
                      <a:pt x="911443" y="2730472"/>
                    </a:lnTo>
                    <a:lnTo>
                      <a:pt x="915191" y="2738692"/>
                    </a:lnTo>
                    <a:lnTo>
                      <a:pt x="932180" y="2778760"/>
                    </a:lnTo>
                    <a:cubicBezTo>
                      <a:pt x="1033920" y="3028486"/>
                      <a:pt x="907455" y="2785021"/>
                      <a:pt x="1069340" y="3068320"/>
                    </a:cubicBezTo>
                    <a:cubicBezTo>
                      <a:pt x="1082723" y="3091741"/>
                      <a:pt x="1097084" y="3116227"/>
                      <a:pt x="1113311" y="3139138"/>
                    </a:cubicBezTo>
                    <a:lnTo>
                      <a:pt x="1121792" y="3148572"/>
                    </a:lnTo>
                    <a:lnTo>
                      <a:pt x="1130194" y="3161427"/>
                    </a:lnTo>
                    <a:lnTo>
                      <a:pt x="1168481" y="3200505"/>
                    </a:lnTo>
                    <a:lnTo>
                      <a:pt x="1121792" y="3148572"/>
                    </a:lnTo>
                    <a:lnTo>
                      <a:pt x="1069341" y="3068321"/>
                    </a:lnTo>
                    <a:cubicBezTo>
                      <a:pt x="907456" y="2785022"/>
                      <a:pt x="1033921" y="3028487"/>
                      <a:pt x="932181" y="2778761"/>
                    </a:cubicBezTo>
                    <a:cubicBezTo>
                      <a:pt x="926422" y="2764626"/>
                      <a:pt x="921560" y="2753075"/>
                      <a:pt x="917449" y="2743642"/>
                    </a:cubicBezTo>
                    <a:lnTo>
                      <a:pt x="915191" y="2738692"/>
                    </a:lnTo>
                    <a:lnTo>
                      <a:pt x="913582" y="2734896"/>
                    </a:lnTo>
                    <a:lnTo>
                      <a:pt x="911443" y="2730472"/>
                    </a:lnTo>
                    <a:lnTo>
                      <a:pt x="907227" y="2721228"/>
                    </a:lnTo>
                    <a:lnTo>
                      <a:pt x="904045" y="2715172"/>
                    </a:lnTo>
                    <a:lnTo>
                      <a:pt x="902491" y="2711958"/>
                    </a:lnTo>
                    <a:lnTo>
                      <a:pt x="901790" y="2710880"/>
                    </a:lnTo>
                    <a:lnTo>
                      <a:pt x="900652" y="2708715"/>
                    </a:lnTo>
                    <a:cubicBezTo>
                      <a:pt x="898972" y="2705883"/>
                      <a:pt x="897756" y="2704234"/>
                      <a:pt x="896859" y="2703301"/>
                    </a:cubicBezTo>
                    <a:close/>
                    <a:moveTo>
                      <a:pt x="989331" y="2259606"/>
                    </a:moveTo>
                    <a:cubicBezTo>
                      <a:pt x="1501573" y="2259606"/>
                      <a:pt x="1922889" y="2648907"/>
                      <a:pt x="1973553" y="3147783"/>
                    </a:cubicBezTo>
                    <a:lnTo>
                      <a:pt x="1978220" y="3240203"/>
                    </a:lnTo>
                    <a:lnTo>
                      <a:pt x="1978219" y="3240203"/>
                    </a:lnTo>
                    <a:lnTo>
                      <a:pt x="1978660" y="3248935"/>
                    </a:lnTo>
                    <a:cubicBezTo>
                      <a:pt x="1978660" y="3795327"/>
                      <a:pt x="1535722" y="4238265"/>
                      <a:pt x="989330" y="4238265"/>
                    </a:cubicBezTo>
                    <a:cubicBezTo>
                      <a:pt x="442938" y="4238265"/>
                      <a:pt x="0" y="3795327"/>
                      <a:pt x="0" y="3248935"/>
                    </a:cubicBezTo>
                    <a:cubicBezTo>
                      <a:pt x="0" y="2736693"/>
                      <a:pt x="389301" y="2315376"/>
                      <a:pt x="888177" y="2264713"/>
                    </a:cubicBezTo>
                    <a:lnTo>
                      <a:pt x="970284" y="2260567"/>
                    </a:lnTo>
                    <a:lnTo>
                      <a:pt x="970280" y="2260600"/>
                    </a:lnTo>
                    <a:cubicBezTo>
                      <a:pt x="960385" y="2334810"/>
                      <a:pt x="965989" y="2279196"/>
                      <a:pt x="947420" y="2359660"/>
                    </a:cubicBezTo>
                    <a:cubicBezTo>
                      <a:pt x="943946" y="2374715"/>
                      <a:pt x="942340" y="2390140"/>
                      <a:pt x="939800" y="2405380"/>
                    </a:cubicBezTo>
                    <a:cubicBezTo>
                      <a:pt x="927689" y="2435657"/>
                      <a:pt x="924575" y="2446501"/>
                      <a:pt x="909320" y="2473960"/>
                    </a:cubicBezTo>
                    <a:cubicBezTo>
                      <a:pt x="902127" y="2486907"/>
                      <a:pt x="889109" y="2497488"/>
                      <a:pt x="886460" y="2512060"/>
                    </a:cubicBezTo>
                    <a:cubicBezTo>
                      <a:pt x="878722" y="2554617"/>
                      <a:pt x="881380" y="2598420"/>
                      <a:pt x="878840" y="2641600"/>
                    </a:cubicBezTo>
                    <a:lnTo>
                      <a:pt x="879037" y="2642397"/>
                    </a:lnTo>
                    <a:lnTo>
                      <a:pt x="887347" y="2676204"/>
                    </a:lnTo>
                    <a:lnTo>
                      <a:pt x="889965" y="2687105"/>
                    </a:lnTo>
                    <a:lnTo>
                      <a:pt x="892217" y="2696546"/>
                    </a:lnTo>
                    <a:lnTo>
                      <a:pt x="892296" y="2696835"/>
                    </a:lnTo>
                    <a:lnTo>
                      <a:pt x="892781" y="2698862"/>
                    </a:lnTo>
                    <a:cubicBezTo>
                      <a:pt x="893271" y="2700829"/>
                      <a:pt x="893553" y="2701799"/>
                      <a:pt x="893770" y="2702239"/>
                    </a:cubicBezTo>
                    <a:lnTo>
                      <a:pt x="893771" y="2702239"/>
                    </a:lnTo>
                    <a:lnTo>
                      <a:pt x="892296" y="2696835"/>
                    </a:lnTo>
                    <a:lnTo>
                      <a:pt x="890540" y="2689499"/>
                    </a:lnTo>
                    <a:lnTo>
                      <a:pt x="889965" y="2687105"/>
                    </a:lnTo>
                    <a:lnTo>
                      <a:pt x="887923" y="2678548"/>
                    </a:lnTo>
                    <a:lnTo>
                      <a:pt x="887347" y="2676204"/>
                    </a:lnTo>
                    <a:lnTo>
                      <a:pt x="886181" y="2671346"/>
                    </a:lnTo>
                    <a:lnTo>
                      <a:pt x="879037" y="2642397"/>
                    </a:lnTo>
                    <a:lnTo>
                      <a:pt x="878841" y="2641601"/>
                    </a:lnTo>
                    <a:cubicBezTo>
                      <a:pt x="881381" y="2598421"/>
                      <a:pt x="878723" y="2554618"/>
                      <a:pt x="886461" y="2512061"/>
                    </a:cubicBezTo>
                    <a:cubicBezTo>
                      <a:pt x="889110" y="2497489"/>
                      <a:pt x="902128" y="2486908"/>
                      <a:pt x="909321" y="2473961"/>
                    </a:cubicBezTo>
                    <a:cubicBezTo>
                      <a:pt x="924576" y="2446502"/>
                      <a:pt x="927690" y="2435658"/>
                      <a:pt x="939801" y="2405381"/>
                    </a:cubicBezTo>
                    <a:cubicBezTo>
                      <a:pt x="942341" y="2390141"/>
                      <a:pt x="943947" y="2374716"/>
                      <a:pt x="947421" y="2359661"/>
                    </a:cubicBezTo>
                    <a:cubicBezTo>
                      <a:pt x="965990" y="2279197"/>
                      <a:pt x="960386" y="2334811"/>
                      <a:pt x="970281" y="2260601"/>
                    </a:cubicBezTo>
                    <a:lnTo>
                      <a:pt x="970285" y="2260568"/>
                    </a:lnTo>
                    <a:close/>
                    <a:moveTo>
                      <a:pt x="3077130" y="1395444"/>
                    </a:moveTo>
                    <a:cubicBezTo>
                      <a:pt x="3072549" y="1390625"/>
                      <a:pt x="3123712" y="1460390"/>
                      <a:pt x="3111353" y="1440355"/>
                    </a:cubicBezTo>
                    <a:lnTo>
                      <a:pt x="3109900" y="1438116"/>
                    </a:lnTo>
                    <a:lnTo>
                      <a:pt x="3109888" y="1438100"/>
                    </a:lnTo>
                    <a:lnTo>
                      <a:pt x="3109877" y="1438083"/>
                    </a:lnTo>
                    <a:lnTo>
                      <a:pt x="3104709" y="1431213"/>
                    </a:lnTo>
                    <a:cubicBezTo>
                      <a:pt x="3086377" y="1406944"/>
                      <a:pt x="3078657" y="1397050"/>
                      <a:pt x="3077130" y="1395444"/>
                    </a:cubicBezTo>
                    <a:close/>
                    <a:moveTo>
                      <a:pt x="3648764" y="1065445"/>
                    </a:moveTo>
                    <a:cubicBezTo>
                      <a:pt x="3648745" y="1065238"/>
                      <a:pt x="3647644" y="1065790"/>
                      <a:pt x="3645139" y="1067335"/>
                    </a:cubicBezTo>
                    <a:lnTo>
                      <a:pt x="3642900" y="1068788"/>
                    </a:lnTo>
                    <a:lnTo>
                      <a:pt x="3642884" y="1068800"/>
                    </a:lnTo>
                    <a:lnTo>
                      <a:pt x="3642867" y="1068811"/>
                    </a:lnTo>
                    <a:lnTo>
                      <a:pt x="3635997" y="1073979"/>
                    </a:lnTo>
                    <a:cubicBezTo>
                      <a:pt x="3611728" y="1092311"/>
                      <a:pt x="3601834" y="1100031"/>
                      <a:pt x="3600228" y="1101558"/>
                    </a:cubicBezTo>
                    <a:cubicBezTo>
                      <a:pt x="3596012" y="1105567"/>
                      <a:pt x="3648898" y="1066896"/>
                      <a:pt x="3648764" y="1065445"/>
                    </a:cubicBezTo>
                    <a:close/>
                    <a:moveTo>
                      <a:pt x="2207134" y="1031857"/>
                    </a:moveTo>
                    <a:lnTo>
                      <a:pt x="2209278" y="1077138"/>
                    </a:lnTo>
                    <a:cubicBezTo>
                      <a:pt x="2253875" y="1545686"/>
                      <a:pt x="2625265" y="1918952"/>
                      <a:pt x="3092961" y="1966448"/>
                    </a:cubicBezTo>
                    <a:lnTo>
                      <a:pt x="3165680" y="1970120"/>
                    </a:lnTo>
                    <a:lnTo>
                      <a:pt x="3165680" y="1970119"/>
                    </a:lnTo>
                    <a:lnTo>
                      <a:pt x="3194113" y="1971555"/>
                    </a:lnTo>
                    <a:lnTo>
                      <a:pt x="3310988" y="1971555"/>
                    </a:lnTo>
                    <a:lnTo>
                      <a:pt x="3297616" y="1973553"/>
                    </a:lnTo>
                    <a:lnTo>
                      <a:pt x="3271340" y="1974880"/>
                    </a:lnTo>
                    <a:lnTo>
                      <a:pt x="3271340" y="1974879"/>
                    </a:lnTo>
                    <a:lnTo>
                      <a:pt x="3196464" y="1978660"/>
                    </a:lnTo>
                    <a:lnTo>
                      <a:pt x="2912108" y="1978660"/>
                    </a:lnTo>
                    <a:cubicBezTo>
                      <a:pt x="2396579" y="1978660"/>
                      <a:pt x="1978661" y="2396578"/>
                      <a:pt x="1978661" y="2912107"/>
                    </a:cubicBezTo>
                    <a:lnTo>
                      <a:pt x="1978661" y="3240170"/>
                    </a:lnTo>
                    <a:lnTo>
                      <a:pt x="1978220" y="3240202"/>
                    </a:lnTo>
                    <a:lnTo>
                      <a:pt x="1973553" y="3147782"/>
                    </a:lnTo>
                    <a:cubicBezTo>
                      <a:pt x="1922889" y="2648906"/>
                      <a:pt x="1501573" y="2259605"/>
                      <a:pt x="989331" y="2259605"/>
                    </a:cubicBezTo>
                    <a:lnTo>
                      <a:pt x="1273687" y="2259605"/>
                    </a:lnTo>
                    <a:cubicBezTo>
                      <a:pt x="1789216" y="2259605"/>
                      <a:pt x="2207134" y="1841687"/>
                      <a:pt x="2207134" y="1326158"/>
                    </a:cubicBezTo>
                    <a:close/>
                    <a:moveTo>
                      <a:pt x="3196463" y="0"/>
                    </a:moveTo>
                    <a:cubicBezTo>
                      <a:pt x="3401360" y="0"/>
                      <a:pt x="3591709" y="62288"/>
                      <a:pt x="3749607" y="168962"/>
                    </a:cubicBezTo>
                    <a:lnTo>
                      <a:pt x="3895843" y="289618"/>
                    </a:lnTo>
                    <a:lnTo>
                      <a:pt x="3896407" y="290231"/>
                    </a:lnTo>
                    <a:lnTo>
                      <a:pt x="4007855" y="425307"/>
                    </a:lnTo>
                    <a:lnTo>
                      <a:pt x="4066621" y="518243"/>
                    </a:lnTo>
                    <a:lnTo>
                      <a:pt x="4108047" y="604238"/>
                    </a:lnTo>
                    <a:lnTo>
                      <a:pt x="4133109" y="672711"/>
                    </a:lnTo>
                    <a:lnTo>
                      <a:pt x="4142411" y="699393"/>
                    </a:lnTo>
                    <a:lnTo>
                      <a:pt x="4143155" y="702286"/>
                    </a:lnTo>
                    <a:lnTo>
                      <a:pt x="4164561" y="788885"/>
                    </a:lnTo>
                    <a:cubicBezTo>
                      <a:pt x="4170556" y="819141"/>
                      <a:pt x="4175170" y="849892"/>
                      <a:pt x="4178336" y="881072"/>
                    </a:cubicBezTo>
                    <a:lnTo>
                      <a:pt x="4179663" y="907348"/>
                    </a:lnTo>
                    <a:lnTo>
                      <a:pt x="4179662" y="907348"/>
                    </a:lnTo>
                    <a:lnTo>
                      <a:pt x="4183443" y="982224"/>
                    </a:lnTo>
                    <a:lnTo>
                      <a:pt x="4183443" y="1038961"/>
                    </a:lnTo>
                    <a:lnTo>
                      <a:pt x="4181299" y="1084242"/>
                    </a:lnTo>
                    <a:cubicBezTo>
                      <a:pt x="4139676" y="1521552"/>
                      <a:pt x="3813379" y="1875863"/>
                      <a:pt x="3389803" y="1959777"/>
                    </a:cubicBezTo>
                    <a:lnTo>
                      <a:pt x="3310988" y="1971554"/>
                    </a:lnTo>
                    <a:lnTo>
                      <a:pt x="3194113" y="1971554"/>
                    </a:lnTo>
                    <a:lnTo>
                      <a:pt x="3165680" y="1970118"/>
                    </a:lnTo>
                    <a:lnTo>
                      <a:pt x="3165680" y="1970119"/>
                    </a:lnTo>
                    <a:lnTo>
                      <a:pt x="3092961" y="1966447"/>
                    </a:lnTo>
                    <a:cubicBezTo>
                      <a:pt x="2625265" y="1918951"/>
                      <a:pt x="2253875" y="1545685"/>
                      <a:pt x="2209278" y="1077137"/>
                    </a:cubicBezTo>
                    <a:lnTo>
                      <a:pt x="2207134" y="1031856"/>
                    </a:lnTo>
                    <a:lnTo>
                      <a:pt x="2207134" y="989329"/>
                    </a:lnTo>
                    <a:lnTo>
                      <a:pt x="2208570" y="960896"/>
                    </a:lnTo>
                    <a:lnTo>
                      <a:pt x="2208569" y="960896"/>
                    </a:lnTo>
                    <a:lnTo>
                      <a:pt x="2212241" y="888177"/>
                    </a:lnTo>
                    <a:cubicBezTo>
                      <a:pt x="2262904" y="389301"/>
                      <a:pt x="2684220" y="0"/>
                      <a:pt x="3196463" y="0"/>
                    </a:cubicBezTo>
                    <a:close/>
                  </a:path>
                </a:pathLst>
              </a:custGeom>
              <a:gradFill flip="none" rotWithShape="1">
                <a:gsLst>
                  <a:gs pos="7000">
                    <a:schemeClr val="bg1">
                      <a:lumMod val="50000"/>
                    </a:schemeClr>
                  </a:gs>
                  <a:gs pos="93000">
                    <a:schemeClr val="tx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7CEF63FC-49E6-E031-1F84-BD93A6E04EFB}"/>
                </a:ext>
              </a:extLst>
            </p:cNvPr>
            <p:cNvGrpSpPr/>
            <p:nvPr/>
          </p:nvGrpSpPr>
          <p:grpSpPr>
            <a:xfrm rot="2700000">
              <a:off x="5267160" y="8254990"/>
              <a:ext cx="1634836" cy="1634836"/>
              <a:chOff x="6427166" y="3729166"/>
              <a:chExt cx="1634836" cy="163483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15CE40AB-2050-435A-B020-803BD53E8B63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AEAB55F6-DF2C-B8AB-017E-7A4F28A73007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A92E2941-7476-AE81-F50A-F96A87668A69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STEP</a:t>
                  </a:r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1961A2CB-0D76-49C6-7E72-55F0EAA62E2A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Russo One" panose="02000503050000020004" pitchFamily="2" charset="0"/>
                    </a:rPr>
                    <a:t>02</a:t>
                  </a:r>
                </a:p>
              </p:txBody>
            </p:sp>
          </p:grp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699831-6FCE-E610-AF50-B998D9F241AF}"/>
                </a:ext>
              </a:extLst>
            </p:cNvPr>
            <p:cNvGrpSpPr/>
            <p:nvPr/>
          </p:nvGrpSpPr>
          <p:grpSpPr>
            <a:xfrm rot="2700000">
              <a:off x="5295735" y="11415351"/>
              <a:ext cx="1634836" cy="1634836"/>
              <a:chOff x="6427166" y="3729166"/>
              <a:chExt cx="1634836" cy="1634836"/>
            </a:xfrm>
          </p:grpSpPr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3199E192-322C-2383-60F5-14F6016D1965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4F699ABF-A72C-E4BD-94CC-3393A680E28C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70ADACBA-55BF-EE59-DD91-C6CEB6A84B26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STEP</a:t>
                  </a:r>
                </a:p>
              </p:txBody>
            </p:sp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22E4B741-6F4C-C0F5-B952-56AB5C6D5446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Russo One" panose="02000503050000020004" pitchFamily="2" charset="0"/>
                    </a:rPr>
                    <a:t>03</a:t>
                  </a:r>
                </a:p>
              </p:txBody>
            </p:sp>
          </p:grp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9350C1D-E4E5-D9F9-374F-25CBAC5E87EA}"/>
              </a:ext>
            </a:extLst>
          </p:cNvPr>
          <p:cNvSpPr txBox="1"/>
          <p:nvPr/>
        </p:nvSpPr>
        <p:spPr>
          <a:xfrm>
            <a:off x="1391651" y="1799214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IDEA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E84FDD9-F1EB-B2C4-C03D-7B42FAD18350}"/>
              </a:ext>
            </a:extLst>
          </p:cNvPr>
          <p:cNvSpPr txBox="1"/>
          <p:nvPr/>
        </p:nvSpPr>
        <p:spPr>
          <a:xfrm>
            <a:off x="3787032" y="4168948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RESEARCH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3DB9B78-4D34-A63E-5841-CE414EE6AD3E}"/>
              </a:ext>
            </a:extLst>
          </p:cNvPr>
          <p:cNvSpPr txBox="1"/>
          <p:nvPr/>
        </p:nvSpPr>
        <p:spPr>
          <a:xfrm>
            <a:off x="6011817" y="1799214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PROJECT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74E4A2A-02F5-21BC-940A-6828C29DBE2F}"/>
              </a:ext>
            </a:extLst>
          </p:cNvPr>
          <p:cNvSpPr txBox="1"/>
          <p:nvPr/>
        </p:nvSpPr>
        <p:spPr>
          <a:xfrm>
            <a:off x="8421234" y="4168948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BUSINESS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Graphic 6" descr="Dollar with solid fill">
            <a:extLst>
              <a:ext uri="{FF2B5EF4-FFF2-40B4-BE49-F238E27FC236}">
                <a16:creationId xmlns:a16="http://schemas.microsoft.com/office/drawing/2014/main" id="{F57B6287-28D2-74DB-4CC9-49A0AE16B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00474" y="3679605"/>
            <a:ext cx="457200" cy="457200"/>
          </a:xfrm>
          <a:prstGeom prst="rect">
            <a:avLst/>
          </a:prstGeom>
        </p:spPr>
      </p:pic>
      <p:pic>
        <p:nvPicPr>
          <p:cNvPr id="11" name="Graphic 10" descr="Single gear with solid fill">
            <a:extLst>
              <a:ext uri="{FF2B5EF4-FFF2-40B4-BE49-F238E27FC236}">
                <a16:creationId xmlns:a16="http://schemas.microsoft.com/office/drawing/2014/main" id="{5DA13D3C-1D44-113B-938E-F41127A500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91057" y="1325784"/>
            <a:ext cx="457200" cy="457200"/>
          </a:xfrm>
          <a:prstGeom prst="rect">
            <a:avLst/>
          </a:prstGeom>
        </p:spPr>
      </p:pic>
      <p:pic>
        <p:nvPicPr>
          <p:cNvPr id="19" name="Graphic 18" descr="Handshake with solid fill">
            <a:extLst>
              <a:ext uri="{FF2B5EF4-FFF2-40B4-BE49-F238E27FC236}">
                <a16:creationId xmlns:a16="http://schemas.microsoft.com/office/drawing/2014/main" id="{0D786564-DE6E-43DF-0700-C8E0C65F27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70891" y="1325784"/>
            <a:ext cx="457200" cy="457200"/>
          </a:xfrm>
          <a:prstGeom prst="rect">
            <a:avLst/>
          </a:prstGeom>
        </p:spPr>
      </p:pic>
      <p:pic>
        <p:nvPicPr>
          <p:cNvPr id="20" name="Graphic 19" descr="Bar graph with upward trend with solid fill">
            <a:extLst>
              <a:ext uri="{FF2B5EF4-FFF2-40B4-BE49-F238E27FC236}">
                <a16:creationId xmlns:a16="http://schemas.microsoft.com/office/drawing/2014/main" id="{084A273D-BD96-C6C5-8C9D-02F37C9D1E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66272" y="367960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10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0 L 0.09167 -1.12616 " pathEditMode="relative" rAng="0" ptsTypes="AA">
                                      <p:cBhvr>
                                        <p:cTn id="6" dur="207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563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-0.09076 -0.9847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4" y="-4923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12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-0.08985 -0.9863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92" y="-4932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6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5" grpId="0"/>
      <p:bldP spid="42" grpId="0"/>
      <p:bldP spid="43" grpId="0"/>
      <p:bldP spid="5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09250C"/>
            </a:gs>
            <a:gs pos="84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6408FB-5062-44DB-3BAB-1E984B182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Freeform: Shape 5">
            <a:extLst>
              <a:ext uri="{FF2B5EF4-FFF2-40B4-BE49-F238E27FC236}">
                <a16:creationId xmlns:a16="http://schemas.microsoft.com/office/drawing/2014/main" id="{63C0CAB2-1A2A-A8D3-C55C-B842797A48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72383" y="1349602"/>
            <a:ext cx="8647234" cy="4285019"/>
          </a:xfrm>
          <a:custGeom>
            <a:avLst/>
            <a:gdLst>
              <a:gd name="connsiteX0" fmla="*/ 5090559 w 8647234"/>
              <a:gd name="connsiteY0" fmla="*/ 3263648 h 4285019"/>
              <a:gd name="connsiteX1" fmla="*/ 5055767 w 8647234"/>
              <a:gd name="connsiteY1" fmla="*/ 3275589 h 4285019"/>
              <a:gd name="connsiteX2" fmla="*/ 4983246 w 8647234"/>
              <a:gd name="connsiteY2" fmla="*/ 3304053 h 4285019"/>
              <a:gd name="connsiteX3" fmla="*/ 4948127 w 8647234"/>
              <a:gd name="connsiteY3" fmla="*/ 3318785 h 4285019"/>
              <a:gd name="connsiteX4" fmla="*/ 4943177 w 8647234"/>
              <a:gd name="connsiteY4" fmla="*/ 3321043 h 4285019"/>
              <a:gd name="connsiteX5" fmla="*/ 4939381 w 8647234"/>
              <a:gd name="connsiteY5" fmla="*/ 3322652 h 4285019"/>
              <a:gd name="connsiteX6" fmla="*/ 4934957 w 8647234"/>
              <a:gd name="connsiteY6" fmla="*/ 3324791 h 4285019"/>
              <a:gd name="connsiteX7" fmla="*/ 4925713 w 8647234"/>
              <a:gd name="connsiteY7" fmla="*/ 3329007 h 4285019"/>
              <a:gd name="connsiteX8" fmla="*/ 4919657 w 8647234"/>
              <a:gd name="connsiteY8" fmla="*/ 3332189 h 4285019"/>
              <a:gd name="connsiteX9" fmla="*/ 4916443 w 8647234"/>
              <a:gd name="connsiteY9" fmla="*/ 3333743 h 4285019"/>
              <a:gd name="connsiteX10" fmla="*/ 4915365 w 8647234"/>
              <a:gd name="connsiteY10" fmla="*/ 3334444 h 4285019"/>
              <a:gd name="connsiteX11" fmla="*/ 4913200 w 8647234"/>
              <a:gd name="connsiteY11" fmla="*/ 3335582 h 4285019"/>
              <a:gd name="connsiteX12" fmla="*/ 4907786 w 8647234"/>
              <a:gd name="connsiteY12" fmla="*/ 3339375 h 4285019"/>
              <a:gd name="connsiteX13" fmla="*/ 4915365 w 8647234"/>
              <a:gd name="connsiteY13" fmla="*/ 3334444 h 4285019"/>
              <a:gd name="connsiteX14" fmla="*/ 4919657 w 8647234"/>
              <a:gd name="connsiteY14" fmla="*/ 3332189 h 4285019"/>
              <a:gd name="connsiteX15" fmla="*/ 4934957 w 8647234"/>
              <a:gd name="connsiteY15" fmla="*/ 3324791 h 4285019"/>
              <a:gd name="connsiteX16" fmla="*/ 4943177 w 8647234"/>
              <a:gd name="connsiteY16" fmla="*/ 3321043 h 4285019"/>
              <a:gd name="connsiteX17" fmla="*/ 4983245 w 8647234"/>
              <a:gd name="connsiteY17" fmla="*/ 3304054 h 4285019"/>
              <a:gd name="connsiteX18" fmla="*/ 5055766 w 8647234"/>
              <a:gd name="connsiteY18" fmla="*/ 3275590 h 4285019"/>
              <a:gd name="connsiteX19" fmla="*/ 5090559 w 8647234"/>
              <a:gd name="connsiteY19" fmla="*/ 3263649 h 4285019"/>
              <a:gd name="connsiteX20" fmla="*/ 6430424 w 8647234"/>
              <a:gd name="connsiteY20" fmla="*/ 3124642 h 4285019"/>
              <a:gd name="connsiteX21" fmla="*/ 6437240 w 8647234"/>
              <a:gd name="connsiteY21" fmla="*/ 3192252 h 4285019"/>
              <a:gd name="connsiteX22" fmla="*/ 6434994 w 8647234"/>
              <a:gd name="connsiteY22" fmla="*/ 3147780 h 4285019"/>
              <a:gd name="connsiteX23" fmla="*/ 6391624 w 8647234"/>
              <a:gd name="connsiteY23" fmla="*/ 2947572 h 4285019"/>
              <a:gd name="connsiteX24" fmla="*/ 6402146 w 8647234"/>
              <a:gd name="connsiteY24" fmla="*/ 2981469 h 4285019"/>
              <a:gd name="connsiteX25" fmla="*/ 6399167 w 8647234"/>
              <a:gd name="connsiteY25" fmla="*/ 2966384 h 4285019"/>
              <a:gd name="connsiteX26" fmla="*/ 6323324 w 8647234"/>
              <a:gd name="connsiteY26" fmla="*/ 2785025 h 4285019"/>
              <a:gd name="connsiteX27" fmla="*/ 6335290 w 8647234"/>
              <a:gd name="connsiteY27" fmla="*/ 2807070 h 4285019"/>
              <a:gd name="connsiteX28" fmla="*/ 6331869 w 8647234"/>
              <a:gd name="connsiteY28" fmla="*/ 2798539 h 4285019"/>
              <a:gd name="connsiteX29" fmla="*/ 896860 w 8647234"/>
              <a:gd name="connsiteY29" fmla="*/ 2750055 h 4285019"/>
              <a:gd name="connsiteX30" fmla="*/ 901792 w 8647234"/>
              <a:gd name="connsiteY30" fmla="*/ 2757633 h 4285019"/>
              <a:gd name="connsiteX31" fmla="*/ 904045 w 8647234"/>
              <a:gd name="connsiteY31" fmla="*/ 2761925 h 4285019"/>
              <a:gd name="connsiteX32" fmla="*/ 911443 w 8647234"/>
              <a:gd name="connsiteY32" fmla="*/ 2777225 h 4285019"/>
              <a:gd name="connsiteX33" fmla="*/ 915191 w 8647234"/>
              <a:gd name="connsiteY33" fmla="*/ 2785445 h 4285019"/>
              <a:gd name="connsiteX34" fmla="*/ 932173 w 8647234"/>
              <a:gd name="connsiteY34" fmla="*/ 2825495 h 4285019"/>
              <a:gd name="connsiteX35" fmla="*/ 932180 w 8647234"/>
              <a:gd name="connsiteY35" fmla="*/ 2825513 h 4285019"/>
              <a:gd name="connsiteX36" fmla="*/ 948981 w 8647234"/>
              <a:gd name="connsiteY36" fmla="*/ 2867887 h 4285019"/>
              <a:gd name="connsiteX37" fmla="*/ 955204 w 8647234"/>
              <a:gd name="connsiteY37" fmla="*/ 2883585 h 4285019"/>
              <a:gd name="connsiteX38" fmla="*/ 984547 w 8647234"/>
              <a:gd name="connsiteY38" fmla="*/ 2969766 h 4285019"/>
              <a:gd name="connsiteX39" fmla="*/ 989358 w 8647234"/>
              <a:gd name="connsiteY39" fmla="*/ 2977806 h 4285019"/>
              <a:gd name="connsiteX40" fmla="*/ 989359 w 8647234"/>
              <a:gd name="connsiteY40" fmla="*/ 2977805 h 4285019"/>
              <a:gd name="connsiteX41" fmla="*/ 984549 w 8647234"/>
              <a:gd name="connsiteY41" fmla="*/ 2969766 h 4285019"/>
              <a:gd name="connsiteX42" fmla="*/ 955205 w 8647234"/>
              <a:gd name="connsiteY42" fmla="*/ 2883587 h 4285019"/>
              <a:gd name="connsiteX43" fmla="*/ 948981 w 8647234"/>
              <a:gd name="connsiteY43" fmla="*/ 2867887 h 4285019"/>
              <a:gd name="connsiteX44" fmla="*/ 932181 w 8647234"/>
              <a:gd name="connsiteY44" fmla="*/ 2825515 h 4285019"/>
              <a:gd name="connsiteX45" fmla="*/ 932173 w 8647234"/>
              <a:gd name="connsiteY45" fmla="*/ 2825495 h 4285019"/>
              <a:gd name="connsiteX46" fmla="*/ 917450 w 8647234"/>
              <a:gd name="connsiteY46" fmla="*/ 2790395 h 4285019"/>
              <a:gd name="connsiteX47" fmla="*/ 915191 w 8647234"/>
              <a:gd name="connsiteY47" fmla="*/ 2785445 h 4285019"/>
              <a:gd name="connsiteX48" fmla="*/ 913583 w 8647234"/>
              <a:gd name="connsiteY48" fmla="*/ 2781649 h 4285019"/>
              <a:gd name="connsiteX49" fmla="*/ 911443 w 8647234"/>
              <a:gd name="connsiteY49" fmla="*/ 2777225 h 4285019"/>
              <a:gd name="connsiteX50" fmla="*/ 907228 w 8647234"/>
              <a:gd name="connsiteY50" fmla="*/ 2767981 h 4285019"/>
              <a:gd name="connsiteX51" fmla="*/ 904045 w 8647234"/>
              <a:gd name="connsiteY51" fmla="*/ 2761925 h 4285019"/>
              <a:gd name="connsiteX52" fmla="*/ 902492 w 8647234"/>
              <a:gd name="connsiteY52" fmla="*/ 2758711 h 4285019"/>
              <a:gd name="connsiteX53" fmla="*/ 901792 w 8647234"/>
              <a:gd name="connsiteY53" fmla="*/ 2757633 h 4285019"/>
              <a:gd name="connsiteX54" fmla="*/ 900653 w 8647234"/>
              <a:gd name="connsiteY54" fmla="*/ 2755469 h 4285019"/>
              <a:gd name="connsiteX55" fmla="*/ 896860 w 8647234"/>
              <a:gd name="connsiteY55" fmla="*/ 2750055 h 4285019"/>
              <a:gd name="connsiteX56" fmla="*/ 6229178 w 8647234"/>
              <a:gd name="connsiteY56" fmla="*/ 2639693 h 4285019"/>
              <a:gd name="connsiteX57" fmla="*/ 6238811 w 8647234"/>
              <a:gd name="connsiteY57" fmla="*/ 2651369 h 4285019"/>
              <a:gd name="connsiteX58" fmla="*/ 6236379 w 8647234"/>
              <a:gd name="connsiteY58" fmla="*/ 2647523 h 4285019"/>
              <a:gd name="connsiteX59" fmla="*/ 6113103 w 8647234"/>
              <a:gd name="connsiteY59" fmla="*/ 2514439 h 4285019"/>
              <a:gd name="connsiteX60" fmla="*/ 6116721 w 8647234"/>
              <a:gd name="connsiteY60" fmla="*/ 2517424 h 4285019"/>
              <a:gd name="connsiteX61" fmla="*/ 6115975 w 8647234"/>
              <a:gd name="connsiteY61" fmla="*/ 2516613 h 4285019"/>
              <a:gd name="connsiteX62" fmla="*/ 7538571 w 8647234"/>
              <a:gd name="connsiteY62" fmla="*/ 1395444 h 4285019"/>
              <a:gd name="connsiteX63" fmla="*/ 7574684 w 8647234"/>
              <a:gd name="connsiteY63" fmla="*/ 1443980 h 4285019"/>
              <a:gd name="connsiteX64" fmla="*/ 7572794 w 8647234"/>
              <a:gd name="connsiteY64" fmla="*/ 1440355 h 4285019"/>
              <a:gd name="connsiteX65" fmla="*/ 7571341 w 8647234"/>
              <a:gd name="connsiteY65" fmla="*/ 1438116 h 4285019"/>
              <a:gd name="connsiteX66" fmla="*/ 7571329 w 8647234"/>
              <a:gd name="connsiteY66" fmla="*/ 1438100 h 4285019"/>
              <a:gd name="connsiteX67" fmla="*/ 7571318 w 8647234"/>
              <a:gd name="connsiteY67" fmla="*/ 1438083 h 4285019"/>
              <a:gd name="connsiteX68" fmla="*/ 7566150 w 8647234"/>
              <a:gd name="connsiteY68" fmla="*/ 1431213 h 4285019"/>
              <a:gd name="connsiteX69" fmla="*/ 7538571 w 8647234"/>
              <a:gd name="connsiteY69" fmla="*/ 1395444 h 4285019"/>
              <a:gd name="connsiteX70" fmla="*/ 7657904 w 8647234"/>
              <a:gd name="connsiteY70" fmla="*/ 0 h 4285019"/>
              <a:gd name="connsiteX71" fmla="*/ 8647234 w 8647234"/>
              <a:gd name="connsiteY71" fmla="*/ 989330 h 4285019"/>
              <a:gd name="connsiteX72" fmla="*/ 7759057 w 8647234"/>
              <a:gd name="connsiteY72" fmla="*/ 1973552 h 4285019"/>
              <a:gd name="connsiteX73" fmla="*/ 7732781 w 8647234"/>
              <a:gd name="connsiteY73" fmla="*/ 1974879 h 4285019"/>
              <a:gd name="connsiteX74" fmla="*/ 7732781 w 8647234"/>
              <a:gd name="connsiteY74" fmla="*/ 1974878 h 4285019"/>
              <a:gd name="connsiteX75" fmla="*/ 7657905 w 8647234"/>
              <a:gd name="connsiteY75" fmla="*/ 1978659 h 4285019"/>
              <a:gd name="connsiteX76" fmla="*/ 7373549 w 8647234"/>
              <a:gd name="connsiteY76" fmla="*/ 1978659 h 4285019"/>
              <a:gd name="connsiteX77" fmla="*/ 6440102 w 8647234"/>
              <a:gd name="connsiteY77" fmla="*/ 2912105 h 4285019"/>
              <a:gd name="connsiteX78" fmla="*/ 6440102 w 8647234"/>
              <a:gd name="connsiteY78" fmla="*/ 3220646 h 4285019"/>
              <a:gd name="connsiteX79" fmla="*/ 6442749 w 8647234"/>
              <a:gd name="connsiteY79" fmla="*/ 3246904 h 4285019"/>
              <a:gd name="connsiteX80" fmla="*/ 5453419 w 8647234"/>
              <a:gd name="connsiteY80" fmla="*/ 4236234 h 4285019"/>
              <a:gd name="connsiteX81" fmla="*/ 4469198 w 8647234"/>
              <a:gd name="connsiteY81" fmla="*/ 3348057 h 4285019"/>
              <a:gd name="connsiteX82" fmla="*/ 4465052 w 8647234"/>
              <a:gd name="connsiteY82" fmla="*/ 3265950 h 4285019"/>
              <a:gd name="connsiteX83" fmla="*/ 4465085 w 8647234"/>
              <a:gd name="connsiteY83" fmla="*/ 3265954 h 4285019"/>
              <a:gd name="connsiteX84" fmla="*/ 4564145 w 8647234"/>
              <a:gd name="connsiteY84" fmla="*/ 3288814 h 4285019"/>
              <a:gd name="connsiteX85" fmla="*/ 4609865 w 8647234"/>
              <a:gd name="connsiteY85" fmla="*/ 3296434 h 4285019"/>
              <a:gd name="connsiteX86" fmla="*/ 4678445 w 8647234"/>
              <a:gd name="connsiteY86" fmla="*/ 3326914 h 4285019"/>
              <a:gd name="connsiteX87" fmla="*/ 4716545 w 8647234"/>
              <a:gd name="connsiteY87" fmla="*/ 3349774 h 4285019"/>
              <a:gd name="connsiteX88" fmla="*/ 4846085 w 8647234"/>
              <a:gd name="connsiteY88" fmla="*/ 3357394 h 4285019"/>
              <a:gd name="connsiteX89" fmla="*/ 4846882 w 8647234"/>
              <a:gd name="connsiteY89" fmla="*/ 3357197 h 4285019"/>
              <a:gd name="connsiteX90" fmla="*/ 4880689 w 8647234"/>
              <a:gd name="connsiteY90" fmla="*/ 3348887 h 4285019"/>
              <a:gd name="connsiteX91" fmla="*/ 4891590 w 8647234"/>
              <a:gd name="connsiteY91" fmla="*/ 3346269 h 4285019"/>
              <a:gd name="connsiteX92" fmla="*/ 4901031 w 8647234"/>
              <a:gd name="connsiteY92" fmla="*/ 3344017 h 4285019"/>
              <a:gd name="connsiteX93" fmla="*/ 4901320 w 8647234"/>
              <a:gd name="connsiteY93" fmla="*/ 3343938 h 4285019"/>
              <a:gd name="connsiteX94" fmla="*/ 4903347 w 8647234"/>
              <a:gd name="connsiteY94" fmla="*/ 3343453 h 4285019"/>
              <a:gd name="connsiteX95" fmla="*/ 4906724 w 8647234"/>
              <a:gd name="connsiteY95" fmla="*/ 3342464 h 4285019"/>
              <a:gd name="connsiteX96" fmla="*/ 4906724 w 8647234"/>
              <a:gd name="connsiteY96" fmla="*/ 3342463 h 4285019"/>
              <a:gd name="connsiteX97" fmla="*/ 4901320 w 8647234"/>
              <a:gd name="connsiteY97" fmla="*/ 3343938 h 4285019"/>
              <a:gd name="connsiteX98" fmla="*/ 4893984 w 8647234"/>
              <a:gd name="connsiteY98" fmla="*/ 3345694 h 4285019"/>
              <a:gd name="connsiteX99" fmla="*/ 4891590 w 8647234"/>
              <a:gd name="connsiteY99" fmla="*/ 3346269 h 4285019"/>
              <a:gd name="connsiteX100" fmla="*/ 4883033 w 8647234"/>
              <a:gd name="connsiteY100" fmla="*/ 3348311 h 4285019"/>
              <a:gd name="connsiteX101" fmla="*/ 4880689 w 8647234"/>
              <a:gd name="connsiteY101" fmla="*/ 3348887 h 4285019"/>
              <a:gd name="connsiteX102" fmla="*/ 4875831 w 8647234"/>
              <a:gd name="connsiteY102" fmla="*/ 3350053 h 4285019"/>
              <a:gd name="connsiteX103" fmla="*/ 4846882 w 8647234"/>
              <a:gd name="connsiteY103" fmla="*/ 3357197 h 4285019"/>
              <a:gd name="connsiteX104" fmla="*/ 4846086 w 8647234"/>
              <a:gd name="connsiteY104" fmla="*/ 3357393 h 4285019"/>
              <a:gd name="connsiteX105" fmla="*/ 4716546 w 8647234"/>
              <a:gd name="connsiteY105" fmla="*/ 3349773 h 4285019"/>
              <a:gd name="connsiteX106" fmla="*/ 4678446 w 8647234"/>
              <a:gd name="connsiteY106" fmla="*/ 3326913 h 4285019"/>
              <a:gd name="connsiteX107" fmla="*/ 4609866 w 8647234"/>
              <a:gd name="connsiteY107" fmla="*/ 3296433 h 4285019"/>
              <a:gd name="connsiteX108" fmla="*/ 4564146 w 8647234"/>
              <a:gd name="connsiteY108" fmla="*/ 3288813 h 4285019"/>
              <a:gd name="connsiteX109" fmla="*/ 4465086 w 8647234"/>
              <a:gd name="connsiteY109" fmla="*/ 3265953 h 4285019"/>
              <a:gd name="connsiteX110" fmla="*/ 4465053 w 8647234"/>
              <a:gd name="connsiteY110" fmla="*/ 3265949 h 4285019"/>
              <a:gd name="connsiteX111" fmla="*/ 4464091 w 8647234"/>
              <a:gd name="connsiteY111" fmla="*/ 3246903 h 4285019"/>
              <a:gd name="connsiteX112" fmla="*/ 5352267 w 8647234"/>
              <a:gd name="connsiteY112" fmla="*/ 2262681 h 4285019"/>
              <a:gd name="connsiteX113" fmla="*/ 4464090 w 8647234"/>
              <a:gd name="connsiteY113" fmla="*/ 3246903 h 4285019"/>
              <a:gd name="connsiteX114" fmla="*/ 4464090 w 8647234"/>
              <a:gd name="connsiteY114" fmla="*/ 2962547 h 4285019"/>
              <a:gd name="connsiteX115" fmla="*/ 3530643 w 8647234"/>
              <a:gd name="connsiteY115" fmla="*/ 2029100 h 4285019"/>
              <a:gd name="connsiteX116" fmla="*/ 3193815 w 8647234"/>
              <a:gd name="connsiteY116" fmla="*/ 2029100 h 4285019"/>
              <a:gd name="connsiteX117" fmla="*/ 3165382 w 8647234"/>
              <a:gd name="connsiteY117" fmla="*/ 2027664 h 4285019"/>
              <a:gd name="connsiteX118" fmla="*/ 3165382 w 8647234"/>
              <a:gd name="connsiteY118" fmla="*/ 2027665 h 4285019"/>
              <a:gd name="connsiteX119" fmla="*/ 3120814 w 8647234"/>
              <a:gd name="connsiteY119" fmla="*/ 2025414 h 4285019"/>
              <a:gd name="connsiteX120" fmla="*/ 2912108 w 8647234"/>
              <a:gd name="connsiteY120" fmla="*/ 2025414 h 4285019"/>
              <a:gd name="connsiteX121" fmla="*/ 1978662 w 8647234"/>
              <a:gd name="connsiteY121" fmla="*/ 2958861 h 4285019"/>
              <a:gd name="connsiteX122" fmla="*/ 1978662 w 8647234"/>
              <a:gd name="connsiteY122" fmla="*/ 3286923 h 4285019"/>
              <a:gd name="connsiteX123" fmla="*/ 1978221 w 8647234"/>
              <a:gd name="connsiteY123" fmla="*/ 3286955 h 4285019"/>
              <a:gd name="connsiteX124" fmla="*/ 1973553 w 8647234"/>
              <a:gd name="connsiteY124" fmla="*/ 3194535 h 4285019"/>
              <a:gd name="connsiteX125" fmla="*/ 1352094 w 8647234"/>
              <a:gd name="connsiteY125" fmla="*/ 2374982 h 4285019"/>
              <a:gd name="connsiteX126" fmla="*/ 1973553 w 8647234"/>
              <a:gd name="connsiteY126" fmla="*/ 3194537 h 4285019"/>
              <a:gd name="connsiteX127" fmla="*/ 1978221 w 8647234"/>
              <a:gd name="connsiteY127" fmla="*/ 3286957 h 4285019"/>
              <a:gd name="connsiteX128" fmla="*/ 1978219 w 8647234"/>
              <a:gd name="connsiteY128" fmla="*/ 3286957 h 4285019"/>
              <a:gd name="connsiteX129" fmla="*/ 1978661 w 8647234"/>
              <a:gd name="connsiteY129" fmla="*/ 3295689 h 4285019"/>
              <a:gd name="connsiteX130" fmla="*/ 989330 w 8647234"/>
              <a:gd name="connsiteY130" fmla="*/ 4285019 h 4285019"/>
              <a:gd name="connsiteX131" fmla="*/ 0 w 8647234"/>
              <a:gd name="connsiteY131" fmla="*/ 3295688 h 4285019"/>
              <a:gd name="connsiteX132" fmla="*/ 888178 w 8647234"/>
              <a:gd name="connsiteY132" fmla="*/ 2311467 h 4285019"/>
              <a:gd name="connsiteX133" fmla="*/ 970284 w 8647234"/>
              <a:gd name="connsiteY133" fmla="*/ 2307321 h 4285019"/>
              <a:gd name="connsiteX134" fmla="*/ 970281 w 8647234"/>
              <a:gd name="connsiteY134" fmla="*/ 2307353 h 4285019"/>
              <a:gd name="connsiteX135" fmla="*/ 947421 w 8647234"/>
              <a:gd name="connsiteY135" fmla="*/ 2406413 h 4285019"/>
              <a:gd name="connsiteX136" fmla="*/ 939800 w 8647234"/>
              <a:gd name="connsiteY136" fmla="*/ 2452133 h 4285019"/>
              <a:gd name="connsiteX137" fmla="*/ 909321 w 8647234"/>
              <a:gd name="connsiteY137" fmla="*/ 2520713 h 4285019"/>
              <a:gd name="connsiteX138" fmla="*/ 886462 w 8647234"/>
              <a:gd name="connsiteY138" fmla="*/ 2558813 h 4285019"/>
              <a:gd name="connsiteX139" fmla="*/ 878841 w 8647234"/>
              <a:gd name="connsiteY139" fmla="*/ 2688353 h 4285019"/>
              <a:gd name="connsiteX140" fmla="*/ 879038 w 8647234"/>
              <a:gd name="connsiteY140" fmla="*/ 2689151 h 4285019"/>
              <a:gd name="connsiteX141" fmla="*/ 887348 w 8647234"/>
              <a:gd name="connsiteY141" fmla="*/ 2722957 h 4285019"/>
              <a:gd name="connsiteX142" fmla="*/ 889965 w 8647234"/>
              <a:gd name="connsiteY142" fmla="*/ 2733859 h 4285019"/>
              <a:gd name="connsiteX143" fmla="*/ 892218 w 8647234"/>
              <a:gd name="connsiteY143" fmla="*/ 2743299 h 4285019"/>
              <a:gd name="connsiteX144" fmla="*/ 892296 w 8647234"/>
              <a:gd name="connsiteY144" fmla="*/ 2743589 h 4285019"/>
              <a:gd name="connsiteX145" fmla="*/ 892781 w 8647234"/>
              <a:gd name="connsiteY145" fmla="*/ 2745615 h 4285019"/>
              <a:gd name="connsiteX146" fmla="*/ 893771 w 8647234"/>
              <a:gd name="connsiteY146" fmla="*/ 2748993 h 4285019"/>
              <a:gd name="connsiteX147" fmla="*/ 893771 w 8647234"/>
              <a:gd name="connsiteY147" fmla="*/ 2748993 h 4285019"/>
              <a:gd name="connsiteX148" fmla="*/ 892296 w 8647234"/>
              <a:gd name="connsiteY148" fmla="*/ 2743589 h 4285019"/>
              <a:gd name="connsiteX149" fmla="*/ 890542 w 8647234"/>
              <a:gd name="connsiteY149" fmla="*/ 2736253 h 4285019"/>
              <a:gd name="connsiteX150" fmla="*/ 889965 w 8647234"/>
              <a:gd name="connsiteY150" fmla="*/ 2733859 h 4285019"/>
              <a:gd name="connsiteX151" fmla="*/ 887924 w 8647234"/>
              <a:gd name="connsiteY151" fmla="*/ 2725301 h 4285019"/>
              <a:gd name="connsiteX152" fmla="*/ 887348 w 8647234"/>
              <a:gd name="connsiteY152" fmla="*/ 2722957 h 4285019"/>
              <a:gd name="connsiteX153" fmla="*/ 886182 w 8647234"/>
              <a:gd name="connsiteY153" fmla="*/ 2718099 h 4285019"/>
              <a:gd name="connsiteX154" fmla="*/ 879038 w 8647234"/>
              <a:gd name="connsiteY154" fmla="*/ 2689151 h 4285019"/>
              <a:gd name="connsiteX155" fmla="*/ 878842 w 8647234"/>
              <a:gd name="connsiteY155" fmla="*/ 2688355 h 4285019"/>
              <a:gd name="connsiteX156" fmla="*/ 886462 w 8647234"/>
              <a:gd name="connsiteY156" fmla="*/ 2558815 h 4285019"/>
              <a:gd name="connsiteX157" fmla="*/ 909322 w 8647234"/>
              <a:gd name="connsiteY157" fmla="*/ 2520715 h 4285019"/>
              <a:gd name="connsiteX158" fmla="*/ 939802 w 8647234"/>
              <a:gd name="connsiteY158" fmla="*/ 2452135 h 4285019"/>
              <a:gd name="connsiteX159" fmla="*/ 947422 w 8647234"/>
              <a:gd name="connsiteY159" fmla="*/ 2406415 h 4285019"/>
              <a:gd name="connsiteX160" fmla="*/ 970282 w 8647234"/>
              <a:gd name="connsiteY160" fmla="*/ 2307355 h 4285019"/>
              <a:gd name="connsiteX161" fmla="*/ 970285 w 8647234"/>
              <a:gd name="connsiteY161" fmla="*/ 2307321 h 4285019"/>
              <a:gd name="connsiteX162" fmla="*/ 989332 w 8647234"/>
              <a:gd name="connsiteY162" fmla="*/ 2306359 h 4285019"/>
              <a:gd name="connsiteX163" fmla="*/ 1273688 w 8647234"/>
              <a:gd name="connsiteY163" fmla="*/ 2306359 h 4285019"/>
              <a:gd name="connsiteX164" fmla="*/ 2207135 w 8647234"/>
              <a:gd name="connsiteY164" fmla="*/ 1372912 h 4285019"/>
              <a:gd name="connsiteX165" fmla="*/ 2207135 w 8647234"/>
              <a:gd name="connsiteY165" fmla="*/ 1067791 h 4285019"/>
              <a:gd name="connsiteX166" fmla="*/ 2204487 w 8647234"/>
              <a:gd name="connsiteY166" fmla="*/ 1039771 h 4285019"/>
              <a:gd name="connsiteX167" fmla="*/ 2209419 w 8647234"/>
              <a:gd name="connsiteY167" fmla="*/ 990845 h 4285019"/>
              <a:gd name="connsiteX168" fmla="*/ 2209561 w 8647234"/>
              <a:gd name="connsiteY168" fmla="*/ 988025 h 4285019"/>
              <a:gd name="connsiteX169" fmla="*/ 2209561 w 8647234"/>
              <a:gd name="connsiteY169" fmla="*/ 989433 h 4285019"/>
              <a:gd name="connsiteX170" fmla="*/ 2224586 w 8647234"/>
              <a:gd name="connsiteY170" fmla="*/ 840386 h 4285019"/>
              <a:gd name="connsiteX171" fmla="*/ 3193816 w 8647234"/>
              <a:gd name="connsiteY171" fmla="*/ 50440 h 4285019"/>
              <a:gd name="connsiteX172" fmla="*/ 4178038 w 8647234"/>
              <a:gd name="connsiteY172" fmla="*/ 938617 h 4285019"/>
              <a:gd name="connsiteX173" fmla="*/ 4179365 w 8647234"/>
              <a:gd name="connsiteY173" fmla="*/ 964893 h 4285019"/>
              <a:gd name="connsiteX174" fmla="*/ 4179364 w 8647234"/>
              <a:gd name="connsiteY174" fmla="*/ 964893 h 4285019"/>
              <a:gd name="connsiteX175" fmla="*/ 4183145 w 8647234"/>
              <a:gd name="connsiteY175" fmla="*/ 1039770 h 4285019"/>
              <a:gd name="connsiteX176" fmla="*/ 4183145 w 8647234"/>
              <a:gd name="connsiteY176" fmla="*/ 1324126 h 4285019"/>
              <a:gd name="connsiteX177" fmla="*/ 5116592 w 8647234"/>
              <a:gd name="connsiteY177" fmla="*/ 2257573 h 4285019"/>
              <a:gd name="connsiteX178" fmla="*/ 5444655 w 8647234"/>
              <a:gd name="connsiteY178" fmla="*/ 2257573 h 4285019"/>
              <a:gd name="connsiteX179" fmla="*/ 5444687 w 8647234"/>
              <a:gd name="connsiteY179" fmla="*/ 2258014 h 4285019"/>
              <a:gd name="connsiteX180" fmla="*/ 5444687 w 8647234"/>
              <a:gd name="connsiteY180" fmla="*/ 2258015 h 4285019"/>
              <a:gd name="connsiteX181" fmla="*/ 5453419 w 8647234"/>
              <a:gd name="connsiteY181" fmla="*/ 2257574 h 4285019"/>
              <a:gd name="connsiteX182" fmla="*/ 5493611 w 8647234"/>
              <a:gd name="connsiteY182" fmla="*/ 2259603 h 4285019"/>
              <a:gd name="connsiteX183" fmla="*/ 5735128 w 8647234"/>
              <a:gd name="connsiteY183" fmla="*/ 2259603 h 4285019"/>
              <a:gd name="connsiteX184" fmla="*/ 6668575 w 8647234"/>
              <a:gd name="connsiteY184" fmla="*/ 1326157 h 4285019"/>
              <a:gd name="connsiteX185" fmla="*/ 6668575 w 8647234"/>
              <a:gd name="connsiteY185" fmla="*/ 989329 h 4285019"/>
              <a:gd name="connsiteX186" fmla="*/ 6670011 w 8647234"/>
              <a:gd name="connsiteY186" fmla="*/ 960896 h 4285019"/>
              <a:gd name="connsiteX187" fmla="*/ 6670010 w 8647234"/>
              <a:gd name="connsiteY187" fmla="*/ 960896 h 4285019"/>
              <a:gd name="connsiteX188" fmla="*/ 6673682 w 8647234"/>
              <a:gd name="connsiteY188" fmla="*/ 888177 h 4285019"/>
              <a:gd name="connsiteX189" fmla="*/ 7657904 w 8647234"/>
              <a:gd name="connsiteY189" fmla="*/ 0 h 4285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</a:cxnLst>
            <a:rect l="l" t="t" r="r" b="b"/>
            <a:pathLst>
              <a:path w="8647234" h="4285019">
                <a:moveTo>
                  <a:pt x="5090559" y="3263648"/>
                </a:moveTo>
                <a:lnTo>
                  <a:pt x="5055767" y="3275589"/>
                </a:lnTo>
                <a:cubicBezTo>
                  <a:pt x="5037972" y="3282184"/>
                  <a:pt x="5014462" y="3291336"/>
                  <a:pt x="4983246" y="3304053"/>
                </a:cubicBezTo>
                <a:cubicBezTo>
                  <a:pt x="4969111" y="3309812"/>
                  <a:pt x="4957560" y="3314674"/>
                  <a:pt x="4948127" y="3318785"/>
                </a:cubicBezTo>
                <a:lnTo>
                  <a:pt x="4943177" y="3321043"/>
                </a:lnTo>
                <a:lnTo>
                  <a:pt x="4939381" y="3322652"/>
                </a:lnTo>
                <a:lnTo>
                  <a:pt x="4934957" y="3324791"/>
                </a:lnTo>
                <a:lnTo>
                  <a:pt x="4925713" y="3329007"/>
                </a:lnTo>
                <a:lnTo>
                  <a:pt x="4919657" y="3332189"/>
                </a:lnTo>
                <a:lnTo>
                  <a:pt x="4916443" y="3333743"/>
                </a:lnTo>
                <a:lnTo>
                  <a:pt x="4915365" y="3334444"/>
                </a:lnTo>
                <a:lnTo>
                  <a:pt x="4913200" y="3335582"/>
                </a:lnTo>
                <a:cubicBezTo>
                  <a:pt x="4910368" y="3337262"/>
                  <a:pt x="4908719" y="3338478"/>
                  <a:pt x="4907786" y="3339375"/>
                </a:cubicBezTo>
                <a:lnTo>
                  <a:pt x="4915365" y="3334444"/>
                </a:lnTo>
                <a:lnTo>
                  <a:pt x="4919657" y="3332189"/>
                </a:lnTo>
                <a:lnTo>
                  <a:pt x="4934957" y="3324791"/>
                </a:lnTo>
                <a:lnTo>
                  <a:pt x="4943177" y="3321043"/>
                </a:lnTo>
                <a:lnTo>
                  <a:pt x="4983245" y="3304054"/>
                </a:lnTo>
                <a:cubicBezTo>
                  <a:pt x="5014461" y="3291337"/>
                  <a:pt x="5037971" y="3282185"/>
                  <a:pt x="5055766" y="3275590"/>
                </a:cubicBezTo>
                <a:lnTo>
                  <a:pt x="5090559" y="3263649"/>
                </a:lnTo>
                <a:close/>
                <a:moveTo>
                  <a:pt x="6430424" y="3124642"/>
                </a:moveTo>
                <a:lnTo>
                  <a:pt x="6437240" y="3192252"/>
                </a:lnTo>
                <a:lnTo>
                  <a:pt x="6434994" y="3147780"/>
                </a:lnTo>
                <a:close/>
                <a:moveTo>
                  <a:pt x="6391624" y="2947572"/>
                </a:moveTo>
                <a:lnTo>
                  <a:pt x="6402146" y="2981469"/>
                </a:lnTo>
                <a:lnTo>
                  <a:pt x="6399167" y="2966384"/>
                </a:lnTo>
                <a:close/>
                <a:moveTo>
                  <a:pt x="6323324" y="2785025"/>
                </a:moveTo>
                <a:lnTo>
                  <a:pt x="6335290" y="2807070"/>
                </a:lnTo>
                <a:lnTo>
                  <a:pt x="6331869" y="2798539"/>
                </a:lnTo>
                <a:close/>
                <a:moveTo>
                  <a:pt x="896860" y="2750055"/>
                </a:moveTo>
                <a:lnTo>
                  <a:pt x="901792" y="2757633"/>
                </a:lnTo>
                <a:lnTo>
                  <a:pt x="904045" y="2761925"/>
                </a:lnTo>
                <a:lnTo>
                  <a:pt x="911443" y="2777225"/>
                </a:lnTo>
                <a:lnTo>
                  <a:pt x="915191" y="2785445"/>
                </a:lnTo>
                <a:lnTo>
                  <a:pt x="932173" y="2825495"/>
                </a:lnTo>
                <a:lnTo>
                  <a:pt x="932180" y="2825513"/>
                </a:lnTo>
                <a:lnTo>
                  <a:pt x="948981" y="2867887"/>
                </a:lnTo>
                <a:lnTo>
                  <a:pt x="955204" y="2883585"/>
                </a:lnTo>
                <a:cubicBezTo>
                  <a:pt x="991662" y="2979030"/>
                  <a:pt x="968842" y="2943386"/>
                  <a:pt x="984547" y="2969766"/>
                </a:cubicBezTo>
                <a:lnTo>
                  <a:pt x="989358" y="2977806"/>
                </a:lnTo>
                <a:lnTo>
                  <a:pt x="989359" y="2977805"/>
                </a:lnTo>
                <a:lnTo>
                  <a:pt x="984549" y="2969766"/>
                </a:lnTo>
                <a:cubicBezTo>
                  <a:pt x="968843" y="2943387"/>
                  <a:pt x="991663" y="2979031"/>
                  <a:pt x="955205" y="2883587"/>
                </a:cubicBezTo>
                <a:lnTo>
                  <a:pt x="948981" y="2867887"/>
                </a:lnTo>
                <a:lnTo>
                  <a:pt x="932181" y="2825515"/>
                </a:lnTo>
                <a:lnTo>
                  <a:pt x="932173" y="2825495"/>
                </a:lnTo>
                <a:lnTo>
                  <a:pt x="917450" y="2790395"/>
                </a:lnTo>
                <a:lnTo>
                  <a:pt x="915191" y="2785445"/>
                </a:lnTo>
                <a:lnTo>
                  <a:pt x="913583" y="2781649"/>
                </a:lnTo>
                <a:lnTo>
                  <a:pt x="911443" y="2777225"/>
                </a:lnTo>
                <a:lnTo>
                  <a:pt x="907228" y="2767981"/>
                </a:lnTo>
                <a:lnTo>
                  <a:pt x="904045" y="2761925"/>
                </a:lnTo>
                <a:lnTo>
                  <a:pt x="902492" y="2758711"/>
                </a:lnTo>
                <a:lnTo>
                  <a:pt x="901792" y="2757633"/>
                </a:lnTo>
                <a:lnTo>
                  <a:pt x="900653" y="2755469"/>
                </a:lnTo>
                <a:cubicBezTo>
                  <a:pt x="898973" y="2752637"/>
                  <a:pt x="897757" y="2750987"/>
                  <a:pt x="896860" y="2750055"/>
                </a:cubicBezTo>
                <a:close/>
                <a:moveTo>
                  <a:pt x="6229178" y="2639693"/>
                </a:moveTo>
                <a:lnTo>
                  <a:pt x="6238811" y="2651369"/>
                </a:lnTo>
                <a:lnTo>
                  <a:pt x="6236379" y="2647523"/>
                </a:lnTo>
                <a:close/>
                <a:moveTo>
                  <a:pt x="6113103" y="2514439"/>
                </a:moveTo>
                <a:lnTo>
                  <a:pt x="6116721" y="2517424"/>
                </a:lnTo>
                <a:lnTo>
                  <a:pt x="6115975" y="2516613"/>
                </a:lnTo>
                <a:close/>
                <a:moveTo>
                  <a:pt x="7538571" y="1395444"/>
                </a:moveTo>
                <a:cubicBezTo>
                  <a:pt x="7534563" y="1391227"/>
                  <a:pt x="7573234" y="1444114"/>
                  <a:pt x="7574684" y="1443980"/>
                </a:cubicBezTo>
                <a:cubicBezTo>
                  <a:pt x="7574892" y="1443960"/>
                  <a:pt x="7574339" y="1442859"/>
                  <a:pt x="7572794" y="1440355"/>
                </a:cubicBezTo>
                <a:lnTo>
                  <a:pt x="7571341" y="1438116"/>
                </a:lnTo>
                <a:lnTo>
                  <a:pt x="7571329" y="1438100"/>
                </a:lnTo>
                <a:lnTo>
                  <a:pt x="7571318" y="1438083"/>
                </a:lnTo>
                <a:lnTo>
                  <a:pt x="7566150" y="1431213"/>
                </a:lnTo>
                <a:cubicBezTo>
                  <a:pt x="7547818" y="1406944"/>
                  <a:pt x="7540098" y="1397050"/>
                  <a:pt x="7538571" y="1395444"/>
                </a:cubicBezTo>
                <a:close/>
                <a:moveTo>
                  <a:pt x="7657904" y="0"/>
                </a:moveTo>
                <a:cubicBezTo>
                  <a:pt x="8204297" y="0"/>
                  <a:pt x="8647234" y="442938"/>
                  <a:pt x="8647234" y="989330"/>
                </a:cubicBezTo>
                <a:cubicBezTo>
                  <a:pt x="8647234" y="1501572"/>
                  <a:pt x="8257933" y="1922889"/>
                  <a:pt x="7759057" y="1973552"/>
                </a:cubicBezTo>
                <a:lnTo>
                  <a:pt x="7732781" y="1974879"/>
                </a:lnTo>
                <a:lnTo>
                  <a:pt x="7732781" y="1974878"/>
                </a:lnTo>
                <a:lnTo>
                  <a:pt x="7657905" y="1978659"/>
                </a:lnTo>
                <a:lnTo>
                  <a:pt x="7373549" y="1978659"/>
                </a:lnTo>
                <a:cubicBezTo>
                  <a:pt x="6858020" y="1978659"/>
                  <a:pt x="6440102" y="2396577"/>
                  <a:pt x="6440102" y="2912105"/>
                </a:cubicBezTo>
                <a:lnTo>
                  <a:pt x="6440102" y="3220646"/>
                </a:lnTo>
                <a:lnTo>
                  <a:pt x="6442749" y="3246904"/>
                </a:lnTo>
                <a:cubicBezTo>
                  <a:pt x="6442749" y="3793296"/>
                  <a:pt x="5999811" y="4236234"/>
                  <a:pt x="5453419" y="4236234"/>
                </a:cubicBezTo>
                <a:cubicBezTo>
                  <a:pt x="4941178" y="4236234"/>
                  <a:pt x="4519861" y="3846933"/>
                  <a:pt x="4469198" y="3348057"/>
                </a:cubicBezTo>
                <a:lnTo>
                  <a:pt x="4465052" y="3265950"/>
                </a:lnTo>
                <a:lnTo>
                  <a:pt x="4465085" y="3265954"/>
                </a:lnTo>
                <a:cubicBezTo>
                  <a:pt x="4539295" y="3275849"/>
                  <a:pt x="4483681" y="3270245"/>
                  <a:pt x="4564145" y="3288814"/>
                </a:cubicBezTo>
                <a:cubicBezTo>
                  <a:pt x="4579200" y="3292288"/>
                  <a:pt x="4594625" y="3293894"/>
                  <a:pt x="4609865" y="3296434"/>
                </a:cubicBezTo>
                <a:cubicBezTo>
                  <a:pt x="4640142" y="3308545"/>
                  <a:pt x="4650986" y="3311659"/>
                  <a:pt x="4678445" y="3326914"/>
                </a:cubicBezTo>
                <a:cubicBezTo>
                  <a:pt x="4691392" y="3334107"/>
                  <a:pt x="4701973" y="3347125"/>
                  <a:pt x="4716545" y="3349774"/>
                </a:cubicBezTo>
                <a:cubicBezTo>
                  <a:pt x="4759102" y="3357512"/>
                  <a:pt x="4802905" y="3354854"/>
                  <a:pt x="4846085" y="3357394"/>
                </a:cubicBezTo>
                <a:lnTo>
                  <a:pt x="4846882" y="3357197"/>
                </a:lnTo>
                <a:lnTo>
                  <a:pt x="4880689" y="3348887"/>
                </a:lnTo>
                <a:lnTo>
                  <a:pt x="4891590" y="3346269"/>
                </a:lnTo>
                <a:lnTo>
                  <a:pt x="4901031" y="3344017"/>
                </a:lnTo>
                <a:lnTo>
                  <a:pt x="4901320" y="3343938"/>
                </a:lnTo>
                <a:lnTo>
                  <a:pt x="4903347" y="3343453"/>
                </a:lnTo>
                <a:cubicBezTo>
                  <a:pt x="4905314" y="3342963"/>
                  <a:pt x="4906284" y="3342681"/>
                  <a:pt x="4906724" y="3342464"/>
                </a:cubicBezTo>
                <a:lnTo>
                  <a:pt x="4906724" y="3342463"/>
                </a:lnTo>
                <a:lnTo>
                  <a:pt x="4901320" y="3343938"/>
                </a:lnTo>
                <a:lnTo>
                  <a:pt x="4893984" y="3345694"/>
                </a:lnTo>
                <a:lnTo>
                  <a:pt x="4891590" y="3346269"/>
                </a:lnTo>
                <a:lnTo>
                  <a:pt x="4883033" y="3348311"/>
                </a:lnTo>
                <a:lnTo>
                  <a:pt x="4880689" y="3348887"/>
                </a:lnTo>
                <a:lnTo>
                  <a:pt x="4875831" y="3350053"/>
                </a:lnTo>
                <a:lnTo>
                  <a:pt x="4846882" y="3357197"/>
                </a:lnTo>
                <a:lnTo>
                  <a:pt x="4846086" y="3357393"/>
                </a:lnTo>
                <a:cubicBezTo>
                  <a:pt x="4802906" y="3354853"/>
                  <a:pt x="4759103" y="3357511"/>
                  <a:pt x="4716546" y="3349773"/>
                </a:cubicBezTo>
                <a:cubicBezTo>
                  <a:pt x="4701974" y="3347124"/>
                  <a:pt x="4691393" y="3334106"/>
                  <a:pt x="4678446" y="3326913"/>
                </a:cubicBezTo>
                <a:cubicBezTo>
                  <a:pt x="4650987" y="3311658"/>
                  <a:pt x="4640143" y="3308544"/>
                  <a:pt x="4609866" y="3296433"/>
                </a:cubicBezTo>
                <a:cubicBezTo>
                  <a:pt x="4594626" y="3293893"/>
                  <a:pt x="4579201" y="3292287"/>
                  <a:pt x="4564146" y="3288813"/>
                </a:cubicBezTo>
                <a:cubicBezTo>
                  <a:pt x="4483682" y="3270244"/>
                  <a:pt x="4539296" y="3275848"/>
                  <a:pt x="4465086" y="3265953"/>
                </a:cubicBezTo>
                <a:lnTo>
                  <a:pt x="4465053" y="3265949"/>
                </a:lnTo>
                <a:lnTo>
                  <a:pt x="4464091" y="3246903"/>
                </a:lnTo>
                <a:cubicBezTo>
                  <a:pt x="4464091" y="2734661"/>
                  <a:pt x="4853392" y="2313345"/>
                  <a:pt x="5352267" y="2262681"/>
                </a:cubicBezTo>
                <a:cubicBezTo>
                  <a:pt x="4853391" y="2313345"/>
                  <a:pt x="4464090" y="2734661"/>
                  <a:pt x="4464090" y="3246903"/>
                </a:cubicBezTo>
                <a:lnTo>
                  <a:pt x="4464090" y="2962547"/>
                </a:lnTo>
                <a:cubicBezTo>
                  <a:pt x="4464090" y="2447018"/>
                  <a:pt x="4046172" y="2029100"/>
                  <a:pt x="3530643" y="2029100"/>
                </a:cubicBezTo>
                <a:lnTo>
                  <a:pt x="3193815" y="2029100"/>
                </a:lnTo>
                <a:lnTo>
                  <a:pt x="3165382" y="2027664"/>
                </a:lnTo>
                <a:lnTo>
                  <a:pt x="3165382" y="2027665"/>
                </a:lnTo>
                <a:lnTo>
                  <a:pt x="3120814" y="2025414"/>
                </a:lnTo>
                <a:lnTo>
                  <a:pt x="2912108" y="2025414"/>
                </a:lnTo>
                <a:cubicBezTo>
                  <a:pt x="2396580" y="2025414"/>
                  <a:pt x="1978662" y="2443331"/>
                  <a:pt x="1978662" y="2958861"/>
                </a:cubicBezTo>
                <a:lnTo>
                  <a:pt x="1978662" y="3286923"/>
                </a:lnTo>
                <a:lnTo>
                  <a:pt x="1978221" y="3286955"/>
                </a:lnTo>
                <a:lnTo>
                  <a:pt x="1973553" y="3194535"/>
                </a:lnTo>
                <a:cubicBezTo>
                  <a:pt x="1935555" y="2820378"/>
                  <a:pt x="1689066" y="2507857"/>
                  <a:pt x="1352094" y="2374982"/>
                </a:cubicBezTo>
                <a:cubicBezTo>
                  <a:pt x="1689066" y="2507858"/>
                  <a:pt x="1935555" y="2820380"/>
                  <a:pt x="1973553" y="3194537"/>
                </a:cubicBezTo>
                <a:lnTo>
                  <a:pt x="1978221" y="3286957"/>
                </a:lnTo>
                <a:lnTo>
                  <a:pt x="1978219" y="3286957"/>
                </a:lnTo>
                <a:lnTo>
                  <a:pt x="1978661" y="3295689"/>
                </a:lnTo>
                <a:cubicBezTo>
                  <a:pt x="1978661" y="3842081"/>
                  <a:pt x="1535723" y="4285019"/>
                  <a:pt x="989330" y="4285019"/>
                </a:cubicBezTo>
                <a:cubicBezTo>
                  <a:pt x="442938" y="4285019"/>
                  <a:pt x="0" y="3842080"/>
                  <a:pt x="0" y="3295688"/>
                </a:cubicBezTo>
                <a:cubicBezTo>
                  <a:pt x="0" y="2783446"/>
                  <a:pt x="389302" y="2362128"/>
                  <a:pt x="888178" y="2311467"/>
                </a:cubicBezTo>
                <a:lnTo>
                  <a:pt x="970284" y="2307321"/>
                </a:lnTo>
                <a:lnTo>
                  <a:pt x="970281" y="2307353"/>
                </a:lnTo>
                <a:cubicBezTo>
                  <a:pt x="960386" y="2381563"/>
                  <a:pt x="965990" y="2325949"/>
                  <a:pt x="947421" y="2406413"/>
                </a:cubicBezTo>
                <a:cubicBezTo>
                  <a:pt x="943946" y="2421469"/>
                  <a:pt x="942340" y="2436893"/>
                  <a:pt x="939800" y="2452133"/>
                </a:cubicBezTo>
                <a:cubicBezTo>
                  <a:pt x="927690" y="2482411"/>
                  <a:pt x="924576" y="2493255"/>
                  <a:pt x="909321" y="2520713"/>
                </a:cubicBezTo>
                <a:cubicBezTo>
                  <a:pt x="902127" y="2533661"/>
                  <a:pt x="889110" y="2544241"/>
                  <a:pt x="886462" y="2558813"/>
                </a:cubicBezTo>
                <a:cubicBezTo>
                  <a:pt x="878722" y="2601371"/>
                  <a:pt x="881380" y="2645173"/>
                  <a:pt x="878841" y="2688353"/>
                </a:cubicBezTo>
                <a:lnTo>
                  <a:pt x="879038" y="2689151"/>
                </a:lnTo>
                <a:lnTo>
                  <a:pt x="887348" y="2722957"/>
                </a:lnTo>
                <a:lnTo>
                  <a:pt x="889965" y="2733859"/>
                </a:lnTo>
                <a:lnTo>
                  <a:pt x="892218" y="2743299"/>
                </a:lnTo>
                <a:lnTo>
                  <a:pt x="892296" y="2743589"/>
                </a:lnTo>
                <a:lnTo>
                  <a:pt x="892781" y="2745615"/>
                </a:lnTo>
                <a:cubicBezTo>
                  <a:pt x="893271" y="2747583"/>
                  <a:pt x="893554" y="2748553"/>
                  <a:pt x="893771" y="2748993"/>
                </a:cubicBezTo>
                <a:lnTo>
                  <a:pt x="893771" y="2748993"/>
                </a:lnTo>
                <a:lnTo>
                  <a:pt x="892296" y="2743589"/>
                </a:lnTo>
                <a:lnTo>
                  <a:pt x="890542" y="2736253"/>
                </a:lnTo>
                <a:lnTo>
                  <a:pt x="889965" y="2733859"/>
                </a:lnTo>
                <a:lnTo>
                  <a:pt x="887924" y="2725301"/>
                </a:lnTo>
                <a:lnTo>
                  <a:pt x="887348" y="2722957"/>
                </a:lnTo>
                <a:lnTo>
                  <a:pt x="886182" y="2718099"/>
                </a:lnTo>
                <a:lnTo>
                  <a:pt x="879038" y="2689151"/>
                </a:lnTo>
                <a:lnTo>
                  <a:pt x="878842" y="2688355"/>
                </a:lnTo>
                <a:cubicBezTo>
                  <a:pt x="881382" y="2645175"/>
                  <a:pt x="878725" y="2601371"/>
                  <a:pt x="886462" y="2558815"/>
                </a:cubicBezTo>
                <a:cubicBezTo>
                  <a:pt x="889111" y="2544243"/>
                  <a:pt x="902129" y="2533661"/>
                  <a:pt x="909322" y="2520715"/>
                </a:cubicBezTo>
                <a:cubicBezTo>
                  <a:pt x="924577" y="2493255"/>
                  <a:pt x="927691" y="2482411"/>
                  <a:pt x="939802" y="2452135"/>
                </a:cubicBezTo>
                <a:cubicBezTo>
                  <a:pt x="942341" y="2436895"/>
                  <a:pt x="943948" y="2421469"/>
                  <a:pt x="947422" y="2406415"/>
                </a:cubicBezTo>
                <a:cubicBezTo>
                  <a:pt x="965991" y="2325951"/>
                  <a:pt x="960387" y="2381565"/>
                  <a:pt x="970282" y="2307355"/>
                </a:cubicBezTo>
                <a:lnTo>
                  <a:pt x="970285" y="2307321"/>
                </a:lnTo>
                <a:lnTo>
                  <a:pt x="989332" y="2306359"/>
                </a:lnTo>
                <a:lnTo>
                  <a:pt x="1273688" y="2306359"/>
                </a:lnTo>
                <a:cubicBezTo>
                  <a:pt x="1789217" y="2306359"/>
                  <a:pt x="2207135" y="1888441"/>
                  <a:pt x="2207135" y="1372912"/>
                </a:cubicBezTo>
                <a:lnTo>
                  <a:pt x="2207135" y="1067791"/>
                </a:lnTo>
                <a:lnTo>
                  <a:pt x="2204487" y="1039771"/>
                </a:lnTo>
                <a:lnTo>
                  <a:pt x="2209419" y="990845"/>
                </a:lnTo>
                <a:lnTo>
                  <a:pt x="2209561" y="988025"/>
                </a:lnTo>
                <a:lnTo>
                  <a:pt x="2209561" y="989433"/>
                </a:lnTo>
                <a:lnTo>
                  <a:pt x="2224586" y="840386"/>
                </a:lnTo>
                <a:cubicBezTo>
                  <a:pt x="2316838" y="389565"/>
                  <a:pt x="2715723" y="50440"/>
                  <a:pt x="3193816" y="50440"/>
                </a:cubicBezTo>
                <a:cubicBezTo>
                  <a:pt x="3706058" y="50440"/>
                  <a:pt x="4127375" y="439741"/>
                  <a:pt x="4178038" y="938617"/>
                </a:cubicBezTo>
                <a:lnTo>
                  <a:pt x="4179365" y="964893"/>
                </a:lnTo>
                <a:lnTo>
                  <a:pt x="4179364" y="964893"/>
                </a:lnTo>
                <a:lnTo>
                  <a:pt x="4183145" y="1039770"/>
                </a:lnTo>
                <a:lnTo>
                  <a:pt x="4183145" y="1324126"/>
                </a:lnTo>
                <a:cubicBezTo>
                  <a:pt x="4183145" y="1839655"/>
                  <a:pt x="4601063" y="2257573"/>
                  <a:pt x="5116592" y="2257573"/>
                </a:cubicBezTo>
                <a:lnTo>
                  <a:pt x="5444655" y="2257573"/>
                </a:lnTo>
                <a:lnTo>
                  <a:pt x="5444687" y="2258014"/>
                </a:lnTo>
                <a:lnTo>
                  <a:pt x="5444687" y="2258015"/>
                </a:lnTo>
                <a:lnTo>
                  <a:pt x="5453419" y="2257574"/>
                </a:lnTo>
                <a:lnTo>
                  <a:pt x="5493611" y="2259603"/>
                </a:lnTo>
                <a:lnTo>
                  <a:pt x="5735128" y="2259603"/>
                </a:lnTo>
                <a:cubicBezTo>
                  <a:pt x="6250657" y="2259604"/>
                  <a:pt x="6668575" y="1841686"/>
                  <a:pt x="6668575" y="1326157"/>
                </a:cubicBezTo>
                <a:lnTo>
                  <a:pt x="6668575" y="989329"/>
                </a:lnTo>
                <a:lnTo>
                  <a:pt x="6670011" y="960896"/>
                </a:lnTo>
                <a:lnTo>
                  <a:pt x="6670010" y="960896"/>
                </a:lnTo>
                <a:lnTo>
                  <a:pt x="6673682" y="888177"/>
                </a:lnTo>
                <a:cubicBezTo>
                  <a:pt x="6724345" y="389301"/>
                  <a:pt x="7145661" y="0"/>
                  <a:pt x="7657904" y="0"/>
                </a:cubicBezTo>
                <a:close/>
              </a:path>
            </a:pathLst>
          </a:custGeom>
          <a:ln>
            <a:noFill/>
          </a:ln>
          <a:effectLst>
            <a:outerShdw blurRad="444500" dist="152400" dir="2700000" algn="tl" rotWithShape="0">
              <a:prstClr val="black"/>
            </a:outerShdw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3FC0C1-7266-B562-B660-13BE353786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09250C"/>
              </a:gs>
              <a:gs pos="84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1">
            <a:extLst>
              <a:ext uri="{FF2B5EF4-FFF2-40B4-BE49-F238E27FC236}">
                <a16:creationId xmlns:a16="http://schemas.microsoft.com/office/drawing/2014/main" id="{D813FCD0-82A1-A085-B971-F8E71D8165B2}"/>
              </a:ext>
            </a:extLst>
          </p:cNvPr>
          <p:cNvGrpSpPr/>
          <p:nvPr/>
        </p:nvGrpSpPr>
        <p:grpSpPr>
          <a:xfrm>
            <a:off x="484661" y="6634980"/>
            <a:ext cx="11246302" cy="11246302"/>
            <a:chOff x="484661" y="6634980"/>
            <a:chExt cx="11246302" cy="11246302"/>
          </a:xfrm>
        </p:grpSpPr>
        <p:grpSp>
          <p:nvGrpSpPr>
            <p:cNvPr id="14" name="1">
              <a:extLst>
                <a:ext uri="{FF2B5EF4-FFF2-40B4-BE49-F238E27FC236}">
                  <a16:creationId xmlns:a16="http://schemas.microsoft.com/office/drawing/2014/main" id="{EFA30D84-78A6-B2BE-5958-FF2296316CA1}"/>
                </a:ext>
              </a:extLst>
            </p:cNvPr>
            <p:cNvGrpSpPr/>
            <p:nvPr/>
          </p:nvGrpSpPr>
          <p:grpSpPr>
            <a:xfrm rot="8100000">
              <a:off x="484661" y="6634980"/>
              <a:ext cx="11246302" cy="11246302"/>
              <a:chOff x="-3396441" y="-3808167"/>
              <a:chExt cx="11246302" cy="11246302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4ED6C93-8294-A4D8-BED4-4ED1DA14DABB}"/>
                  </a:ext>
                </a:extLst>
              </p:cNvPr>
              <p:cNvSpPr/>
              <p:nvPr/>
            </p:nvSpPr>
            <p:spPr>
              <a:xfrm>
                <a:off x="-3396441" y="-38081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B6E05936-AD4B-8314-4492-C721135C7DC8}"/>
                  </a:ext>
                </a:extLst>
              </p:cNvPr>
              <p:cNvGrpSpPr/>
              <p:nvPr/>
            </p:nvGrpSpPr>
            <p:grpSpPr>
              <a:xfrm>
                <a:off x="-966197" y="830356"/>
                <a:ext cx="4183443" cy="4238264"/>
                <a:chOff x="-966197" y="830356"/>
                <a:chExt cx="4183443" cy="4238264"/>
              </a:xfrm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280A5E77-35E2-D461-4EF6-0FC605F7AD4C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-966197" y="1862212"/>
                  <a:ext cx="3310988" cy="3206408"/>
                </a:xfrm>
                <a:custGeom>
                  <a:avLst/>
                  <a:gdLst>
                    <a:gd name="connsiteX0" fmla="*/ 896859 w 3310988"/>
                    <a:gd name="connsiteY0" fmla="*/ 1671444 h 3206408"/>
                    <a:gd name="connsiteX1" fmla="*/ 901790 w 3310988"/>
                    <a:gd name="connsiteY1" fmla="*/ 1679023 h 3206408"/>
                    <a:gd name="connsiteX2" fmla="*/ 904045 w 3310988"/>
                    <a:gd name="connsiteY2" fmla="*/ 1683315 h 3206408"/>
                    <a:gd name="connsiteX3" fmla="*/ 911443 w 3310988"/>
                    <a:gd name="connsiteY3" fmla="*/ 1698615 h 3206408"/>
                    <a:gd name="connsiteX4" fmla="*/ 915191 w 3310988"/>
                    <a:gd name="connsiteY4" fmla="*/ 1706835 h 3206408"/>
                    <a:gd name="connsiteX5" fmla="*/ 932180 w 3310988"/>
                    <a:gd name="connsiteY5" fmla="*/ 1746903 h 3206408"/>
                    <a:gd name="connsiteX6" fmla="*/ 1069340 w 3310988"/>
                    <a:gd name="connsiteY6" fmla="*/ 2036463 h 3206408"/>
                    <a:gd name="connsiteX7" fmla="*/ 1113311 w 3310988"/>
                    <a:gd name="connsiteY7" fmla="*/ 2107281 h 3206408"/>
                    <a:gd name="connsiteX8" fmla="*/ 1121792 w 3310988"/>
                    <a:gd name="connsiteY8" fmla="*/ 2116715 h 3206408"/>
                    <a:gd name="connsiteX9" fmla="*/ 1130194 w 3310988"/>
                    <a:gd name="connsiteY9" fmla="*/ 2129570 h 3206408"/>
                    <a:gd name="connsiteX10" fmla="*/ 1168481 w 3310988"/>
                    <a:gd name="connsiteY10" fmla="*/ 2168648 h 3206408"/>
                    <a:gd name="connsiteX11" fmla="*/ 1121792 w 3310988"/>
                    <a:gd name="connsiteY11" fmla="*/ 2116715 h 3206408"/>
                    <a:gd name="connsiteX12" fmla="*/ 1069341 w 3310988"/>
                    <a:gd name="connsiteY12" fmla="*/ 2036464 h 3206408"/>
                    <a:gd name="connsiteX13" fmla="*/ 932181 w 3310988"/>
                    <a:gd name="connsiteY13" fmla="*/ 1746904 h 3206408"/>
                    <a:gd name="connsiteX14" fmla="*/ 917449 w 3310988"/>
                    <a:gd name="connsiteY14" fmla="*/ 1711785 h 3206408"/>
                    <a:gd name="connsiteX15" fmla="*/ 915191 w 3310988"/>
                    <a:gd name="connsiteY15" fmla="*/ 1706835 h 3206408"/>
                    <a:gd name="connsiteX16" fmla="*/ 913582 w 3310988"/>
                    <a:gd name="connsiteY16" fmla="*/ 1703039 h 3206408"/>
                    <a:gd name="connsiteX17" fmla="*/ 911443 w 3310988"/>
                    <a:gd name="connsiteY17" fmla="*/ 1698615 h 3206408"/>
                    <a:gd name="connsiteX18" fmla="*/ 907227 w 3310988"/>
                    <a:gd name="connsiteY18" fmla="*/ 1689371 h 3206408"/>
                    <a:gd name="connsiteX19" fmla="*/ 904045 w 3310988"/>
                    <a:gd name="connsiteY19" fmla="*/ 1683315 h 3206408"/>
                    <a:gd name="connsiteX20" fmla="*/ 902491 w 3310988"/>
                    <a:gd name="connsiteY20" fmla="*/ 1680101 h 3206408"/>
                    <a:gd name="connsiteX21" fmla="*/ 901790 w 3310988"/>
                    <a:gd name="connsiteY21" fmla="*/ 1679023 h 3206408"/>
                    <a:gd name="connsiteX22" fmla="*/ 900652 w 3310988"/>
                    <a:gd name="connsiteY22" fmla="*/ 1676858 h 3206408"/>
                    <a:gd name="connsiteX23" fmla="*/ 896859 w 3310988"/>
                    <a:gd name="connsiteY23" fmla="*/ 1671444 h 3206408"/>
                    <a:gd name="connsiteX24" fmla="*/ 989331 w 3310988"/>
                    <a:gd name="connsiteY24" fmla="*/ 1227749 h 3206408"/>
                    <a:gd name="connsiteX25" fmla="*/ 1973553 w 3310988"/>
                    <a:gd name="connsiteY25" fmla="*/ 2115926 h 3206408"/>
                    <a:gd name="connsiteX26" fmla="*/ 1978220 w 3310988"/>
                    <a:gd name="connsiteY26" fmla="*/ 2208346 h 3206408"/>
                    <a:gd name="connsiteX27" fmla="*/ 1978219 w 3310988"/>
                    <a:gd name="connsiteY27" fmla="*/ 2208346 h 3206408"/>
                    <a:gd name="connsiteX28" fmla="*/ 1978660 w 3310988"/>
                    <a:gd name="connsiteY28" fmla="*/ 2217078 h 3206408"/>
                    <a:gd name="connsiteX29" fmla="*/ 989330 w 3310988"/>
                    <a:gd name="connsiteY29" fmla="*/ 3206408 h 3206408"/>
                    <a:gd name="connsiteX30" fmla="*/ 0 w 3310988"/>
                    <a:gd name="connsiteY30" fmla="*/ 2217078 h 3206408"/>
                    <a:gd name="connsiteX31" fmla="*/ 888177 w 3310988"/>
                    <a:gd name="connsiteY31" fmla="*/ 1232856 h 3206408"/>
                    <a:gd name="connsiteX32" fmla="*/ 970284 w 3310988"/>
                    <a:gd name="connsiteY32" fmla="*/ 1228710 h 3206408"/>
                    <a:gd name="connsiteX33" fmla="*/ 970280 w 3310988"/>
                    <a:gd name="connsiteY33" fmla="*/ 1228743 h 3206408"/>
                    <a:gd name="connsiteX34" fmla="*/ 947420 w 3310988"/>
                    <a:gd name="connsiteY34" fmla="*/ 1327803 h 3206408"/>
                    <a:gd name="connsiteX35" fmla="*/ 939800 w 3310988"/>
                    <a:gd name="connsiteY35" fmla="*/ 1373523 h 3206408"/>
                    <a:gd name="connsiteX36" fmla="*/ 909320 w 3310988"/>
                    <a:gd name="connsiteY36" fmla="*/ 1442103 h 3206408"/>
                    <a:gd name="connsiteX37" fmla="*/ 886460 w 3310988"/>
                    <a:gd name="connsiteY37" fmla="*/ 1480203 h 3206408"/>
                    <a:gd name="connsiteX38" fmla="*/ 878840 w 3310988"/>
                    <a:gd name="connsiteY38" fmla="*/ 1609743 h 3206408"/>
                    <a:gd name="connsiteX39" fmla="*/ 879037 w 3310988"/>
                    <a:gd name="connsiteY39" fmla="*/ 1610540 h 3206408"/>
                    <a:gd name="connsiteX40" fmla="*/ 887347 w 3310988"/>
                    <a:gd name="connsiteY40" fmla="*/ 1644347 h 3206408"/>
                    <a:gd name="connsiteX41" fmla="*/ 889965 w 3310988"/>
                    <a:gd name="connsiteY41" fmla="*/ 1655248 h 3206408"/>
                    <a:gd name="connsiteX42" fmla="*/ 892217 w 3310988"/>
                    <a:gd name="connsiteY42" fmla="*/ 1664689 h 3206408"/>
                    <a:gd name="connsiteX43" fmla="*/ 892296 w 3310988"/>
                    <a:gd name="connsiteY43" fmla="*/ 1664978 h 3206408"/>
                    <a:gd name="connsiteX44" fmla="*/ 892781 w 3310988"/>
                    <a:gd name="connsiteY44" fmla="*/ 1667005 h 3206408"/>
                    <a:gd name="connsiteX45" fmla="*/ 893770 w 3310988"/>
                    <a:gd name="connsiteY45" fmla="*/ 1670382 h 3206408"/>
                    <a:gd name="connsiteX46" fmla="*/ 893771 w 3310988"/>
                    <a:gd name="connsiteY46" fmla="*/ 1670382 h 3206408"/>
                    <a:gd name="connsiteX47" fmla="*/ 892296 w 3310988"/>
                    <a:gd name="connsiteY47" fmla="*/ 1664978 h 3206408"/>
                    <a:gd name="connsiteX48" fmla="*/ 890540 w 3310988"/>
                    <a:gd name="connsiteY48" fmla="*/ 1657642 h 3206408"/>
                    <a:gd name="connsiteX49" fmla="*/ 889965 w 3310988"/>
                    <a:gd name="connsiteY49" fmla="*/ 1655248 h 3206408"/>
                    <a:gd name="connsiteX50" fmla="*/ 887923 w 3310988"/>
                    <a:gd name="connsiteY50" fmla="*/ 1646691 h 3206408"/>
                    <a:gd name="connsiteX51" fmla="*/ 887347 w 3310988"/>
                    <a:gd name="connsiteY51" fmla="*/ 1644347 h 3206408"/>
                    <a:gd name="connsiteX52" fmla="*/ 886181 w 3310988"/>
                    <a:gd name="connsiteY52" fmla="*/ 1639489 h 3206408"/>
                    <a:gd name="connsiteX53" fmla="*/ 879037 w 3310988"/>
                    <a:gd name="connsiteY53" fmla="*/ 1610540 h 3206408"/>
                    <a:gd name="connsiteX54" fmla="*/ 878841 w 3310988"/>
                    <a:gd name="connsiteY54" fmla="*/ 1609744 h 3206408"/>
                    <a:gd name="connsiteX55" fmla="*/ 886461 w 3310988"/>
                    <a:gd name="connsiteY55" fmla="*/ 1480204 h 3206408"/>
                    <a:gd name="connsiteX56" fmla="*/ 909321 w 3310988"/>
                    <a:gd name="connsiteY56" fmla="*/ 1442104 h 3206408"/>
                    <a:gd name="connsiteX57" fmla="*/ 939801 w 3310988"/>
                    <a:gd name="connsiteY57" fmla="*/ 1373524 h 3206408"/>
                    <a:gd name="connsiteX58" fmla="*/ 947421 w 3310988"/>
                    <a:gd name="connsiteY58" fmla="*/ 1327804 h 3206408"/>
                    <a:gd name="connsiteX59" fmla="*/ 970281 w 3310988"/>
                    <a:gd name="connsiteY59" fmla="*/ 1228744 h 3206408"/>
                    <a:gd name="connsiteX60" fmla="*/ 970285 w 3310988"/>
                    <a:gd name="connsiteY60" fmla="*/ 1228711 h 3206408"/>
                    <a:gd name="connsiteX61" fmla="*/ 2207134 w 3310988"/>
                    <a:gd name="connsiteY61" fmla="*/ 0 h 3206408"/>
                    <a:gd name="connsiteX62" fmla="*/ 2209278 w 3310988"/>
                    <a:gd name="connsiteY62" fmla="*/ 45281 h 3206408"/>
                    <a:gd name="connsiteX63" fmla="*/ 3092961 w 3310988"/>
                    <a:gd name="connsiteY63" fmla="*/ 934591 h 3206408"/>
                    <a:gd name="connsiteX64" fmla="*/ 3165680 w 3310988"/>
                    <a:gd name="connsiteY64" fmla="*/ 938263 h 3206408"/>
                    <a:gd name="connsiteX65" fmla="*/ 3165680 w 3310988"/>
                    <a:gd name="connsiteY65" fmla="*/ 938262 h 3206408"/>
                    <a:gd name="connsiteX66" fmla="*/ 3194113 w 3310988"/>
                    <a:gd name="connsiteY66" fmla="*/ 939698 h 3206408"/>
                    <a:gd name="connsiteX67" fmla="*/ 3310988 w 3310988"/>
                    <a:gd name="connsiteY67" fmla="*/ 939698 h 3206408"/>
                    <a:gd name="connsiteX68" fmla="*/ 3297616 w 3310988"/>
                    <a:gd name="connsiteY68" fmla="*/ 941696 h 3206408"/>
                    <a:gd name="connsiteX69" fmla="*/ 3271340 w 3310988"/>
                    <a:gd name="connsiteY69" fmla="*/ 943023 h 3206408"/>
                    <a:gd name="connsiteX70" fmla="*/ 3271340 w 3310988"/>
                    <a:gd name="connsiteY70" fmla="*/ 943022 h 3206408"/>
                    <a:gd name="connsiteX71" fmla="*/ 3196464 w 3310988"/>
                    <a:gd name="connsiteY71" fmla="*/ 946803 h 3206408"/>
                    <a:gd name="connsiteX72" fmla="*/ 2912108 w 3310988"/>
                    <a:gd name="connsiteY72" fmla="*/ 946803 h 3206408"/>
                    <a:gd name="connsiteX73" fmla="*/ 1978661 w 3310988"/>
                    <a:gd name="connsiteY73" fmla="*/ 1880250 h 3206408"/>
                    <a:gd name="connsiteX74" fmla="*/ 1978661 w 3310988"/>
                    <a:gd name="connsiteY74" fmla="*/ 2208313 h 3206408"/>
                    <a:gd name="connsiteX75" fmla="*/ 1978220 w 3310988"/>
                    <a:gd name="connsiteY75" fmla="*/ 2208345 h 3206408"/>
                    <a:gd name="connsiteX76" fmla="*/ 1973553 w 3310988"/>
                    <a:gd name="connsiteY76" fmla="*/ 2115925 h 3206408"/>
                    <a:gd name="connsiteX77" fmla="*/ 989331 w 3310988"/>
                    <a:gd name="connsiteY77" fmla="*/ 1227748 h 3206408"/>
                    <a:gd name="connsiteX78" fmla="*/ 1273687 w 3310988"/>
                    <a:gd name="connsiteY78" fmla="*/ 1227748 h 3206408"/>
                    <a:gd name="connsiteX79" fmla="*/ 2207134 w 3310988"/>
                    <a:gd name="connsiteY79" fmla="*/ 294301 h 3206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3310988" h="3206408">
                      <a:moveTo>
                        <a:pt x="896859" y="1671444"/>
                      </a:moveTo>
                      <a:lnTo>
                        <a:pt x="901790" y="1679023"/>
                      </a:lnTo>
                      <a:lnTo>
                        <a:pt x="904045" y="1683315"/>
                      </a:lnTo>
                      <a:lnTo>
                        <a:pt x="911443" y="1698615"/>
                      </a:lnTo>
                      <a:lnTo>
                        <a:pt x="915191" y="1706835"/>
                      </a:lnTo>
                      <a:lnTo>
                        <a:pt x="932180" y="1746903"/>
                      </a:lnTo>
                      <a:cubicBezTo>
                        <a:pt x="1033920" y="1996629"/>
                        <a:pt x="907455" y="1753164"/>
                        <a:pt x="1069340" y="2036463"/>
                      </a:cubicBezTo>
                      <a:cubicBezTo>
                        <a:pt x="1082723" y="2059884"/>
                        <a:pt x="1097084" y="2084370"/>
                        <a:pt x="1113311" y="2107281"/>
                      </a:cubicBezTo>
                      <a:lnTo>
                        <a:pt x="1121792" y="2116715"/>
                      </a:lnTo>
                      <a:lnTo>
                        <a:pt x="1130194" y="2129570"/>
                      </a:lnTo>
                      <a:lnTo>
                        <a:pt x="1168481" y="2168648"/>
                      </a:lnTo>
                      <a:lnTo>
                        <a:pt x="1121792" y="2116715"/>
                      </a:lnTo>
                      <a:lnTo>
                        <a:pt x="1069341" y="2036464"/>
                      </a:lnTo>
                      <a:cubicBezTo>
                        <a:pt x="907456" y="1753165"/>
                        <a:pt x="1033921" y="1996630"/>
                        <a:pt x="932181" y="1746904"/>
                      </a:cubicBezTo>
                      <a:cubicBezTo>
                        <a:pt x="926422" y="1732769"/>
                        <a:pt x="921560" y="1721218"/>
                        <a:pt x="917449" y="1711785"/>
                      </a:cubicBezTo>
                      <a:lnTo>
                        <a:pt x="915191" y="1706835"/>
                      </a:lnTo>
                      <a:lnTo>
                        <a:pt x="913582" y="1703039"/>
                      </a:lnTo>
                      <a:lnTo>
                        <a:pt x="911443" y="1698615"/>
                      </a:lnTo>
                      <a:lnTo>
                        <a:pt x="907227" y="1689371"/>
                      </a:lnTo>
                      <a:lnTo>
                        <a:pt x="904045" y="1683315"/>
                      </a:lnTo>
                      <a:lnTo>
                        <a:pt x="902491" y="1680101"/>
                      </a:lnTo>
                      <a:lnTo>
                        <a:pt x="901790" y="1679023"/>
                      </a:lnTo>
                      <a:lnTo>
                        <a:pt x="900652" y="1676858"/>
                      </a:lnTo>
                      <a:cubicBezTo>
                        <a:pt x="898972" y="1674026"/>
                        <a:pt x="897756" y="1672377"/>
                        <a:pt x="896859" y="1671444"/>
                      </a:cubicBezTo>
                      <a:close/>
                      <a:moveTo>
                        <a:pt x="989331" y="1227749"/>
                      </a:moveTo>
                      <a:cubicBezTo>
                        <a:pt x="1501573" y="1227749"/>
                        <a:pt x="1922889" y="1617050"/>
                        <a:pt x="1973553" y="2115926"/>
                      </a:cubicBezTo>
                      <a:lnTo>
                        <a:pt x="1978220" y="2208346"/>
                      </a:lnTo>
                      <a:lnTo>
                        <a:pt x="1978219" y="2208346"/>
                      </a:lnTo>
                      <a:lnTo>
                        <a:pt x="1978660" y="2217078"/>
                      </a:lnTo>
                      <a:cubicBezTo>
                        <a:pt x="1978660" y="2763470"/>
                        <a:pt x="1535722" y="3206408"/>
                        <a:pt x="989330" y="3206408"/>
                      </a:cubicBezTo>
                      <a:cubicBezTo>
                        <a:pt x="442938" y="3206408"/>
                        <a:pt x="0" y="2763470"/>
                        <a:pt x="0" y="2217078"/>
                      </a:cubicBezTo>
                      <a:cubicBezTo>
                        <a:pt x="0" y="1704836"/>
                        <a:pt x="389301" y="1283519"/>
                        <a:pt x="888177" y="1232856"/>
                      </a:cubicBezTo>
                      <a:lnTo>
                        <a:pt x="970284" y="1228710"/>
                      </a:lnTo>
                      <a:lnTo>
                        <a:pt x="970280" y="1228743"/>
                      </a:lnTo>
                      <a:cubicBezTo>
                        <a:pt x="960385" y="1302953"/>
                        <a:pt x="965989" y="1247339"/>
                        <a:pt x="947420" y="1327803"/>
                      </a:cubicBezTo>
                      <a:cubicBezTo>
                        <a:pt x="943946" y="1342858"/>
                        <a:pt x="942340" y="1358283"/>
                        <a:pt x="939800" y="1373523"/>
                      </a:cubicBezTo>
                      <a:cubicBezTo>
                        <a:pt x="927689" y="1403800"/>
                        <a:pt x="924575" y="1414644"/>
                        <a:pt x="909320" y="1442103"/>
                      </a:cubicBezTo>
                      <a:cubicBezTo>
                        <a:pt x="902127" y="1455050"/>
                        <a:pt x="889109" y="1465631"/>
                        <a:pt x="886460" y="1480203"/>
                      </a:cubicBezTo>
                      <a:cubicBezTo>
                        <a:pt x="878722" y="1522760"/>
                        <a:pt x="881380" y="1566563"/>
                        <a:pt x="878840" y="1609743"/>
                      </a:cubicBezTo>
                      <a:lnTo>
                        <a:pt x="879037" y="1610540"/>
                      </a:lnTo>
                      <a:lnTo>
                        <a:pt x="887347" y="1644347"/>
                      </a:lnTo>
                      <a:lnTo>
                        <a:pt x="889965" y="1655248"/>
                      </a:lnTo>
                      <a:lnTo>
                        <a:pt x="892217" y="1664689"/>
                      </a:lnTo>
                      <a:lnTo>
                        <a:pt x="892296" y="1664978"/>
                      </a:lnTo>
                      <a:lnTo>
                        <a:pt x="892781" y="1667005"/>
                      </a:lnTo>
                      <a:cubicBezTo>
                        <a:pt x="893271" y="1668972"/>
                        <a:pt x="893553" y="1669942"/>
                        <a:pt x="893770" y="1670382"/>
                      </a:cubicBezTo>
                      <a:lnTo>
                        <a:pt x="893771" y="1670382"/>
                      </a:lnTo>
                      <a:lnTo>
                        <a:pt x="892296" y="1664978"/>
                      </a:lnTo>
                      <a:lnTo>
                        <a:pt x="890540" y="1657642"/>
                      </a:lnTo>
                      <a:lnTo>
                        <a:pt x="889965" y="1655248"/>
                      </a:lnTo>
                      <a:lnTo>
                        <a:pt x="887923" y="1646691"/>
                      </a:lnTo>
                      <a:lnTo>
                        <a:pt x="887347" y="1644347"/>
                      </a:lnTo>
                      <a:lnTo>
                        <a:pt x="886181" y="1639489"/>
                      </a:lnTo>
                      <a:lnTo>
                        <a:pt x="879037" y="1610540"/>
                      </a:lnTo>
                      <a:lnTo>
                        <a:pt x="878841" y="1609744"/>
                      </a:lnTo>
                      <a:cubicBezTo>
                        <a:pt x="881381" y="1566564"/>
                        <a:pt x="878723" y="1522761"/>
                        <a:pt x="886461" y="1480204"/>
                      </a:cubicBezTo>
                      <a:cubicBezTo>
                        <a:pt x="889110" y="1465632"/>
                        <a:pt x="902128" y="1455051"/>
                        <a:pt x="909321" y="1442104"/>
                      </a:cubicBezTo>
                      <a:cubicBezTo>
                        <a:pt x="924576" y="1414645"/>
                        <a:pt x="927690" y="1403801"/>
                        <a:pt x="939801" y="1373524"/>
                      </a:cubicBezTo>
                      <a:cubicBezTo>
                        <a:pt x="942341" y="1358284"/>
                        <a:pt x="943947" y="1342859"/>
                        <a:pt x="947421" y="1327804"/>
                      </a:cubicBezTo>
                      <a:cubicBezTo>
                        <a:pt x="965990" y="1247340"/>
                        <a:pt x="960386" y="1302954"/>
                        <a:pt x="970281" y="1228744"/>
                      </a:cubicBezTo>
                      <a:lnTo>
                        <a:pt x="970285" y="1228711"/>
                      </a:lnTo>
                      <a:close/>
                      <a:moveTo>
                        <a:pt x="2207134" y="0"/>
                      </a:moveTo>
                      <a:lnTo>
                        <a:pt x="2209278" y="45281"/>
                      </a:lnTo>
                      <a:cubicBezTo>
                        <a:pt x="2253875" y="513829"/>
                        <a:pt x="2625265" y="887095"/>
                        <a:pt x="3092961" y="934591"/>
                      </a:cubicBezTo>
                      <a:lnTo>
                        <a:pt x="3165680" y="938263"/>
                      </a:lnTo>
                      <a:lnTo>
                        <a:pt x="3165680" y="938262"/>
                      </a:lnTo>
                      <a:lnTo>
                        <a:pt x="3194113" y="939698"/>
                      </a:lnTo>
                      <a:lnTo>
                        <a:pt x="3310988" y="939698"/>
                      </a:lnTo>
                      <a:lnTo>
                        <a:pt x="3297616" y="941696"/>
                      </a:lnTo>
                      <a:lnTo>
                        <a:pt x="3271340" y="943023"/>
                      </a:lnTo>
                      <a:lnTo>
                        <a:pt x="3271340" y="943022"/>
                      </a:lnTo>
                      <a:lnTo>
                        <a:pt x="3196464" y="946803"/>
                      </a:lnTo>
                      <a:lnTo>
                        <a:pt x="2912108" y="946803"/>
                      </a:lnTo>
                      <a:cubicBezTo>
                        <a:pt x="2396579" y="946803"/>
                        <a:pt x="1978661" y="1364721"/>
                        <a:pt x="1978661" y="1880250"/>
                      </a:cubicBezTo>
                      <a:lnTo>
                        <a:pt x="1978661" y="2208313"/>
                      </a:lnTo>
                      <a:lnTo>
                        <a:pt x="1978220" y="2208345"/>
                      </a:lnTo>
                      <a:lnTo>
                        <a:pt x="1973553" y="2115925"/>
                      </a:lnTo>
                      <a:cubicBezTo>
                        <a:pt x="1922889" y="1617049"/>
                        <a:pt x="1501573" y="1227748"/>
                        <a:pt x="989331" y="1227748"/>
                      </a:cubicBezTo>
                      <a:lnTo>
                        <a:pt x="1273687" y="1227748"/>
                      </a:lnTo>
                      <a:cubicBezTo>
                        <a:pt x="1789216" y="1227748"/>
                        <a:pt x="2207134" y="809830"/>
                        <a:pt x="2207134" y="29430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rgbClr val="C5EBB7"/>
                    </a:gs>
                    <a:gs pos="59000">
                      <a:srgbClr val="2CE7AE"/>
                    </a:gs>
                  </a:gsLst>
                  <a:lin ang="0" scaled="1"/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0CE8CEBB-E573-99E6-9672-AC9D5E0484E4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40937" y="830356"/>
                  <a:ext cx="1976309" cy="1971554"/>
                </a:xfrm>
                <a:custGeom>
                  <a:avLst/>
                  <a:gdLst>
                    <a:gd name="connsiteX0" fmla="*/ 989329 w 1976309"/>
                    <a:gd name="connsiteY0" fmla="*/ 0 h 1971554"/>
                    <a:gd name="connsiteX1" fmla="*/ 1542473 w 1976309"/>
                    <a:gd name="connsiteY1" fmla="*/ 168962 h 1971554"/>
                    <a:gd name="connsiteX2" fmla="*/ 1688709 w 1976309"/>
                    <a:gd name="connsiteY2" fmla="*/ 289618 h 1971554"/>
                    <a:gd name="connsiteX3" fmla="*/ 1689273 w 1976309"/>
                    <a:gd name="connsiteY3" fmla="*/ 290231 h 1971554"/>
                    <a:gd name="connsiteX4" fmla="*/ 1800721 w 1976309"/>
                    <a:gd name="connsiteY4" fmla="*/ 425307 h 1971554"/>
                    <a:gd name="connsiteX5" fmla="*/ 1859487 w 1976309"/>
                    <a:gd name="connsiteY5" fmla="*/ 518243 h 1971554"/>
                    <a:gd name="connsiteX6" fmla="*/ 1900913 w 1976309"/>
                    <a:gd name="connsiteY6" fmla="*/ 604238 h 1971554"/>
                    <a:gd name="connsiteX7" fmla="*/ 1925975 w 1976309"/>
                    <a:gd name="connsiteY7" fmla="*/ 672711 h 1971554"/>
                    <a:gd name="connsiteX8" fmla="*/ 1935277 w 1976309"/>
                    <a:gd name="connsiteY8" fmla="*/ 699393 h 1971554"/>
                    <a:gd name="connsiteX9" fmla="*/ 1936021 w 1976309"/>
                    <a:gd name="connsiteY9" fmla="*/ 702286 h 1971554"/>
                    <a:gd name="connsiteX10" fmla="*/ 1957427 w 1976309"/>
                    <a:gd name="connsiteY10" fmla="*/ 788885 h 1971554"/>
                    <a:gd name="connsiteX11" fmla="*/ 1971202 w 1976309"/>
                    <a:gd name="connsiteY11" fmla="*/ 881072 h 1971554"/>
                    <a:gd name="connsiteX12" fmla="*/ 1972529 w 1976309"/>
                    <a:gd name="connsiteY12" fmla="*/ 907348 h 1971554"/>
                    <a:gd name="connsiteX13" fmla="*/ 1972528 w 1976309"/>
                    <a:gd name="connsiteY13" fmla="*/ 907348 h 1971554"/>
                    <a:gd name="connsiteX14" fmla="*/ 1976309 w 1976309"/>
                    <a:gd name="connsiteY14" fmla="*/ 982224 h 1971554"/>
                    <a:gd name="connsiteX15" fmla="*/ 1976309 w 1976309"/>
                    <a:gd name="connsiteY15" fmla="*/ 1038961 h 1971554"/>
                    <a:gd name="connsiteX16" fmla="*/ 1974165 w 1976309"/>
                    <a:gd name="connsiteY16" fmla="*/ 1084242 h 1971554"/>
                    <a:gd name="connsiteX17" fmla="*/ 1182669 w 1976309"/>
                    <a:gd name="connsiteY17" fmla="*/ 1959777 h 1971554"/>
                    <a:gd name="connsiteX18" fmla="*/ 1103854 w 1976309"/>
                    <a:gd name="connsiteY18" fmla="*/ 1971554 h 1971554"/>
                    <a:gd name="connsiteX19" fmla="*/ 986979 w 1976309"/>
                    <a:gd name="connsiteY19" fmla="*/ 1971554 h 1971554"/>
                    <a:gd name="connsiteX20" fmla="*/ 958546 w 1976309"/>
                    <a:gd name="connsiteY20" fmla="*/ 1970118 h 1971554"/>
                    <a:gd name="connsiteX21" fmla="*/ 958546 w 1976309"/>
                    <a:gd name="connsiteY21" fmla="*/ 1970119 h 1971554"/>
                    <a:gd name="connsiteX22" fmla="*/ 885827 w 1976309"/>
                    <a:gd name="connsiteY22" fmla="*/ 1966447 h 1971554"/>
                    <a:gd name="connsiteX23" fmla="*/ 2144 w 1976309"/>
                    <a:gd name="connsiteY23" fmla="*/ 1077137 h 1971554"/>
                    <a:gd name="connsiteX24" fmla="*/ 0 w 1976309"/>
                    <a:gd name="connsiteY24" fmla="*/ 1031856 h 1971554"/>
                    <a:gd name="connsiteX25" fmla="*/ 0 w 1976309"/>
                    <a:gd name="connsiteY25" fmla="*/ 989329 h 1971554"/>
                    <a:gd name="connsiteX26" fmla="*/ 1436 w 1976309"/>
                    <a:gd name="connsiteY26" fmla="*/ 960896 h 1971554"/>
                    <a:gd name="connsiteX27" fmla="*/ 1435 w 1976309"/>
                    <a:gd name="connsiteY27" fmla="*/ 960896 h 1971554"/>
                    <a:gd name="connsiteX28" fmla="*/ 5107 w 1976309"/>
                    <a:gd name="connsiteY28" fmla="*/ 888177 h 1971554"/>
                    <a:gd name="connsiteX29" fmla="*/ 989329 w 1976309"/>
                    <a:gd name="connsiteY29" fmla="*/ 0 h 1971554"/>
                    <a:gd name="connsiteX30" fmla="*/ 1441630 w 1976309"/>
                    <a:gd name="connsiteY30" fmla="*/ 1065445 h 1971554"/>
                    <a:gd name="connsiteX31" fmla="*/ 1438005 w 1976309"/>
                    <a:gd name="connsiteY31" fmla="*/ 1067335 h 1971554"/>
                    <a:gd name="connsiteX32" fmla="*/ 1435766 w 1976309"/>
                    <a:gd name="connsiteY32" fmla="*/ 1068788 h 1971554"/>
                    <a:gd name="connsiteX33" fmla="*/ 1435750 w 1976309"/>
                    <a:gd name="connsiteY33" fmla="*/ 1068800 h 1971554"/>
                    <a:gd name="connsiteX34" fmla="*/ 1435733 w 1976309"/>
                    <a:gd name="connsiteY34" fmla="*/ 1068811 h 1971554"/>
                    <a:gd name="connsiteX35" fmla="*/ 1428863 w 1976309"/>
                    <a:gd name="connsiteY35" fmla="*/ 1073979 h 1971554"/>
                    <a:gd name="connsiteX36" fmla="*/ 1393094 w 1976309"/>
                    <a:gd name="connsiteY36" fmla="*/ 1101558 h 1971554"/>
                    <a:gd name="connsiteX37" fmla="*/ 1441630 w 1976309"/>
                    <a:gd name="connsiteY37" fmla="*/ 1065445 h 1971554"/>
                    <a:gd name="connsiteX38" fmla="*/ 869996 w 1976309"/>
                    <a:gd name="connsiteY38" fmla="*/ 1395444 h 1971554"/>
                    <a:gd name="connsiteX39" fmla="*/ 904219 w 1976309"/>
                    <a:gd name="connsiteY39" fmla="*/ 1440355 h 1971554"/>
                    <a:gd name="connsiteX40" fmla="*/ 902766 w 1976309"/>
                    <a:gd name="connsiteY40" fmla="*/ 1438116 h 1971554"/>
                    <a:gd name="connsiteX41" fmla="*/ 902754 w 1976309"/>
                    <a:gd name="connsiteY41" fmla="*/ 1438100 h 1971554"/>
                    <a:gd name="connsiteX42" fmla="*/ 902743 w 1976309"/>
                    <a:gd name="connsiteY42" fmla="*/ 1438083 h 1971554"/>
                    <a:gd name="connsiteX43" fmla="*/ 897575 w 1976309"/>
                    <a:gd name="connsiteY43" fmla="*/ 1431213 h 1971554"/>
                    <a:gd name="connsiteX44" fmla="*/ 869996 w 1976309"/>
                    <a:gd name="connsiteY44" fmla="*/ 1395444 h 19715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76309" h="1971554">
                      <a:moveTo>
                        <a:pt x="989329" y="0"/>
                      </a:moveTo>
                      <a:cubicBezTo>
                        <a:pt x="1194226" y="0"/>
                        <a:pt x="1384575" y="62288"/>
                        <a:pt x="1542473" y="168962"/>
                      </a:cubicBezTo>
                      <a:lnTo>
                        <a:pt x="1688709" y="289618"/>
                      </a:lnTo>
                      <a:lnTo>
                        <a:pt x="1689273" y="290231"/>
                      </a:lnTo>
                      <a:lnTo>
                        <a:pt x="1800721" y="425307"/>
                      </a:lnTo>
                      <a:lnTo>
                        <a:pt x="1859487" y="518243"/>
                      </a:lnTo>
                      <a:lnTo>
                        <a:pt x="1900913" y="604238"/>
                      </a:lnTo>
                      <a:lnTo>
                        <a:pt x="1925975" y="672711"/>
                      </a:lnTo>
                      <a:lnTo>
                        <a:pt x="1935277" y="699393"/>
                      </a:lnTo>
                      <a:lnTo>
                        <a:pt x="1936021" y="702286"/>
                      </a:lnTo>
                      <a:lnTo>
                        <a:pt x="1957427" y="788885"/>
                      </a:lnTo>
                      <a:cubicBezTo>
                        <a:pt x="1963422" y="819141"/>
                        <a:pt x="1968036" y="849892"/>
                        <a:pt x="1971202" y="881072"/>
                      </a:cubicBezTo>
                      <a:lnTo>
                        <a:pt x="1972529" y="907348"/>
                      </a:lnTo>
                      <a:lnTo>
                        <a:pt x="1972528" y="907348"/>
                      </a:lnTo>
                      <a:lnTo>
                        <a:pt x="1976309" y="982224"/>
                      </a:lnTo>
                      <a:lnTo>
                        <a:pt x="1976309" y="1038961"/>
                      </a:lnTo>
                      <a:lnTo>
                        <a:pt x="1974165" y="1084242"/>
                      </a:lnTo>
                      <a:cubicBezTo>
                        <a:pt x="1932542" y="1521552"/>
                        <a:pt x="1606245" y="1875863"/>
                        <a:pt x="1182669" y="1959777"/>
                      </a:cubicBezTo>
                      <a:lnTo>
                        <a:pt x="1103854" y="1971554"/>
                      </a:lnTo>
                      <a:lnTo>
                        <a:pt x="986979" y="1971554"/>
                      </a:lnTo>
                      <a:lnTo>
                        <a:pt x="958546" y="1970118"/>
                      </a:lnTo>
                      <a:lnTo>
                        <a:pt x="958546" y="1970119"/>
                      </a:lnTo>
                      <a:lnTo>
                        <a:pt x="885827" y="1966447"/>
                      </a:lnTo>
                      <a:cubicBezTo>
                        <a:pt x="418131" y="1918951"/>
                        <a:pt x="46741" y="1545685"/>
                        <a:pt x="2144" y="1077137"/>
                      </a:cubicBezTo>
                      <a:lnTo>
                        <a:pt x="0" y="1031856"/>
                      </a:lnTo>
                      <a:lnTo>
                        <a:pt x="0" y="989329"/>
                      </a:lnTo>
                      <a:lnTo>
                        <a:pt x="1436" y="960896"/>
                      </a:lnTo>
                      <a:lnTo>
                        <a:pt x="1435" y="960896"/>
                      </a:lnTo>
                      <a:lnTo>
                        <a:pt x="5107" y="888177"/>
                      </a:lnTo>
                      <a:cubicBezTo>
                        <a:pt x="55770" y="389301"/>
                        <a:pt x="477086" y="0"/>
                        <a:pt x="989329" y="0"/>
                      </a:cubicBezTo>
                      <a:close/>
                      <a:moveTo>
                        <a:pt x="1441630" y="1065445"/>
                      </a:moveTo>
                      <a:cubicBezTo>
                        <a:pt x="1441611" y="1065238"/>
                        <a:pt x="1440510" y="1065790"/>
                        <a:pt x="1438005" y="1067335"/>
                      </a:cubicBezTo>
                      <a:lnTo>
                        <a:pt x="1435766" y="1068788"/>
                      </a:lnTo>
                      <a:lnTo>
                        <a:pt x="1435750" y="1068800"/>
                      </a:lnTo>
                      <a:lnTo>
                        <a:pt x="1435733" y="1068811"/>
                      </a:lnTo>
                      <a:lnTo>
                        <a:pt x="1428863" y="1073979"/>
                      </a:lnTo>
                      <a:cubicBezTo>
                        <a:pt x="1404594" y="1092311"/>
                        <a:pt x="1394700" y="1100031"/>
                        <a:pt x="1393094" y="1101558"/>
                      </a:cubicBezTo>
                      <a:cubicBezTo>
                        <a:pt x="1388878" y="1105567"/>
                        <a:pt x="1441764" y="1066896"/>
                        <a:pt x="1441630" y="1065445"/>
                      </a:cubicBezTo>
                      <a:close/>
                      <a:moveTo>
                        <a:pt x="869996" y="1395444"/>
                      </a:moveTo>
                      <a:cubicBezTo>
                        <a:pt x="865415" y="1390625"/>
                        <a:pt x="916578" y="1460390"/>
                        <a:pt x="904219" y="1440355"/>
                      </a:cubicBezTo>
                      <a:lnTo>
                        <a:pt x="902766" y="1438116"/>
                      </a:lnTo>
                      <a:lnTo>
                        <a:pt x="902754" y="1438100"/>
                      </a:lnTo>
                      <a:lnTo>
                        <a:pt x="902743" y="1438083"/>
                      </a:lnTo>
                      <a:lnTo>
                        <a:pt x="897575" y="1431213"/>
                      </a:lnTo>
                      <a:cubicBezTo>
                        <a:pt x="879243" y="1406944"/>
                        <a:pt x="871523" y="1397050"/>
                        <a:pt x="869996" y="1395444"/>
                      </a:cubicBezTo>
                      <a:close/>
                    </a:path>
                  </a:pathLst>
                </a:custGeom>
                <a:noFill/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8D20E1F-DF5C-06C6-275B-72FDE8BF1C2E}"/>
                </a:ext>
              </a:extLst>
            </p:cNvPr>
            <p:cNvGrpSpPr/>
            <p:nvPr/>
          </p:nvGrpSpPr>
          <p:grpSpPr>
            <a:xfrm rot="18900000">
              <a:off x="5251303" y="8258880"/>
              <a:ext cx="1634836" cy="1634836"/>
              <a:chOff x="8617803" y="1452434"/>
              <a:chExt cx="1634836" cy="1634836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A6A695B3-447A-6234-E69C-D3A5BB2962DE}"/>
                  </a:ext>
                </a:extLst>
              </p:cNvPr>
              <p:cNvSpPr/>
              <p:nvPr/>
            </p:nvSpPr>
            <p:spPr>
              <a:xfrm rot="16200000">
                <a:off x="8617803" y="1452434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CA232B49-A67D-3556-1821-051D72C00BF4}"/>
                  </a:ext>
                </a:extLst>
              </p:cNvPr>
              <p:cNvGrpSpPr/>
              <p:nvPr/>
            </p:nvGrpSpPr>
            <p:grpSpPr>
              <a:xfrm>
                <a:off x="8972300" y="1801781"/>
                <a:ext cx="925841" cy="1033680"/>
                <a:chOff x="2224208" y="1844206"/>
                <a:chExt cx="925841" cy="1033680"/>
              </a:xfrm>
            </p:grpSpPr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75F26E77-1A7B-3551-AE5D-DA69FBE1761B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STEP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D6C5C1CC-E4FF-1992-6A0B-4771D750307D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Russo One" panose="02000503050000020004" pitchFamily="2" charset="0"/>
                    </a:rPr>
                    <a:t>04</a:t>
                  </a:r>
                </a:p>
              </p:txBody>
            </p:sp>
          </p:grpSp>
        </p:grpSp>
      </p:grpSp>
      <p:grpSp>
        <p:nvGrpSpPr>
          <p:cNvPr id="139" name="3">
            <a:extLst>
              <a:ext uri="{FF2B5EF4-FFF2-40B4-BE49-F238E27FC236}">
                <a16:creationId xmlns:a16="http://schemas.microsoft.com/office/drawing/2014/main" id="{E103D87C-5C45-166E-EFBC-82973E7A2528}"/>
              </a:ext>
            </a:extLst>
          </p:cNvPr>
          <p:cNvGrpSpPr/>
          <p:nvPr/>
        </p:nvGrpSpPr>
        <p:grpSpPr>
          <a:xfrm>
            <a:off x="455096" y="3454019"/>
            <a:ext cx="11246302" cy="11246302"/>
            <a:chOff x="455096" y="3454019"/>
            <a:chExt cx="11246302" cy="11246302"/>
          </a:xfrm>
        </p:grpSpPr>
        <p:grpSp>
          <p:nvGrpSpPr>
            <p:cNvPr id="13" name="3">
              <a:extLst>
                <a:ext uri="{FF2B5EF4-FFF2-40B4-BE49-F238E27FC236}">
                  <a16:creationId xmlns:a16="http://schemas.microsoft.com/office/drawing/2014/main" id="{570925F5-0415-7B44-7CB6-93D0EED4E381}"/>
                </a:ext>
              </a:extLst>
            </p:cNvPr>
            <p:cNvGrpSpPr/>
            <p:nvPr/>
          </p:nvGrpSpPr>
          <p:grpSpPr>
            <a:xfrm rot="18900000">
              <a:off x="455096" y="3454019"/>
              <a:ext cx="11246302" cy="11246302"/>
              <a:chOff x="-3396441" y="-3808167"/>
              <a:chExt cx="11246302" cy="11246302"/>
            </a:xfrm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EB2F775F-D42F-AA23-4F67-3DC471B72E08}"/>
                  </a:ext>
                </a:extLst>
              </p:cNvPr>
              <p:cNvSpPr/>
              <p:nvPr/>
            </p:nvSpPr>
            <p:spPr>
              <a:xfrm>
                <a:off x="-3396441" y="-38081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90C0550E-770D-2E2C-8ABB-0E8C50825271}"/>
                  </a:ext>
                </a:extLst>
              </p:cNvPr>
              <p:cNvGrpSpPr/>
              <p:nvPr/>
            </p:nvGrpSpPr>
            <p:grpSpPr>
              <a:xfrm>
                <a:off x="-966197" y="830356"/>
                <a:ext cx="4183443" cy="4238264"/>
                <a:chOff x="-966197" y="830356"/>
                <a:chExt cx="4183443" cy="4238264"/>
              </a:xfrm>
            </p:grpSpPr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23F6762D-701D-D655-BEBA-DB5F6140598D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-966197" y="1862212"/>
                  <a:ext cx="3310988" cy="3206408"/>
                </a:xfrm>
                <a:custGeom>
                  <a:avLst/>
                  <a:gdLst>
                    <a:gd name="connsiteX0" fmla="*/ 896859 w 3310988"/>
                    <a:gd name="connsiteY0" fmla="*/ 1671444 h 3206408"/>
                    <a:gd name="connsiteX1" fmla="*/ 901790 w 3310988"/>
                    <a:gd name="connsiteY1" fmla="*/ 1679023 h 3206408"/>
                    <a:gd name="connsiteX2" fmla="*/ 904045 w 3310988"/>
                    <a:gd name="connsiteY2" fmla="*/ 1683315 h 3206408"/>
                    <a:gd name="connsiteX3" fmla="*/ 911443 w 3310988"/>
                    <a:gd name="connsiteY3" fmla="*/ 1698615 h 3206408"/>
                    <a:gd name="connsiteX4" fmla="*/ 915191 w 3310988"/>
                    <a:gd name="connsiteY4" fmla="*/ 1706835 h 3206408"/>
                    <a:gd name="connsiteX5" fmla="*/ 932180 w 3310988"/>
                    <a:gd name="connsiteY5" fmla="*/ 1746903 h 3206408"/>
                    <a:gd name="connsiteX6" fmla="*/ 1069340 w 3310988"/>
                    <a:gd name="connsiteY6" fmla="*/ 2036463 h 3206408"/>
                    <a:gd name="connsiteX7" fmla="*/ 1113311 w 3310988"/>
                    <a:gd name="connsiteY7" fmla="*/ 2107281 h 3206408"/>
                    <a:gd name="connsiteX8" fmla="*/ 1121792 w 3310988"/>
                    <a:gd name="connsiteY8" fmla="*/ 2116715 h 3206408"/>
                    <a:gd name="connsiteX9" fmla="*/ 1130194 w 3310988"/>
                    <a:gd name="connsiteY9" fmla="*/ 2129570 h 3206408"/>
                    <a:gd name="connsiteX10" fmla="*/ 1168481 w 3310988"/>
                    <a:gd name="connsiteY10" fmla="*/ 2168648 h 3206408"/>
                    <a:gd name="connsiteX11" fmla="*/ 1121792 w 3310988"/>
                    <a:gd name="connsiteY11" fmla="*/ 2116715 h 3206408"/>
                    <a:gd name="connsiteX12" fmla="*/ 1069341 w 3310988"/>
                    <a:gd name="connsiteY12" fmla="*/ 2036464 h 3206408"/>
                    <a:gd name="connsiteX13" fmla="*/ 932181 w 3310988"/>
                    <a:gd name="connsiteY13" fmla="*/ 1746904 h 3206408"/>
                    <a:gd name="connsiteX14" fmla="*/ 917449 w 3310988"/>
                    <a:gd name="connsiteY14" fmla="*/ 1711785 h 3206408"/>
                    <a:gd name="connsiteX15" fmla="*/ 915191 w 3310988"/>
                    <a:gd name="connsiteY15" fmla="*/ 1706835 h 3206408"/>
                    <a:gd name="connsiteX16" fmla="*/ 913582 w 3310988"/>
                    <a:gd name="connsiteY16" fmla="*/ 1703039 h 3206408"/>
                    <a:gd name="connsiteX17" fmla="*/ 911443 w 3310988"/>
                    <a:gd name="connsiteY17" fmla="*/ 1698615 h 3206408"/>
                    <a:gd name="connsiteX18" fmla="*/ 907227 w 3310988"/>
                    <a:gd name="connsiteY18" fmla="*/ 1689371 h 3206408"/>
                    <a:gd name="connsiteX19" fmla="*/ 904045 w 3310988"/>
                    <a:gd name="connsiteY19" fmla="*/ 1683315 h 3206408"/>
                    <a:gd name="connsiteX20" fmla="*/ 902491 w 3310988"/>
                    <a:gd name="connsiteY20" fmla="*/ 1680101 h 3206408"/>
                    <a:gd name="connsiteX21" fmla="*/ 901790 w 3310988"/>
                    <a:gd name="connsiteY21" fmla="*/ 1679023 h 3206408"/>
                    <a:gd name="connsiteX22" fmla="*/ 900652 w 3310988"/>
                    <a:gd name="connsiteY22" fmla="*/ 1676858 h 3206408"/>
                    <a:gd name="connsiteX23" fmla="*/ 896859 w 3310988"/>
                    <a:gd name="connsiteY23" fmla="*/ 1671444 h 3206408"/>
                    <a:gd name="connsiteX24" fmla="*/ 989331 w 3310988"/>
                    <a:gd name="connsiteY24" fmla="*/ 1227749 h 3206408"/>
                    <a:gd name="connsiteX25" fmla="*/ 1973553 w 3310988"/>
                    <a:gd name="connsiteY25" fmla="*/ 2115926 h 3206408"/>
                    <a:gd name="connsiteX26" fmla="*/ 1978220 w 3310988"/>
                    <a:gd name="connsiteY26" fmla="*/ 2208346 h 3206408"/>
                    <a:gd name="connsiteX27" fmla="*/ 1978219 w 3310988"/>
                    <a:gd name="connsiteY27" fmla="*/ 2208346 h 3206408"/>
                    <a:gd name="connsiteX28" fmla="*/ 1978660 w 3310988"/>
                    <a:gd name="connsiteY28" fmla="*/ 2217078 h 3206408"/>
                    <a:gd name="connsiteX29" fmla="*/ 989330 w 3310988"/>
                    <a:gd name="connsiteY29" fmla="*/ 3206408 h 3206408"/>
                    <a:gd name="connsiteX30" fmla="*/ 0 w 3310988"/>
                    <a:gd name="connsiteY30" fmla="*/ 2217078 h 3206408"/>
                    <a:gd name="connsiteX31" fmla="*/ 888177 w 3310988"/>
                    <a:gd name="connsiteY31" fmla="*/ 1232856 h 3206408"/>
                    <a:gd name="connsiteX32" fmla="*/ 970284 w 3310988"/>
                    <a:gd name="connsiteY32" fmla="*/ 1228710 h 3206408"/>
                    <a:gd name="connsiteX33" fmla="*/ 970280 w 3310988"/>
                    <a:gd name="connsiteY33" fmla="*/ 1228743 h 3206408"/>
                    <a:gd name="connsiteX34" fmla="*/ 947420 w 3310988"/>
                    <a:gd name="connsiteY34" fmla="*/ 1327803 h 3206408"/>
                    <a:gd name="connsiteX35" fmla="*/ 939800 w 3310988"/>
                    <a:gd name="connsiteY35" fmla="*/ 1373523 h 3206408"/>
                    <a:gd name="connsiteX36" fmla="*/ 909320 w 3310988"/>
                    <a:gd name="connsiteY36" fmla="*/ 1442103 h 3206408"/>
                    <a:gd name="connsiteX37" fmla="*/ 886460 w 3310988"/>
                    <a:gd name="connsiteY37" fmla="*/ 1480203 h 3206408"/>
                    <a:gd name="connsiteX38" fmla="*/ 878840 w 3310988"/>
                    <a:gd name="connsiteY38" fmla="*/ 1609743 h 3206408"/>
                    <a:gd name="connsiteX39" fmla="*/ 879037 w 3310988"/>
                    <a:gd name="connsiteY39" fmla="*/ 1610540 h 3206408"/>
                    <a:gd name="connsiteX40" fmla="*/ 887347 w 3310988"/>
                    <a:gd name="connsiteY40" fmla="*/ 1644347 h 3206408"/>
                    <a:gd name="connsiteX41" fmla="*/ 889965 w 3310988"/>
                    <a:gd name="connsiteY41" fmla="*/ 1655248 h 3206408"/>
                    <a:gd name="connsiteX42" fmla="*/ 892217 w 3310988"/>
                    <a:gd name="connsiteY42" fmla="*/ 1664689 h 3206408"/>
                    <a:gd name="connsiteX43" fmla="*/ 892296 w 3310988"/>
                    <a:gd name="connsiteY43" fmla="*/ 1664978 h 3206408"/>
                    <a:gd name="connsiteX44" fmla="*/ 892781 w 3310988"/>
                    <a:gd name="connsiteY44" fmla="*/ 1667005 h 3206408"/>
                    <a:gd name="connsiteX45" fmla="*/ 893770 w 3310988"/>
                    <a:gd name="connsiteY45" fmla="*/ 1670382 h 3206408"/>
                    <a:gd name="connsiteX46" fmla="*/ 893771 w 3310988"/>
                    <a:gd name="connsiteY46" fmla="*/ 1670382 h 3206408"/>
                    <a:gd name="connsiteX47" fmla="*/ 892296 w 3310988"/>
                    <a:gd name="connsiteY47" fmla="*/ 1664978 h 3206408"/>
                    <a:gd name="connsiteX48" fmla="*/ 890540 w 3310988"/>
                    <a:gd name="connsiteY48" fmla="*/ 1657642 h 3206408"/>
                    <a:gd name="connsiteX49" fmla="*/ 889965 w 3310988"/>
                    <a:gd name="connsiteY49" fmla="*/ 1655248 h 3206408"/>
                    <a:gd name="connsiteX50" fmla="*/ 887923 w 3310988"/>
                    <a:gd name="connsiteY50" fmla="*/ 1646691 h 3206408"/>
                    <a:gd name="connsiteX51" fmla="*/ 887347 w 3310988"/>
                    <a:gd name="connsiteY51" fmla="*/ 1644347 h 3206408"/>
                    <a:gd name="connsiteX52" fmla="*/ 886181 w 3310988"/>
                    <a:gd name="connsiteY52" fmla="*/ 1639489 h 3206408"/>
                    <a:gd name="connsiteX53" fmla="*/ 879037 w 3310988"/>
                    <a:gd name="connsiteY53" fmla="*/ 1610540 h 3206408"/>
                    <a:gd name="connsiteX54" fmla="*/ 878841 w 3310988"/>
                    <a:gd name="connsiteY54" fmla="*/ 1609744 h 3206408"/>
                    <a:gd name="connsiteX55" fmla="*/ 886461 w 3310988"/>
                    <a:gd name="connsiteY55" fmla="*/ 1480204 h 3206408"/>
                    <a:gd name="connsiteX56" fmla="*/ 909321 w 3310988"/>
                    <a:gd name="connsiteY56" fmla="*/ 1442104 h 3206408"/>
                    <a:gd name="connsiteX57" fmla="*/ 939801 w 3310988"/>
                    <a:gd name="connsiteY57" fmla="*/ 1373524 h 3206408"/>
                    <a:gd name="connsiteX58" fmla="*/ 947421 w 3310988"/>
                    <a:gd name="connsiteY58" fmla="*/ 1327804 h 3206408"/>
                    <a:gd name="connsiteX59" fmla="*/ 970281 w 3310988"/>
                    <a:gd name="connsiteY59" fmla="*/ 1228744 h 3206408"/>
                    <a:gd name="connsiteX60" fmla="*/ 970285 w 3310988"/>
                    <a:gd name="connsiteY60" fmla="*/ 1228711 h 3206408"/>
                    <a:gd name="connsiteX61" fmla="*/ 2207134 w 3310988"/>
                    <a:gd name="connsiteY61" fmla="*/ 0 h 3206408"/>
                    <a:gd name="connsiteX62" fmla="*/ 2209278 w 3310988"/>
                    <a:gd name="connsiteY62" fmla="*/ 45281 h 3206408"/>
                    <a:gd name="connsiteX63" fmla="*/ 3092961 w 3310988"/>
                    <a:gd name="connsiteY63" fmla="*/ 934591 h 3206408"/>
                    <a:gd name="connsiteX64" fmla="*/ 3165680 w 3310988"/>
                    <a:gd name="connsiteY64" fmla="*/ 938263 h 3206408"/>
                    <a:gd name="connsiteX65" fmla="*/ 3165680 w 3310988"/>
                    <a:gd name="connsiteY65" fmla="*/ 938262 h 3206408"/>
                    <a:gd name="connsiteX66" fmla="*/ 3194113 w 3310988"/>
                    <a:gd name="connsiteY66" fmla="*/ 939698 h 3206408"/>
                    <a:gd name="connsiteX67" fmla="*/ 3310988 w 3310988"/>
                    <a:gd name="connsiteY67" fmla="*/ 939698 h 3206408"/>
                    <a:gd name="connsiteX68" fmla="*/ 3297616 w 3310988"/>
                    <a:gd name="connsiteY68" fmla="*/ 941696 h 3206408"/>
                    <a:gd name="connsiteX69" fmla="*/ 3271340 w 3310988"/>
                    <a:gd name="connsiteY69" fmla="*/ 943023 h 3206408"/>
                    <a:gd name="connsiteX70" fmla="*/ 3271340 w 3310988"/>
                    <a:gd name="connsiteY70" fmla="*/ 943022 h 3206408"/>
                    <a:gd name="connsiteX71" fmla="*/ 3196464 w 3310988"/>
                    <a:gd name="connsiteY71" fmla="*/ 946803 h 3206408"/>
                    <a:gd name="connsiteX72" fmla="*/ 2912108 w 3310988"/>
                    <a:gd name="connsiteY72" fmla="*/ 946803 h 3206408"/>
                    <a:gd name="connsiteX73" fmla="*/ 1978661 w 3310988"/>
                    <a:gd name="connsiteY73" fmla="*/ 1880250 h 3206408"/>
                    <a:gd name="connsiteX74" fmla="*/ 1978661 w 3310988"/>
                    <a:gd name="connsiteY74" fmla="*/ 2208313 h 3206408"/>
                    <a:gd name="connsiteX75" fmla="*/ 1978220 w 3310988"/>
                    <a:gd name="connsiteY75" fmla="*/ 2208345 h 3206408"/>
                    <a:gd name="connsiteX76" fmla="*/ 1973553 w 3310988"/>
                    <a:gd name="connsiteY76" fmla="*/ 2115925 h 3206408"/>
                    <a:gd name="connsiteX77" fmla="*/ 989331 w 3310988"/>
                    <a:gd name="connsiteY77" fmla="*/ 1227748 h 3206408"/>
                    <a:gd name="connsiteX78" fmla="*/ 1273687 w 3310988"/>
                    <a:gd name="connsiteY78" fmla="*/ 1227748 h 3206408"/>
                    <a:gd name="connsiteX79" fmla="*/ 2207134 w 3310988"/>
                    <a:gd name="connsiteY79" fmla="*/ 294301 h 3206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3310988" h="3206408">
                      <a:moveTo>
                        <a:pt x="896859" y="1671444"/>
                      </a:moveTo>
                      <a:lnTo>
                        <a:pt x="901790" y="1679023"/>
                      </a:lnTo>
                      <a:lnTo>
                        <a:pt x="904045" y="1683315"/>
                      </a:lnTo>
                      <a:lnTo>
                        <a:pt x="911443" y="1698615"/>
                      </a:lnTo>
                      <a:lnTo>
                        <a:pt x="915191" y="1706835"/>
                      </a:lnTo>
                      <a:lnTo>
                        <a:pt x="932180" y="1746903"/>
                      </a:lnTo>
                      <a:cubicBezTo>
                        <a:pt x="1033920" y="1996629"/>
                        <a:pt x="907455" y="1753164"/>
                        <a:pt x="1069340" y="2036463"/>
                      </a:cubicBezTo>
                      <a:cubicBezTo>
                        <a:pt x="1082723" y="2059884"/>
                        <a:pt x="1097084" y="2084370"/>
                        <a:pt x="1113311" y="2107281"/>
                      </a:cubicBezTo>
                      <a:lnTo>
                        <a:pt x="1121792" y="2116715"/>
                      </a:lnTo>
                      <a:lnTo>
                        <a:pt x="1130194" y="2129570"/>
                      </a:lnTo>
                      <a:lnTo>
                        <a:pt x="1168481" y="2168648"/>
                      </a:lnTo>
                      <a:lnTo>
                        <a:pt x="1121792" y="2116715"/>
                      </a:lnTo>
                      <a:lnTo>
                        <a:pt x="1069341" y="2036464"/>
                      </a:lnTo>
                      <a:cubicBezTo>
                        <a:pt x="907456" y="1753165"/>
                        <a:pt x="1033921" y="1996630"/>
                        <a:pt x="932181" y="1746904"/>
                      </a:cubicBezTo>
                      <a:cubicBezTo>
                        <a:pt x="926422" y="1732769"/>
                        <a:pt x="921560" y="1721218"/>
                        <a:pt x="917449" y="1711785"/>
                      </a:cubicBezTo>
                      <a:lnTo>
                        <a:pt x="915191" y="1706835"/>
                      </a:lnTo>
                      <a:lnTo>
                        <a:pt x="913582" y="1703039"/>
                      </a:lnTo>
                      <a:lnTo>
                        <a:pt x="911443" y="1698615"/>
                      </a:lnTo>
                      <a:lnTo>
                        <a:pt x="907227" y="1689371"/>
                      </a:lnTo>
                      <a:lnTo>
                        <a:pt x="904045" y="1683315"/>
                      </a:lnTo>
                      <a:lnTo>
                        <a:pt x="902491" y="1680101"/>
                      </a:lnTo>
                      <a:lnTo>
                        <a:pt x="901790" y="1679023"/>
                      </a:lnTo>
                      <a:lnTo>
                        <a:pt x="900652" y="1676858"/>
                      </a:lnTo>
                      <a:cubicBezTo>
                        <a:pt x="898972" y="1674026"/>
                        <a:pt x="897756" y="1672377"/>
                        <a:pt x="896859" y="1671444"/>
                      </a:cubicBezTo>
                      <a:close/>
                      <a:moveTo>
                        <a:pt x="989331" y="1227749"/>
                      </a:moveTo>
                      <a:cubicBezTo>
                        <a:pt x="1501573" y="1227749"/>
                        <a:pt x="1922889" y="1617050"/>
                        <a:pt x="1973553" y="2115926"/>
                      </a:cubicBezTo>
                      <a:lnTo>
                        <a:pt x="1978220" y="2208346"/>
                      </a:lnTo>
                      <a:lnTo>
                        <a:pt x="1978219" y="2208346"/>
                      </a:lnTo>
                      <a:lnTo>
                        <a:pt x="1978660" y="2217078"/>
                      </a:lnTo>
                      <a:cubicBezTo>
                        <a:pt x="1978660" y="2763470"/>
                        <a:pt x="1535722" y="3206408"/>
                        <a:pt x="989330" y="3206408"/>
                      </a:cubicBezTo>
                      <a:cubicBezTo>
                        <a:pt x="442938" y="3206408"/>
                        <a:pt x="0" y="2763470"/>
                        <a:pt x="0" y="2217078"/>
                      </a:cubicBezTo>
                      <a:cubicBezTo>
                        <a:pt x="0" y="1704836"/>
                        <a:pt x="389301" y="1283519"/>
                        <a:pt x="888177" y="1232856"/>
                      </a:cubicBezTo>
                      <a:lnTo>
                        <a:pt x="970284" y="1228710"/>
                      </a:lnTo>
                      <a:lnTo>
                        <a:pt x="970280" y="1228743"/>
                      </a:lnTo>
                      <a:cubicBezTo>
                        <a:pt x="960385" y="1302953"/>
                        <a:pt x="965989" y="1247339"/>
                        <a:pt x="947420" y="1327803"/>
                      </a:cubicBezTo>
                      <a:cubicBezTo>
                        <a:pt x="943946" y="1342858"/>
                        <a:pt x="942340" y="1358283"/>
                        <a:pt x="939800" y="1373523"/>
                      </a:cubicBezTo>
                      <a:cubicBezTo>
                        <a:pt x="927689" y="1403800"/>
                        <a:pt x="924575" y="1414644"/>
                        <a:pt x="909320" y="1442103"/>
                      </a:cubicBezTo>
                      <a:cubicBezTo>
                        <a:pt x="902127" y="1455050"/>
                        <a:pt x="889109" y="1465631"/>
                        <a:pt x="886460" y="1480203"/>
                      </a:cubicBezTo>
                      <a:cubicBezTo>
                        <a:pt x="878722" y="1522760"/>
                        <a:pt x="881380" y="1566563"/>
                        <a:pt x="878840" y="1609743"/>
                      </a:cubicBezTo>
                      <a:lnTo>
                        <a:pt x="879037" y="1610540"/>
                      </a:lnTo>
                      <a:lnTo>
                        <a:pt x="887347" y="1644347"/>
                      </a:lnTo>
                      <a:lnTo>
                        <a:pt x="889965" y="1655248"/>
                      </a:lnTo>
                      <a:lnTo>
                        <a:pt x="892217" y="1664689"/>
                      </a:lnTo>
                      <a:lnTo>
                        <a:pt x="892296" y="1664978"/>
                      </a:lnTo>
                      <a:lnTo>
                        <a:pt x="892781" y="1667005"/>
                      </a:lnTo>
                      <a:cubicBezTo>
                        <a:pt x="893271" y="1668972"/>
                        <a:pt x="893553" y="1669942"/>
                        <a:pt x="893770" y="1670382"/>
                      </a:cubicBezTo>
                      <a:lnTo>
                        <a:pt x="893771" y="1670382"/>
                      </a:lnTo>
                      <a:lnTo>
                        <a:pt x="892296" y="1664978"/>
                      </a:lnTo>
                      <a:lnTo>
                        <a:pt x="890540" y="1657642"/>
                      </a:lnTo>
                      <a:lnTo>
                        <a:pt x="889965" y="1655248"/>
                      </a:lnTo>
                      <a:lnTo>
                        <a:pt x="887923" y="1646691"/>
                      </a:lnTo>
                      <a:lnTo>
                        <a:pt x="887347" y="1644347"/>
                      </a:lnTo>
                      <a:lnTo>
                        <a:pt x="886181" y="1639489"/>
                      </a:lnTo>
                      <a:lnTo>
                        <a:pt x="879037" y="1610540"/>
                      </a:lnTo>
                      <a:lnTo>
                        <a:pt x="878841" y="1609744"/>
                      </a:lnTo>
                      <a:cubicBezTo>
                        <a:pt x="881381" y="1566564"/>
                        <a:pt x="878723" y="1522761"/>
                        <a:pt x="886461" y="1480204"/>
                      </a:cubicBezTo>
                      <a:cubicBezTo>
                        <a:pt x="889110" y="1465632"/>
                        <a:pt x="902128" y="1455051"/>
                        <a:pt x="909321" y="1442104"/>
                      </a:cubicBezTo>
                      <a:cubicBezTo>
                        <a:pt x="924576" y="1414645"/>
                        <a:pt x="927690" y="1403801"/>
                        <a:pt x="939801" y="1373524"/>
                      </a:cubicBezTo>
                      <a:cubicBezTo>
                        <a:pt x="942341" y="1358284"/>
                        <a:pt x="943947" y="1342859"/>
                        <a:pt x="947421" y="1327804"/>
                      </a:cubicBezTo>
                      <a:cubicBezTo>
                        <a:pt x="965990" y="1247340"/>
                        <a:pt x="960386" y="1302954"/>
                        <a:pt x="970281" y="1228744"/>
                      </a:cubicBezTo>
                      <a:lnTo>
                        <a:pt x="970285" y="1228711"/>
                      </a:lnTo>
                      <a:close/>
                      <a:moveTo>
                        <a:pt x="2207134" y="0"/>
                      </a:moveTo>
                      <a:lnTo>
                        <a:pt x="2209278" y="45281"/>
                      </a:lnTo>
                      <a:cubicBezTo>
                        <a:pt x="2253875" y="513829"/>
                        <a:pt x="2625265" y="887095"/>
                        <a:pt x="3092961" y="934591"/>
                      </a:cubicBezTo>
                      <a:lnTo>
                        <a:pt x="3165680" y="938263"/>
                      </a:lnTo>
                      <a:lnTo>
                        <a:pt x="3165680" y="938262"/>
                      </a:lnTo>
                      <a:lnTo>
                        <a:pt x="3194113" y="939698"/>
                      </a:lnTo>
                      <a:lnTo>
                        <a:pt x="3310988" y="939698"/>
                      </a:lnTo>
                      <a:lnTo>
                        <a:pt x="3297616" y="941696"/>
                      </a:lnTo>
                      <a:lnTo>
                        <a:pt x="3271340" y="943023"/>
                      </a:lnTo>
                      <a:lnTo>
                        <a:pt x="3271340" y="943022"/>
                      </a:lnTo>
                      <a:lnTo>
                        <a:pt x="3196464" y="946803"/>
                      </a:lnTo>
                      <a:lnTo>
                        <a:pt x="2912108" y="946803"/>
                      </a:lnTo>
                      <a:cubicBezTo>
                        <a:pt x="2396579" y="946803"/>
                        <a:pt x="1978661" y="1364721"/>
                        <a:pt x="1978661" y="1880250"/>
                      </a:cubicBezTo>
                      <a:lnTo>
                        <a:pt x="1978661" y="2208313"/>
                      </a:lnTo>
                      <a:lnTo>
                        <a:pt x="1978220" y="2208345"/>
                      </a:lnTo>
                      <a:lnTo>
                        <a:pt x="1973553" y="2115925"/>
                      </a:lnTo>
                      <a:cubicBezTo>
                        <a:pt x="1922889" y="1617049"/>
                        <a:pt x="1501573" y="1227748"/>
                        <a:pt x="989331" y="1227748"/>
                      </a:cubicBezTo>
                      <a:lnTo>
                        <a:pt x="1273687" y="1227748"/>
                      </a:lnTo>
                      <a:cubicBezTo>
                        <a:pt x="1789216" y="1227748"/>
                        <a:pt x="2207134" y="809830"/>
                        <a:pt x="2207134" y="29430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62000">
                      <a:srgbClr val="C5EBB7"/>
                    </a:gs>
                    <a:gs pos="94000">
                      <a:srgbClr val="2CE7AE"/>
                    </a:gs>
                  </a:gsLst>
                  <a:lin ang="0" scaled="1"/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5D156E99-5067-37F4-9065-8B55DF7621C7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40937" y="830356"/>
                  <a:ext cx="1976309" cy="1971554"/>
                </a:xfrm>
                <a:custGeom>
                  <a:avLst/>
                  <a:gdLst>
                    <a:gd name="connsiteX0" fmla="*/ 989329 w 1976309"/>
                    <a:gd name="connsiteY0" fmla="*/ 0 h 1971554"/>
                    <a:gd name="connsiteX1" fmla="*/ 1542473 w 1976309"/>
                    <a:gd name="connsiteY1" fmla="*/ 168962 h 1971554"/>
                    <a:gd name="connsiteX2" fmla="*/ 1688709 w 1976309"/>
                    <a:gd name="connsiteY2" fmla="*/ 289618 h 1971554"/>
                    <a:gd name="connsiteX3" fmla="*/ 1689273 w 1976309"/>
                    <a:gd name="connsiteY3" fmla="*/ 290231 h 1971554"/>
                    <a:gd name="connsiteX4" fmla="*/ 1800721 w 1976309"/>
                    <a:gd name="connsiteY4" fmla="*/ 425307 h 1971554"/>
                    <a:gd name="connsiteX5" fmla="*/ 1859487 w 1976309"/>
                    <a:gd name="connsiteY5" fmla="*/ 518243 h 1971554"/>
                    <a:gd name="connsiteX6" fmla="*/ 1900913 w 1976309"/>
                    <a:gd name="connsiteY6" fmla="*/ 604238 h 1971554"/>
                    <a:gd name="connsiteX7" fmla="*/ 1925975 w 1976309"/>
                    <a:gd name="connsiteY7" fmla="*/ 672711 h 1971554"/>
                    <a:gd name="connsiteX8" fmla="*/ 1935277 w 1976309"/>
                    <a:gd name="connsiteY8" fmla="*/ 699393 h 1971554"/>
                    <a:gd name="connsiteX9" fmla="*/ 1936021 w 1976309"/>
                    <a:gd name="connsiteY9" fmla="*/ 702286 h 1971554"/>
                    <a:gd name="connsiteX10" fmla="*/ 1957427 w 1976309"/>
                    <a:gd name="connsiteY10" fmla="*/ 788885 h 1971554"/>
                    <a:gd name="connsiteX11" fmla="*/ 1971202 w 1976309"/>
                    <a:gd name="connsiteY11" fmla="*/ 881072 h 1971554"/>
                    <a:gd name="connsiteX12" fmla="*/ 1972529 w 1976309"/>
                    <a:gd name="connsiteY12" fmla="*/ 907348 h 1971554"/>
                    <a:gd name="connsiteX13" fmla="*/ 1972528 w 1976309"/>
                    <a:gd name="connsiteY13" fmla="*/ 907348 h 1971554"/>
                    <a:gd name="connsiteX14" fmla="*/ 1976309 w 1976309"/>
                    <a:gd name="connsiteY14" fmla="*/ 982224 h 1971554"/>
                    <a:gd name="connsiteX15" fmla="*/ 1976309 w 1976309"/>
                    <a:gd name="connsiteY15" fmla="*/ 1038961 h 1971554"/>
                    <a:gd name="connsiteX16" fmla="*/ 1974165 w 1976309"/>
                    <a:gd name="connsiteY16" fmla="*/ 1084242 h 1971554"/>
                    <a:gd name="connsiteX17" fmla="*/ 1182669 w 1976309"/>
                    <a:gd name="connsiteY17" fmla="*/ 1959777 h 1971554"/>
                    <a:gd name="connsiteX18" fmla="*/ 1103854 w 1976309"/>
                    <a:gd name="connsiteY18" fmla="*/ 1971554 h 1971554"/>
                    <a:gd name="connsiteX19" fmla="*/ 986979 w 1976309"/>
                    <a:gd name="connsiteY19" fmla="*/ 1971554 h 1971554"/>
                    <a:gd name="connsiteX20" fmla="*/ 958546 w 1976309"/>
                    <a:gd name="connsiteY20" fmla="*/ 1970118 h 1971554"/>
                    <a:gd name="connsiteX21" fmla="*/ 958546 w 1976309"/>
                    <a:gd name="connsiteY21" fmla="*/ 1970119 h 1971554"/>
                    <a:gd name="connsiteX22" fmla="*/ 885827 w 1976309"/>
                    <a:gd name="connsiteY22" fmla="*/ 1966447 h 1971554"/>
                    <a:gd name="connsiteX23" fmla="*/ 2144 w 1976309"/>
                    <a:gd name="connsiteY23" fmla="*/ 1077137 h 1971554"/>
                    <a:gd name="connsiteX24" fmla="*/ 0 w 1976309"/>
                    <a:gd name="connsiteY24" fmla="*/ 1031856 h 1971554"/>
                    <a:gd name="connsiteX25" fmla="*/ 0 w 1976309"/>
                    <a:gd name="connsiteY25" fmla="*/ 989329 h 1971554"/>
                    <a:gd name="connsiteX26" fmla="*/ 1436 w 1976309"/>
                    <a:gd name="connsiteY26" fmla="*/ 960896 h 1971554"/>
                    <a:gd name="connsiteX27" fmla="*/ 1435 w 1976309"/>
                    <a:gd name="connsiteY27" fmla="*/ 960896 h 1971554"/>
                    <a:gd name="connsiteX28" fmla="*/ 5107 w 1976309"/>
                    <a:gd name="connsiteY28" fmla="*/ 888177 h 1971554"/>
                    <a:gd name="connsiteX29" fmla="*/ 989329 w 1976309"/>
                    <a:gd name="connsiteY29" fmla="*/ 0 h 1971554"/>
                    <a:gd name="connsiteX30" fmla="*/ 1441630 w 1976309"/>
                    <a:gd name="connsiteY30" fmla="*/ 1065445 h 1971554"/>
                    <a:gd name="connsiteX31" fmla="*/ 1438005 w 1976309"/>
                    <a:gd name="connsiteY31" fmla="*/ 1067335 h 1971554"/>
                    <a:gd name="connsiteX32" fmla="*/ 1435766 w 1976309"/>
                    <a:gd name="connsiteY32" fmla="*/ 1068788 h 1971554"/>
                    <a:gd name="connsiteX33" fmla="*/ 1435750 w 1976309"/>
                    <a:gd name="connsiteY33" fmla="*/ 1068800 h 1971554"/>
                    <a:gd name="connsiteX34" fmla="*/ 1435733 w 1976309"/>
                    <a:gd name="connsiteY34" fmla="*/ 1068811 h 1971554"/>
                    <a:gd name="connsiteX35" fmla="*/ 1428863 w 1976309"/>
                    <a:gd name="connsiteY35" fmla="*/ 1073979 h 1971554"/>
                    <a:gd name="connsiteX36" fmla="*/ 1393094 w 1976309"/>
                    <a:gd name="connsiteY36" fmla="*/ 1101558 h 1971554"/>
                    <a:gd name="connsiteX37" fmla="*/ 1441630 w 1976309"/>
                    <a:gd name="connsiteY37" fmla="*/ 1065445 h 1971554"/>
                    <a:gd name="connsiteX38" fmla="*/ 869996 w 1976309"/>
                    <a:gd name="connsiteY38" fmla="*/ 1395444 h 1971554"/>
                    <a:gd name="connsiteX39" fmla="*/ 904219 w 1976309"/>
                    <a:gd name="connsiteY39" fmla="*/ 1440355 h 1971554"/>
                    <a:gd name="connsiteX40" fmla="*/ 902766 w 1976309"/>
                    <a:gd name="connsiteY40" fmla="*/ 1438116 h 1971554"/>
                    <a:gd name="connsiteX41" fmla="*/ 902754 w 1976309"/>
                    <a:gd name="connsiteY41" fmla="*/ 1438100 h 1971554"/>
                    <a:gd name="connsiteX42" fmla="*/ 902743 w 1976309"/>
                    <a:gd name="connsiteY42" fmla="*/ 1438083 h 1971554"/>
                    <a:gd name="connsiteX43" fmla="*/ 897575 w 1976309"/>
                    <a:gd name="connsiteY43" fmla="*/ 1431213 h 1971554"/>
                    <a:gd name="connsiteX44" fmla="*/ 869996 w 1976309"/>
                    <a:gd name="connsiteY44" fmla="*/ 1395444 h 19715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76309" h="1971554">
                      <a:moveTo>
                        <a:pt x="989329" y="0"/>
                      </a:moveTo>
                      <a:cubicBezTo>
                        <a:pt x="1194226" y="0"/>
                        <a:pt x="1384575" y="62288"/>
                        <a:pt x="1542473" y="168962"/>
                      </a:cubicBezTo>
                      <a:lnTo>
                        <a:pt x="1688709" y="289618"/>
                      </a:lnTo>
                      <a:lnTo>
                        <a:pt x="1689273" y="290231"/>
                      </a:lnTo>
                      <a:lnTo>
                        <a:pt x="1800721" y="425307"/>
                      </a:lnTo>
                      <a:lnTo>
                        <a:pt x="1859487" y="518243"/>
                      </a:lnTo>
                      <a:lnTo>
                        <a:pt x="1900913" y="604238"/>
                      </a:lnTo>
                      <a:lnTo>
                        <a:pt x="1925975" y="672711"/>
                      </a:lnTo>
                      <a:lnTo>
                        <a:pt x="1935277" y="699393"/>
                      </a:lnTo>
                      <a:lnTo>
                        <a:pt x="1936021" y="702286"/>
                      </a:lnTo>
                      <a:lnTo>
                        <a:pt x="1957427" y="788885"/>
                      </a:lnTo>
                      <a:cubicBezTo>
                        <a:pt x="1963422" y="819141"/>
                        <a:pt x="1968036" y="849892"/>
                        <a:pt x="1971202" y="881072"/>
                      </a:cubicBezTo>
                      <a:lnTo>
                        <a:pt x="1972529" y="907348"/>
                      </a:lnTo>
                      <a:lnTo>
                        <a:pt x="1972528" y="907348"/>
                      </a:lnTo>
                      <a:lnTo>
                        <a:pt x="1976309" y="982224"/>
                      </a:lnTo>
                      <a:lnTo>
                        <a:pt x="1976309" y="1038961"/>
                      </a:lnTo>
                      <a:lnTo>
                        <a:pt x="1974165" y="1084242"/>
                      </a:lnTo>
                      <a:cubicBezTo>
                        <a:pt x="1932542" y="1521552"/>
                        <a:pt x="1606245" y="1875863"/>
                        <a:pt x="1182669" y="1959777"/>
                      </a:cubicBezTo>
                      <a:lnTo>
                        <a:pt x="1103854" y="1971554"/>
                      </a:lnTo>
                      <a:lnTo>
                        <a:pt x="986979" y="1971554"/>
                      </a:lnTo>
                      <a:lnTo>
                        <a:pt x="958546" y="1970118"/>
                      </a:lnTo>
                      <a:lnTo>
                        <a:pt x="958546" y="1970119"/>
                      </a:lnTo>
                      <a:lnTo>
                        <a:pt x="885827" y="1966447"/>
                      </a:lnTo>
                      <a:cubicBezTo>
                        <a:pt x="418131" y="1918951"/>
                        <a:pt x="46741" y="1545685"/>
                        <a:pt x="2144" y="1077137"/>
                      </a:cubicBezTo>
                      <a:lnTo>
                        <a:pt x="0" y="1031856"/>
                      </a:lnTo>
                      <a:lnTo>
                        <a:pt x="0" y="989329"/>
                      </a:lnTo>
                      <a:lnTo>
                        <a:pt x="1436" y="960896"/>
                      </a:lnTo>
                      <a:lnTo>
                        <a:pt x="1435" y="960896"/>
                      </a:lnTo>
                      <a:lnTo>
                        <a:pt x="5107" y="888177"/>
                      </a:lnTo>
                      <a:cubicBezTo>
                        <a:pt x="55770" y="389301"/>
                        <a:pt x="477086" y="0"/>
                        <a:pt x="989329" y="0"/>
                      </a:cubicBezTo>
                      <a:close/>
                      <a:moveTo>
                        <a:pt x="1441630" y="1065445"/>
                      </a:moveTo>
                      <a:cubicBezTo>
                        <a:pt x="1441611" y="1065238"/>
                        <a:pt x="1440510" y="1065790"/>
                        <a:pt x="1438005" y="1067335"/>
                      </a:cubicBezTo>
                      <a:lnTo>
                        <a:pt x="1435766" y="1068788"/>
                      </a:lnTo>
                      <a:lnTo>
                        <a:pt x="1435750" y="1068800"/>
                      </a:lnTo>
                      <a:lnTo>
                        <a:pt x="1435733" y="1068811"/>
                      </a:lnTo>
                      <a:lnTo>
                        <a:pt x="1428863" y="1073979"/>
                      </a:lnTo>
                      <a:cubicBezTo>
                        <a:pt x="1404594" y="1092311"/>
                        <a:pt x="1394700" y="1100031"/>
                        <a:pt x="1393094" y="1101558"/>
                      </a:cubicBezTo>
                      <a:cubicBezTo>
                        <a:pt x="1388878" y="1105567"/>
                        <a:pt x="1441764" y="1066896"/>
                        <a:pt x="1441630" y="1065445"/>
                      </a:cubicBezTo>
                      <a:close/>
                      <a:moveTo>
                        <a:pt x="869996" y="1395444"/>
                      </a:moveTo>
                      <a:cubicBezTo>
                        <a:pt x="865415" y="1390625"/>
                        <a:pt x="916578" y="1460390"/>
                        <a:pt x="904219" y="1440355"/>
                      </a:cubicBezTo>
                      <a:lnTo>
                        <a:pt x="902766" y="1438116"/>
                      </a:lnTo>
                      <a:lnTo>
                        <a:pt x="902754" y="1438100"/>
                      </a:lnTo>
                      <a:lnTo>
                        <a:pt x="902743" y="1438083"/>
                      </a:lnTo>
                      <a:lnTo>
                        <a:pt x="897575" y="1431213"/>
                      </a:lnTo>
                      <a:cubicBezTo>
                        <a:pt x="879243" y="1406944"/>
                        <a:pt x="871523" y="1397050"/>
                        <a:pt x="869996" y="1395444"/>
                      </a:cubicBezTo>
                      <a:close/>
                    </a:path>
                  </a:pathLst>
                </a:custGeom>
                <a:noFill/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FB5BC652-69D4-4B9F-967D-ABE58D88C195}"/>
                </a:ext>
              </a:extLst>
            </p:cNvPr>
            <p:cNvGrpSpPr/>
            <p:nvPr/>
          </p:nvGrpSpPr>
          <p:grpSpPr>
            <a:xfrm rot="18900000">
              <a:off x="5295735" y="11405251"/>
              <a:ext cx="1634836" cy="1634836"/>
              <a:chOff x="6427166" y="3729166"/>
              <a:chExt cx="1634836" cy="1634836"/>
            </a:xfrm>
          </p:grpSpPr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3D714820-C975-33EC-B189-C54DDF5E97E7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7E544919-BE7A-39BB-8F16-DE5C138E0ED8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1352F23D-1184-BEDE-9116-A62C36CF9107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STEP</a:t>
                  </a:r>
                </a:p>
              </p:txBody>
            </p:sp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B02CA810-C191-3B5D-4644-F97C488CB6F2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Russo One" panose="02000503050000020004" pitchFamily="2" charset="0"/>
                    </a:rPr>
                    <a:t>01</a:t>
                  </a:r>
                </a:p>
              </p:txBody>
            </p:sp>
          </p:grpSp>
        </p:grpSp>
      </p:grpSp>
      <p:grpSp>
        <p:nvGrpSpPr>
          <p:cNvPr id="133" name="2">
            <a:extLst>
              <a:ext uri="{FF2B5EF4-FFF2-40B4-BE49-F238E27FC236}">
                <a16:creationId xmlns:a16="http://schemas.microsoft.com/office/drawing/2014/main" id="{AD637F9C-FD00-527D-8F62-945D890F70D1}"/>
              </a:ext>
            </a:extLst>
          </p:cNvPr>
          <p:cNvGrpSpPr/>
          <p:nvPr/>
        </p:nvGrpSpPr>
        <p:grpSpPr>
          <a:xfrm>
            <a:off x="445570" y="3454019"/>
            <a:ext cx="11246302" cy="11246302"/>
            <a:chOff x="445570" y="3454019"/>
            <a:chExt cx="11246302" cy="11246302"/>
          </a:xfrm>
        </p:grpSpPr>
        <p:grpSp>
          <p:nvGrpSpPr>
            <p:cNvPr id="9" name="2">
              <a:extLst>
                <a:ext uri="{FF2B5EF4-FFF2-40B4-BE49-F238E27FC236}">
                  <a16:creationId xmlns:a16="http://schemas.microsoft.com/office/drawing/2014/main" id="{D8E0ABB6-35BC-3168-AA02-04D54853CBC5}"/>
                </a:ext>
              </a:extLst>
            </p:cNvPr>
            <p:cNvGrpSpPr/>
            <p:nvPr/>
          </p:nvGrpSpPr>
          <p:grpSpPr>
            <a:xfrm rot="18900000">
              <a:off x="445570" y="3454019"/>
              <a:ext cx="11246302" cy="11246302"/>
              <a:chOff x="1962959" y="-3782767"/>
              <a:chExt cx="11246302" cy="11246302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9AEA834D-A3FE-ECDA-7826-BE5FC7B84616}"/>
                  </a:ext>
                </a:extLst>
              </p:cNvPr>
              <p:cNvSpPr/>
              <p:nvPr/>
            </p:nvSpPr>
            <p:spPr>
              <a:xfrm>
                <a:off x="1962959" y="-37827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592E988C-A5D7-7B94-9D9D-2F0885F4835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93203" y="855756"/>
                <a:ext cx="4183443" cy="4238265"/>
              </a:xfrm>
              <a:custGeom>
                <a:avLst/>
                <a:gdLst>
                  <a:gd name="connsiteX0" fmla="*/ 896859 w 4183443"/>
                  <a:gd name="connsiteY0" fmla="*/ 2703301 h 4238265"/>
                  <a:gd name="connsiteX1" fmla="*/ 901790 w 4183443"/>
                  <a:gd name="connsiteY1" fmla="*/ 2710880 h 4238265"/>
                  <a:gd name="connsiteX2" fmla="*/ 904045 w 4183443"/>
                  <a:gd name="connsiteY2" fmla="*/ 2715172 h 4238265"/>
                  <a:gd name="connsiteX3" fmla="*/ 911443 w 4183443"/>
                  <a:gd name="connsiteY3" fmla="*/ 2730472 h 4238265"/>
                  <a:gd name="connsiteX4" fmla="*/ 915191 w 4183443"/>
                  <a:gd name="connsiteY4" fmla="*/ 2738692 h 4238265"/>
                  <a:gd name="connsiteX5" fmla="*/ 932180 w 4183443"/>
                  <a:gd name="connsiteY5" fmla="*/ 2778760 h 4238265"/>
                  <a:gd name="connsiteX6" fmla="*/ 1069340 w 4183443"/>
                  <a:gd name="connsiteY6" fmla="*/ 3068320 h 4238265"/>
                  <a:gd name="connsiteX7" fmla="*/ 1113311 w 4183443"/>
                  <a:gd name="connsiteY7" fmla="*/ 3139138 h 4238265"/>
                  <a:gd name="connsiteX8" fmla="*/ 1121792 w 4183443"/>
                  <a:gd name="connsiteY8" fmla="*/ 3148572 h 4238265"/>
                  <a:gd name="connsiteX9" fmla="*/ 1130194 w 4183443"/>
                  <a:gd name="connsiteY9" fmla="*/ 3161427 h 4238265"/>
                  <a:gd name="connsiteX10" fmla="*/ 1168481 w 4183443"/>
                  <a:gd name="connsiteY10" fmla="*/ 3200505 h 4238265"/>
                  <a:gd name="connsiteX11" fmla="*/ 1121792 w 4183443"/>
                  <a:gd name="connsiteY11" fmla="*/ 3148572 h 4238265"/>
                  <a:gd name="connsiteX12" fmla="*/ 1069341 w 4183443"/>
                  <a:gd name="connsiteY12" fmla="*/ 3068321 h 4238265"/>
                  <a:gd name="connsiteX13" fmla="*/ 932181 w 4183443"/>
                  <a:gd name="connsiteY13" fmla="*/ 2778761 h 4238265"/>
                  <a:gd name="connsiteX14" fmla="*/ 917449 w 4183443"/>
                  <a:gd name="connsiteY14" fmla="*/ 2743642 h 4238265"/>
                  <a:gd name="connsiteX15" fmla="*/ 915191 w 4183443"/>
                  <a:gd name="connsiteY15" fmla="*/ 2738692 h 4238265"/>
                  <a:gd name="connsiteX16" fmla="*/ 913582 w 4183443"/>
                  <a:gd name="connsiteY16" fmla="*/ 2734896 h 4238265"/>
                  <a:gd name="connsiteX17" fmla="*/ 911443 w 4183443"/>
                  <a:gd name="connsiteY17" fmla="*/ 2730472 h 4238265"/>
                  <a:gd name="connsiteX18" fmla="*/ 907227 w 4183443"/>
                  <a:gd name="connsiteY18" fmla="*/ 2721228 h 4238265"/>
                  <a:gd name="connsiteX19" fmla="*/ 904045 w 4183443"/>
                  <a:gd name="connsiteY19" fmla="*/ 2715172 h 4238265"/>
                  <a:gd name="connsiteX20" fmla="*/ 902491 w 4183443"/>
                  <a:gd name="connsiteY20" fmla="*/ 2711958 h 4238265"/>
                  <a:gd name="connsiteX21" fmla="*/ 901790 w 4183443"/>
                  <a:gd name="connsiteY21" fmla="*/ 2710880 h 4238265"/>
                  <a:gd name="connsiteX22" fmla="*/ 900652 w 4183443"/>
                  <a:gd name="connsiteY22" fmla="*/ 2708715 h 4238265"/>
                  <a:gd name="connsiteX23" fmla="*/ 896859 w 4183443"/>
                  <a:gd name="connsiteY23" fmla="*/ 2703301 h 4238265"/>
                  <a:gd name="connsiteX24" fmla="*/ 989331 w 4183443"/>
                  <a:gd name="connsiteY24" fmla="*/ 2259606 h 4238265"/>
                  <a:gd name="connsiteX25" fmla="*/ 1973553 w 4183443"/>
                  <a:gd name="connsiteY25" fmla="*/ 3147783 h 4238265"/>
                  <a:gd name="connsiteX26" fmla="*/ 1978220 w 4183443"/>
                  <a:gd name="connsiteY26" fmla="*/ 3240203 h 4238265"/>
                  <a:gd name="connsiteX27" fmla="*/ 1978219 w 4183443"/>
                  <a:gd name="connsiteY27" fmla="*/ 3240203 h 4238265"/>
                  <a:gd name="connsiteX28" fmla="*/ 1978660 w 4183443"/>
                  <a:gd name="connsiteY28" fmla="*/ 3248935 h 4238265"/>
                  <a:gd name="connsiteX29" fmla="*/ 989330 w 4183443"/>
                  <a:gd name="connsiteY29" fmla="*/ 4238265 h 4238265"/>
                  <a:gd name="connsiteX30" fmla="*/ 0 w 4183443"/>
                  <a:gd name="connsiteY30" fmla="*/ 3248935 h 4238265"/>
                  <a:gd name="connsiteX31" fmla="*/ 888177 w 4183443"/>
                  <a:gd name="connsiteY31" fmla="*/ 2264713 h 4238265"/>
                  <a:gd name="connsiteX32" fmla="*/ 970284 w 4183443"/>
                  <a:gd name="connsiteY32" fmla="*/ 2260567 h 4238265"/>
                  <a:gd name="connsiteX33" fmla="*/ 970280 w 4183443"/>
                  <a:gd name="connsiteY33" fmla="*/ 2260600 h 4238265"/>
                  <a:gd name="connsiteX34" fmla="*/ 947420 w 4183443"/>
                  <a:gd name="connsiteY34" fmla="*/ 2359660 h 4238265"/>
                  <a:gd name="connsiteX35" fmla="*/ 939800 w 4183443"/>
                  <a:gd name="connsiteY35" fmla="*/ 2405380 h 4238265"/>
                  <a:gd name="connsiteX36" fmla="*/ 909320 w 4183443"/>
                  <a:gd name="connsiteY36" fmla="*/ 2473960 h 4238265"/>
                  <a:gd name="connsiteX37" fmla="*/ 886460 w 4183443"/>
                  <a:gd name="connsiteY37" fmla="*/ 2512060 h 4238265"/>
                  <a:gd name="connsiteX38" fmla="*/ 878840 w 4183443"/>
                  <a:gd name="connsiteY38" fmla="*/ 2641600 h 4238265"/>
                  <a:gd name="connsiteX39" fmla="*/ 879037 w 4183443"/>
                  <a:gd name="connsiteY39" fmla="*/ 2642397 h 4238265"/>
                  <a:gd name="connsiteX40" fmla="*/ 887347 w 4183443"/>
                  <a:gd name="connsiteY40" fmla="*/ 2676204 h 4238265"/>
                  <a:gd name="connsiteX41" fmla="*/ 889965 w 4183443"/>
                  <a:gd name="connsiteY41" fmla="*/ 2687105 h 4238265"/>
                  <a:gd name="connsiteX42" fmla="*/ 892217 w 4183443"/>
                  <a:gd name="connsiteY42" fmla="*/ 2696546 h 4238265"/>
                  <a:gd name="connsiteX43" fmla="*/ 892296 w 4183443"/>
                  <a:gd name="connsiteY43" fmla="*/ 2696835 h 4238265"/>
                  <a:gd name="connsiteX44" fmla="*/ 892781 w 4183443"/>
                  <a:gd name="connsiteY44" fmla="*/ 2698862 h 4238265"/>
                  <a:gd name="connsiteX45" fmla="*/ 893770 w 4183443"/>
                  <a:gd name="connsiteY45" fmla="*/ 2702239 h 4238265"/>
                  <a:gd name="connsiteX46" fmla="*/ 893771 w 4183443"/>
                  <a:gd name="connsiteY46" fmla="*/ 2702239 h 4238265"/>
                  <a:gd name="connsiteX47" fmla="*/ 892296 w 4183443"/>
                  <a:gd name="connsiteY47" fmla="*/ 2696835 h 4238265"/>
                  <a:gd name="connsiteX48" fmla="*/ 890540 w 4183443"/>
                  <a:gd name="connsiteY48" fmla="*/ 2689499 h 4238265"/>
                  <a:gd name="connsiteX49" fmla="*/ 889965 w 4183443"/>
                  <a:gd name="connsiteY49" fmla="*/ 2687105 h 4238265"/>
                  <a:gd name="connsiteX50" fmla="*/ 887923 w 4183443"/>
                  <a:gd name="connsiteY50" fmla="*/ 2678548 h 4238265"/>
                  <a:gd name="connsiteX51" fmla="*/ 887347 w 4183443"/>
                  <a:gd name="connsiteY51" fmla="*/ 2676204 h 4238265"/>
                  <a:gd name="connsiteX52" fmla="*/ 886181 w 4183443"/>
                  <a:gd name="connsiteY52" fmla="*/ 2671346 h 4238265"/>
                  <a:gd name="connsiteX53" fmla="*/ 879037 w 4183443"/>
                  <a:gd name="connsiteY53" fmla="*/ 2642397 h 4238265"/>
                  <a:gd name="connsiteX54" fmla="*/ 878841 w 4183443"/>
                  <a:gd name="connsiteY54" fmla="*/ 2641601 h 4238265"/>
                  <a:gd name="connsiteX55" fmla="*/ 886461 w 4183443"/>
                  <a:gd name="connsiteY55" fmla="*/ 2512061 h 4238265"/>
                  <a:gd name="connsiteX56" fmla="*/ 909321 w 4183443"/>
                  <a:gd name="connsiteY56" fmla="*/ 2473961 h 4238265"/>
                  <a:gd name="connsiteX57" fmla="*/ 939801 w 4183443"/>
                  <a:gd name="connsiteY57" fmla="*/ 2405381 h 4238265"/>
                  <a:gd name="connsiteX58" fmla="*/ 947421 w 4183443"/>
                  <a:gd name="connsiteY58" fmla="*/ 2359661 h 4238265"/>
                  <a:gd name="connsiteX59" fmla="*/ 970281 w 4183443"/>
                  <a:gd name="connsiteY59" fmla="*/ 2260601 h 4238265"/>
                  <a:gd name="connsiteX60" fmla="*/ 970285 w 4183443"/>
                  <a:gd name="connsiteY60" fmla="*/ 2260568 h 4238265"/>
                  <a:gd name="connsiteX61" fmla="*/ 3077130 w 4183443"/>
                  <a:gd name="connsiteY61" fmla="*/ 1395444 h 4238265"/>
                  <a:gd name="connsiteX62" fmla="*/ 3111353 w 4183443"/>
                  <a:gd name="connsiteY62" fmla="*/ 1440355 h 4238265"/>
                  <a:gd name="connsiteX63" fmla="*/ 3109900 w 4183443"/>
                  <a:gd name="connsiteY63" fmla="*/ 1438116 h 4238265"/>
                  <a:gd name="connsiteX64" fmla="*/ 3109888 w 4183443"/>
                  <a:gd name="connsiteY64" fmla="*/ 1438100 h 4238265"/>
                  <a:gd name="connsiteX65" fmla="*/ 3109877 w 4183443"/>
                  <a:gd name="connsiteY65" fmla="*/ 1438083 h 4238265"/>
                  <a:gd name="connsiteX66" fmla="*/ 3104709 w 4183443"/>
                  <a:gd name="connsiteY66" fmla="*/ 1431213 h 4238265"/>
                  <a:gd name="connsiteX67" fmla="*/ 3077130 w 4183443"/>
                  <a:gd name="connsiteY67" fmla="*/ 1395444 h 4238265"/>
                  <a:gd name="connsiteX68" fmla="*/ 3648764 w 4183443"/>
                  <a:gd name="connsiteY68" fmla="*/ 1065445 h 4238265"/>
                  <a:gd name="connsiteX69" fmla="*/ 3645139 w 4183443"/>
                  <a:gd name="connsiteY69" fmla="*/ 1067335 h 4238265"/>
                  <a:gd name="connsiteX70" fmla="*/ 3642900 w 4183443"/>
                  <a:gd name="connsiteY70" fmla="*/ 1068788 h 4238265"/>
                  <a:gd name="connsiteX71" fmla="*/ 3642884 w 4183443"/>
                  <a:gd name="connsiteY71" fmla="*/ 1068800 h 4238265"/>
                  <a:gd name="connsiteX72" fmla="*/ 3642867 w 4183443"/>
                  <a:gd name="connsiteY72" fmla="*/ 1068811 h 4238265"/>
                  <a:gd name="connsiteX73" fmla="*/ 3635997 w 4183443"/>
                  <a:gd name="connsiteY73" fmla="*/ 1073979 h 4238265"/>
                  <a:gd name="connsiteX74" fmla="*/ 3600228 w 4183443"/>
                  <a:gd name="connsiteY74" fmla="*/ 1101558 h 4238265"/>
                  <a:gd name="connsiteX75" fmla="*/ 3648764 w 4183443"/>
                  <a:gd name="connsiteY75" fmla="*/ 1065445 h 4238265"/>
                  <a:gd name="connsiteX76" fmla="*/ 2207134 w 4183443"/>
                  <a:gd name="connsiteY76" fmla="*/ 1031857 h 4238265"/>
                  <a:gd name="connsiteX77" fmla="*/ 2209278 w 4183443"/>
                  <a:gd name="connsiteY77" fmla="*/ 1077138 h 4238265"/>
                  <a:gd name="connsiteX78" fmla="*/ 3092961 w 4183443"/>
                  <a:gd name="connsiteY78" fmla="*/ 1966448 h 4238265"/>
                  <a:gd name="connsiteX79" fmla="*/ 3165680 w 4183443"/>
                  <a:gd name="connsiteY79" fmla="*/ 1970120 h 4238265"/>
                  <a:gd name="connsiteX80" fmla="*/ 3165680 w 4183443"/>
                  <a:gd name="connsiteY80" fmla="*/ 1970119 h 4238265"/>
                  <a:gd name="connsiteX81" fmla="*/ 3194113 w 4183443"/>
                  <a:gd name="connsiteY81" fmla="*/ 1971555 h 4238265"/>
                  <a:gd name="connsiteX82" fmla="*/ 3310988 w 4183443"/>
                  <a:gd name="connsiteY82" fmla="*/ 1971555 h 4238265"/>
                  <a:gd name="connsiteX83" fmla="*/ 3297616 w 4183443"/>
                  <a:gd name="connsiteY83" fmla="*/ 1973553 h 4238265"/>
                  <a:gd name="connsiteX84" fmla="*/ 3271340 w 4183443"/>
                  <a:gd name="connsiteY84" fmla="*/ 1974880 h 4238265"/>
                  <a:gd name="connsiteX85" fmla="*/ 3271340 w 4183443"/>
                  <a:gd name="connsiteY85" fmla="*/ 1974879 h 4238265"/>
                  <a:gd name="connsiteX86" fmla="*/ 3196464 w 4183443"/>
                  <a:gd name="connsiteY86" fmla="*/ 1978660 h 4238265"/>
                  <a:gd name="connsiteX87" fmla="*/ 2912108 w 4183443"/>
                  <a:gd name="connsiteY87" fmla="*/ 1978660 h 4238265"/>
                  <a:gd name="connsiteX88" fmla="*/ 1978661 w 4183443"/>
                  <a:gd name="connsiteY88" fmla="*/ 2912107 h 4238265"/>
                  <a:gd name="connsiteX89" fmla="*/ 1978661 w 4183443"/>
                  <a:gd name="connsiteY89" fmla="*/ 3240170 h 4238265"/>
                  <a:gd name="connsiteX90" fmla="*/ 1978220 w 4183443"/>
                  <a:gd name="connsiteY90" fmla="*/ 3240202 h 4238265"/>
                  <a:gd name="connsiteX91" fmla="*/ 1973553 w 4183443"/>
                  <a:gd name="connsiteY91" fmla="*/ 3147782 h 4238265"/>
                  <a:gd name="connsiteX92" fmla="*/ 989331 w 4183443"/>
                  <a:gd name="connsiteY92" fmla="*/ 2259605 h 4238265"/>
                  <a:gd name="connsiteX93" fmla="*/ 1273687 w 4183443"/>
                  <a:gd name="connsiteY93" fmla="*/ 2259605 h 4238265"/>
                  <a:gd name="connsiteX94" fmla="*/ 2207134 w 4183443"/>
                  <a:gd name="connsiteY94" fmla="*/ 1326158 h 4238265"/>
                  <a:gd name="connsiteX95" fmla="*/ 3196463 w 4183443"/>
                  <a:gd name="connsiteY95" fmla="*/ 0 h 4238265"/>
                  <a:gd name="connsiteX96" fmla="*/ 3749607 w 4183443"/>
                  <a:gd name="connsiteY96" fmla="*/ 168962 h 4238265"/>
                  <a:gd name="connsiteX97" fmla="*/ 3895843 w 4183443"/>
                  <a:gd name="connsiteY97" fmla="*/ 289618 h 4238265"/>
                  <a:gd name="connsiteX98" fmla="*/ 3896407 w 4183443"/>
                  <a:gd name="connsiteY98" fmla="*/ 290231 h 4238265"/>
                  <a:gd name="connsiteX99" fmla="*/ 4007855 w 4183443"/>
                  <a:gd name="connsiteY99" fmla="*/ 425307 h 4238265"/>
                  <a:gd name="connsiteX100" fmla="*/ 4066621 w 4183443"/>
                  <a:gd name="connsiteY100" fmla="*/ 518243 h 4238265"/>
                  <a:gd name="connsiteX101" fmla="*/ 4108047 w 4183443"/>
                  <a:gd name="connsiteY101" fmla="*/ 604238 h 4238265"/>
                  <a:gd name="connsiteX102" fmla="*/ 4133109 w 4183443"/>
                  <a:gd name="connsiteY102" fmla="*/ 672711 h 4238265"/>
                  <a:gd name="connsiteX103" fmla="*/ 4142411 w 4183443"/>
                  <a:gd name="connsiteY103" fmla="*/ 699393 h 4238265"/>
                  <a:gd name="connsiteX104" fmla="*/ 4143155 w 4183443"/>
                  <a:gd name="connsiteY104" fmla="*/ 702286 h 4238265"/>
                  <a:gd name="connsiteX105" fmla="*/ 4164561 w 4183443"/>
                  <a:gd name="connsiteY105" fmla="*/ 788885 h 4238265"/>
                  <a:gd name="connsiteX106" fmla="*/ 4178336 w 4183443"/>
                  <a:gd name="connsiteY106" fmla="*/ 881072 h 4238265"/>
                  <a:gd name="connsiteX107" fmla="*/ 4179663 w 4183443"/>
                  <a:gd name="connsiteY107" fmla="*/ 907348 h 4238265"/>
                  <a:gd name="connsiteX108" fmla="*/ 4179662 w 4183443"/>
                  <a:gd name="connsiteY108" fmla="*/ 907348 h 4238265"/>
                  <a:gd name="connsiteX109" fmla="*/ 4183443 w 4183443"/>
                  <a:gd name="connsiteY109" fmla="*/ 982224 h 4238265"/>
                  <a:gd name="connsiteX110" fmla="*/ 4183443 w 4183443"/>
                  <a:gd name="connsiteY110" fmla="*/ 1038961 h 4238265"/>
                  <a:gd name="connsiteX111" fmla="*/ 4181299 w 4183443"/>
                  <a:gd name="connsiteY111" fmla="*/ 1084242 h 4238265"/>
                  <a:gd name="connsiteX112" fmla="*/ 3389803 w 4183443"/>
                  <a:gd name="connsiteY112" fmla="*/ 1959777 h 4238265"/>
                  <a:gd name="connsiteX113" fmla="*/ 3310988 w 4183443"/>
                  <a:gd name="connsiteY113" fmla="*/ 1971554 h 4238265"/>
                  <a:gd name="connsiteX114" fmla="*/ 3194113 w 4183443"/>
                  <a:gd name="connsiteY114" fmla="*/ 1971554 h 4238265"/>
                  <a:gd name="connsiteX115" fmla="*/ 3165680 w 4183443"/>
                  <a:gd name="connsiteY115" fmla="*/ 1970118 h 4238265"/>
                  <a:gd name="connsiteX116" fmla="*/ 3165680 w 4183443"/>
                  <a:gd name="connsiteY116" fmla="*/ 1970119 h 4238265"/>
                  <a:gd name="connsiteX117" fmla="*/ 3092961 w 4183443"/>
                  <a:gd name="connsiteY117" fmla="*/ 1966447 h 4238265"/>
                  <a:gd name="connsiteX118" fmla="*/ 2209278 w 4183443"/>
                  <a:gd name="connsiteY118" fmla="*/ 1077137 h 4238265"/>
                  <a:gd name="connsiteX119" fmla="*/ 2207134 w 4183443"/>
                  <a:gd name="connsiteY119" fmla="*/ 1031856 h 4238265"/>
                  <a:gd name="connsiteX120" fmla="*/ 2207134 w 4183443"/>
                  <a:gd name="connsiteY120" fmla="*/ 989329 h 4238265"/>
                  <a:gd name="connsiteX121" fmla="*/ 2208570 w 4183443"/>
                  <a:gd name="connsiteY121" fmla="*/ 960896 h 4238265"/>
                  <a:gd name="connsiteX122" fmla="*/ 2208569 w 4183443"/>
                  <a:gd name="connsiteY122" fmla="*/ 960896 h 4238265"/>
                  <a:gd name="connsiteX123" fmla="*/ 2212241 w 4183443"/>
                  <a:gd name="connsiteY123" fmla="*/ 888177 h 4238265"/>
                  <a:gd name="connsiteX124" fmla="*/ 3196463 w 4183443"/>
                  <a:gd name="connsiteY124" fmla="*/ 0 h 4238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183443" h="4238265">
                    <a:moveTo>
                      <a:pt x="896859" y="2703301"/>
                    </a:moveTo>
                    <a:lnTo>
                      <a:pt x="901790" y="2710880"/>
                    </a:lnTo>
                    <a:lnTo>
                      <a:pt x="904045" y="2715172"/>
                    </a:lnTo>
                    <a:lnTo>
                      <a:pt x="911443" y="2730472"/>
                    </a:lnTo>
                    <a:lnTo>
                      <a:pt x="915191" y="2738692"/>
                    </a:lnTo>
                    <a:lnTo>
                      <a:pt x="932180" y="2778760"/>
                    </a:lnTo>
                    <a:cubicBezTo>
                      <a:pt x="1033920" y="3028486"/>
                      <a:pt x="907455" y="2785021"/>
                      <a:pt x="1069340" y="3068320"/>
                    </a:cubicBezTo>
                    <a:cubicBezTo>
                      <a:pt x="1082723" y="3091741"/>
                      <a:pt x="1097084" y="3116227"/>
                      <a:pt x="1113311" y="3139138"/>
                    </a:cubicBezTo>
                    <a:lnTo>
                      <a:pt x="1121792" y="3148572"/>
                    </a:lnTo>
                    <a:lnTo>
                      <a:pt x="1130194" y="3161427"/>
                    </a:lnTo>
                    <a:lnTo>
                      <a:pt x="1168481" y="3200505"/>
                    </a:lnTo>
                    <a:lnTo>
                      <a:pt x="1121792" y="3148572"/>
                    </a:lnTo>
                    <a:lnTo>
                      <a:pt x="1069341" y="3068321"/>
                    </a:lnTo>
                    <a:cubicBezTo>
                      <a:pt x="907456" y="2785022"/>
                      <a:pt x="1033921" y="3028487"/>
                      <a:pt x="932181" y="2778761"/>
                    </a:cubicBezTo>
                    <a:cubicBezTo>
                      <a:pt x="926422" y="2764626"/>
                      <a:pt x="921560" y="2753075"/>
                      <a:pt x="917449" y="2743642"/>
                    </a:cubicBezTo>
                    <a:lnTo>
                      <a:pt x="915191" y="2738692"/>
                    </a:lnTo>
                    <a:lnTo>
                      <a:pt x="913582" y="2734896"/>
                    </a:lnTo>
                    <a:lnTo>
                      <a:pt x="911443" y="2730472"/>
                    </a:lnTo>
                    <a:lnTo>
                      <a:pt x="907227" y="2721228"/>
                    </a:lnTo>
                    <a:lnTo>
                      <a:pt x="904045" y="2715172"/>
                    </a:lnTo>
                    <a:lnTo>
                      <a:pt x="902491" y="2711958"/>
                    </a:lnTo>
                    <a:lnTo>
                      <a:pt x="901790" y="2710880"/>
                    </a:lnTo>
                    <a:lnTo>
                      <a:pt x="900652" y="2708715"/>
                    </a:lnTo>
                    <a:cubicBezTo>
                      <a:pt x="898972" y="2705883"/>
                      <a:pt x="897756" y="2704234"/>
                      <a:pt x="896859" y="2703301"/>
                    </a:cubicBezTo>
                    <a:close/>
                    <a:moveTo>
                      <a:pt x="989331" y="2259606"/>
                    </a:moveTo>
                    <a:cubicBezTo>
                      <a:pt x="1501573" y="2259606"/>
                      <a:pt x="1922889" y="2648907"/>
                      <a:pt x="1973553" y="3147783"/>
                    </a:cubicBezTo>
                    <a:lnTo>
                      <a:pt x="1978220" y="3240203"/>
                    </a:lnTo>
                    <a:lnTo>
                      <a:pt x="1978219" y="3240203"/>
                    </a:lnTo>
                    <a:lnTo>
                      <a:pt x="1978660" y="3248935"/>
                    </a:lnTo>
                    <a:cubicBezTo>
                      <a:pt x="1978660" y="3795327"/>
                      <a:pt x="1535722" y="4238265"/>
                      <a:pt x="989330" y="4238265"/>
                    </a:cubicBezTo>
                    <a:cubicBezTo>
                      <a:pt x="442938" y="4238265"/>
                      <a:pt x="0" y="3795327"/>
                      <a:pt x="0" y="3248935"/>
                    </a:cubicBezTo>
                    <a:cubicBezTo>
                      <a:pt x="0" y="2736693"/>
                      <a:pt x="389301" y="2315376"/>
                      <a:pt x="888177" y="2264713"/>
                    </a:cubicBezTo>
                    <a:lnTo>
                      <a:pt x="970284" y="2260567"/>
                    </a:lnTo>
                    <a:lnTo>
                      <a:pt x="970280" y="2260600"/>
                    </a:lnTo>
                    <a:cubicBezTo>
                      <a:pt x="960385" y="2334810"/>
                      <a:pt x="965989" y="2279196"/>
                      <a:pt x="947420" y="2359660"/>
                    </a:cubicBezTo>
                    <a:cubicBezTo>
                      <a:pt x="943946" y="2374715"/>
                      <a:pt x="942340" y="2390140"/>
                      <a:pt x="939800" y="2405380"/>
                    </a:cubicBezTo>
                    <a:cubicBezTo>
                      <a:pt x="927689" y="2435657"/>
                      <a:pt x="924575" y="2446501"/>
                      <a:pt x="909320" y="2473960"/>
                    </a:cubicBezTo>
                    <a:cubicBezTo>
                      <a:pt x="902127" y="2486907"/>
                      <a:pt x="889109" y="2497488"/>
                      <a:pt x="886460" y="2512060"/>
                    </a:cubicBezTo>
                    <a:cubicBezTo>
                      <a:pt x="878722" y="2554617"/>
                      <a:pt x="881380" y="2598420"/>
                      <a:pt x="878840" y="2641600"/>
                    </a:cubicBezTo>
                    <a:lnTo>
                      <a:pt x="879037" y="2642397"/>
                    </a:lnTo>
                    <a:lnTo>
                      <a:pt x="887347" y="2676204"/>
                    </a:lnTo>
                    <a:lnTo>
                      <a:pt x="889965" y="2687105"/>
                    </a:lnTo>
                    <a:lnTo>
                      <a:pt x="892217" y="2696546"/>
                    </a:lnTo>
                    <a:lnTo>
                      <a:pt x="892296" y="2696835"/>
                    </a:lnTo>
                    <a:lnTo>
                      <a:pt x="892781" y="2698862"/>
                    </a:lnTo>
                    <a:cubicBezTo>
                      <a:pt x="893271" y="2700829"/>
                      <a:pt x="893553" y="2701799"/>
                      <a:pt x="893770" y="2702239"/>
                    </a:cubicBezTo>
                    <a:lnTo>
                      <a:pt x="893771" y="2702239"/>
                    </a:lnTo>
                    <a:lnTo>
                      <a:pt x="892296" y="2696835"/>
                    </a:lnTo>
                    <a:lnTo>
                      <a:pt x="890540" y="2689499"/>
                    </a:lnTo>
                    <a:lnTo>
                      <a:pt x="889965" y="2687105"/>
                    </a:lnTo>
                    <a:lnTo>
                      <a:pt x="887923" y="2678548"/>
                    </a:lnTo>
                    <a:lnTo>
                      <a:pt x="887347" y="2676204"/>
                    </a:lnTo>
                    <a:lnTo>
                      <a:pt x="886181" y="2671346"/>
                    </a:lnTo>
                    <a:lnTo>
                      <a:pt x="879037" y="2642397"/>
                    </a:lnTo>
                    <a:lnTo>
                      <a:pt x="878841" y="2641601"/>
                    </a:lnTo>
                    <a:cubicBezTo>
                      <a:pt x="881381" y="2598421"/>
                      <a:pt x="878723" y="2554618"/>
                      <a:pt x="886461" y="2512061"/>
                    </a:cubicBezTo>
                    <a:cubicBezTo>
                      <a:pt x="889110" y="2497489"/>
                      <a:pt x="902128" y="2486908"/>
                      <a:pt x="909321" y="2473961"/>
                    </a:cubicBezTo>
                    <a:cubicBezTo>
                      <a:pt x="924576" y="2446502"/>
                      <a:pt x="927690" y="2435658"/>
                      <a:pt x="939801" y="2405381"/>
                    </a:cubicBezTo>
                    <a:cubicBezTo>
                      <a:pt x="942341" y="2390141"/>
                      <a:pt x="943947" y="2374716"/>
                      <a:pt x="947421" y="2359661"/>
                    </a:cubicBezTo>
                    <a:cubicBezTo>
                      <a:pt x="965990" y="2279197"/>
                      <a:pt x="960386" y="2334811"/>
                      <a:pt x="970281" y="2260601"/>
                    </a:cubicBezTo>
                    <a:lnTo>
                      <a:pt x="970285" y="2260568"/>
                    </a:lnTo>
                    <a:close/>
                    <a:moveTo>
                      <a:pt x="3077130" y="1395444"/>
                    </a:moveTo>
                    <a:cubicBezTo>
                      <a:pt x="3072549" y="1390625"/>
                      <a:pt x="3123712" y="1460390"/>
                      <a:pt x="3111353" y="1440355"/>
                    </a:cubicBezTo>
                    <a:lnTo>
                      <a:pt x="3109900" y="1438116"/>
                    </a:lnTo>
                    <a:lnTo>
                      <a:pt x="3109888" y="1438100"/>
                    </a:lnTo>
                    <a:lnTo>
                      <a:pt x="3109877" y="1438083"/>
                    </a:lnTo>
                    <a:lnTo>
                      <a:pt x="3104709" y="1431213"/>
                    </a:lnTo>
                    <a:cubicBezTo>
                      <a:pt x="3086377" y="1406944"/>
                      <a:pt x="3078657" y="1397050"/>
                      <a:pt x="3077130" y="1395444"/>
                    </a:cubicBezTo>
                    <a:close/>
                    <a:moveTo>
                      <a:pt x="3648764" y="1065445"/>
                    </a:moveTo>
                    <a:cubicBezTo>
                      <a:pt x="3648745" y="1065238"/>
                      <a:pt x="3647644" y="1065790"/>
                      <a:pt x="3645139" y="1067335"/>
                    </a:cubicBezTo>
                    <a:lnTo>
                      <a:pt x="3642900" y="1068788"/>
                    </a:lnTo>
                    <a:lnTo>
                      <a:pt x="3642884" y="1068800"/>
                    </a:lnTo>
                    <a:lnTo>
                      <a:pt x="3642867" y="1068811"/>
                    </a:lnTo>
                    <a:lnTo>
                      <a:pt x="3635997" y="1073979"/>
                    </a:lnTo>
                    <a:cubicBezTo>
                      <a:pt x="3611728" y="1092311"/>
                      <a:pt x="3601834" y="1100031"/>
                      <a:pt x="3600228" y="1101558"/>
                    </a:cubicBezTo>
                    <a:cubicBezTo>
                      <a:pt x="3596012" y="1105567"/>
                      <a:pt x="3648898" y="1066896"/>
                      <a:pt x="3648764" y="1065445"/>
                    </a:cubicBezTo>
                    <a:close/>
                    <a:moveTo>
                      <a:pt x="2207134" y="1031857"/>
                    </a:moveTo>
                    <a:lnTo>
                      <a:pt x="2209278" y="1077138"/>
                    </a:lnTo>
                    <a:cubicBezTo>
                      <a:pt x="2253875" y="1545686"/>
                      <a:pt x="2625265" y="1918952"/>
                      <a:pt x="3092961" y="1966448"/>
                    </a:cubicBezTo>
                    <a:lnTo>
                      <a:pt x="3165680" y="1970120"/>
                    </a:lnTo>
                    <a:lnTo>
                      <a:pt x="3165680" y="1970119"/>
                    </a:lnTo>
                    <a:lnTo>
                      <a:pt x="3194113" y="1971555"/>
                    </a:lnTo>
                    <a:lnTo>
                      <a:pt x="3310988" y="1971555"/>
                    </a:lnTo>
                    <a:lnTo>
                      <a:pt x="3297616" y="1973553"/>
                    </a:lnTo>
                    <a:lnTo>
                      <a:pt x="3271340" y="1974880"/>
                    </a:lnTo>
                    <a:lnTo>
                      <a:pt x="3271340" y="1974879"/>
                    </a:lnTo>
                    <a:lnTo>
                      <a:pt x="3196464" y="1978660"/>
                    </a:lnTo>
                    <a:lnTo>
                      <a:pt x="2912108" y="1978660"/>
                    </a:lnTo>
                    <a:cubicBezTo>
                      <a:pt x="2396579" y="1978660"/>
                      <a:pt x="1978661" y="2396578"/>
                      <a:pt x="1978661" y="2912107"/>
                    </a:cubicBezTo>
                    <a:lnTo>
                      <a:pt x="1978661" y="3240170"/>
                    </a:lnTo>
                    <a:lnTo>
                      <a:pt x="1978220" y="3240202"/>
                    </a:lnTo>
                    <a:lnTo>
                      <a:pt x="1973553" y="3147782"/>
                    </a:lnTo>
                    <a:cubicBezTo>
                      <a:pt x="1922889" y="2648906"/>
                      <a:pt x="1501573" y="2259605"/>
                      <a:pt x="989331" y="2259605"/>
                    </a:cubicBezTo>
                    <a:lnTo>
                      <a:pt x="1273687" y="2259605"/>
                    </a:lnTo>
                    <a:cubicBezTo>
                      <a:pt x="1789216" y="2259605"/>
                      <a:pt x="2207134" y="1841687"/>
                      <a:pt x="2207134" y="1326158"/>
                    </a:cubicBezTo>
                    <a:close/>
                    <a:moveTo>
                      <a:pt x="3196463" y="0"/>
                    </a:moveTo>
                    <a:cubicBezTo>
                      <a:pt x="3401360" y="0"/>
                      <a:pt x="3591709" y="62288"/>
                      <a:pt x="3749607" y="168962"/>
                    </a:cubicBezTo>
                    <a:lnTo>
                      <a:pt x="3895843" y="289618"/>
                    </a:lnTo>
                    <a:lnTo>
                      <a:pt x="3896407" y="290231"/>
                    </a:lnTo>
                    <a:lnTo>
                      <a:pt x="4007855" y="425307"/>
                    </a:lnTo>
                    <a:lnTo>
                      <a:pt x="4066621" y="518243"/>
                    </a:lnTo>
                    <a:lnTo>
                      <a:pt x="4108047" y="604238"/>
                    </a:lnTo>
                    <a:lnTo>
                      <a:pt x="4133109" y="672711"/>
                    </a:lnTo>
                    <a:lnTo>
                      <a:pt x="4142411" y="699393"/>
                    </a:lnTo>
                    <a:lnTo>
                      <a:pt x="4143155" y="702286"/>
                    </a:lnTo>
                    <a:lnTo>
                      <a:pt x="4164561" y="788885"/>
                    </a:lnTo>
                    <a:cubicBezTo>
                      <a:pt x="4170556" y="819141"/>
                      <a:pt x="4175170" y="849892"/>
                      <a:pt x="4178336" y="881072"/>
                    </a:cubicBezTo>
                    <a:lnTo>
                      <a:pt x="4179663" y="907348"/>
                    </a:lnTo>
                    <a:lnTo>
                      <a:pt x="4179662" y="907348"/>
                    </a:lnTo>
                    <a:lnTo>
                      <a:pt x="4183443" y="982224"/>
                    </a:lnTo>
                    <a:lnTo>
                      <a:pt x="4183443" y="1038961"/>
                    </a:lnTo>
                    <a:lnTo>
                      <a:pt x="4181299" y="1084242"/>
                    </a:lnTo>
                    <a:cubicBezTo>
                      <a:pt x="4139676" y="1521552"/>
                      <a:pt x="3813379" y="1875863"/>
                      <a:pt x="3389803" y="1959777"/>
                    </a:cubicBezTo>
                    <a:lnTo>
                      <a:pt x="3310988" y="1971554"/>
                    </a:lnTo>
                    <a:lnTo>
                      <a:pt x="3194113" y="1971554"/>
                    </a:lnTo>
                    <a:lnTo>
                      <a:pt x="3165680" y="1970118"/>
                    </a:lnTo>
                    <a:lnTo>
                      <a:pt x="3165680" y="1970119"/>
                    </a:lnTo>
                    <a:lnTo>
                      <a:pt x="3092961" y="1966447"/>
                    </a:lnTo>
                    <a:cubicBezTo>
                      <a:pt x="2625265" y="1918951"/>
                      <a:pt x="2253875" y="1545685"/>
                      <a:pt x="2209278" y="1077137"/>
                    </a:cubicBezTo>
                    <a:lnTo>
                      <a:pt x="2207134" y="1031856"/>
                    </a:lnTo>
                    <a:lnTo>
                      <a:pt x="2207134" y="989329"/>
                    </a:lnTo>
                    <a:lnTo>
                      <a:pt x="2208570" y="960896"/>
                    </a:lnTo>
                    <a:lnTo>
                      <a:pt x="2208569" y="960896"/>
                    </a:lnTo>
                    <a:lnTo>
                      <a:pt x="2212241" y="888177"/>
                    </a:lnTo>
                    <a:cubicBezTo>
                      <a:pt x="2262904" y="389301"/>
                      <a:pt x="2684220" y="0"/>
                      <a:pt x="3196463" y="0"/>
                    </a:cubicBezTo>
                    <a:close/>
                  </a:path>
                </a:pathLst>
              </a:custGeom>
              <a:gradFill flip="none" rotWithShape="1">
                <a:gsLst>
                  <a:gs pos="7000">
                    <a:srgbClr val="C5EBB7"/>
                  </a:gs>
                  <a:gs pos="93000">
                    <a:srgbClr val="2CE7AE"/>
                  </a:gs>
                </a:gsLst>
                <a:lin ang="1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59417941-FFF8-590A-36D8-E2C283700C3D}"/>
                </a:ext>
              </a:extLst>
            </p:cNvPr>
            <p:cNvGrpSpPr/>
            <p:nvPr/>
          </p:nvGrpSpPr>
          <p:grpSpPr>
            <a:xfrm rot="2700000">
              <a:off x="5267160" y="8254990"/>
              <a:ext cx="1634836" cy="1634836"/>
              <a:chOff x="6427166" y="3729166"/>
              <a:chExt cx="1634836" cy="163483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091A3F30-806C-C452-E654-B69ABC03D3E0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2469D43A-9DDE-61E8-DAEF-054C0E4220A1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D571E22F-B66E-9CE6-B777-95FE8E9C7D01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STEP</a:t>
                  </a:r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9A3AC93B-023B-00D5-780B-45374734AB8B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Russo One" panose="02000503050000020004" pitchFamily="2" charset="0"/>
                    </a:rPr>
                    <a:t>02</a:t>
                  </a:r>
                </a:p>
              </p:txBody>
            </p:sp>
          </p:grp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E7FE5D90-6114-3C0B-56AA-6765D752B4EC}"/>
                </a:ext>
              </a:extLst>
            </p:cNvPr>
            <p:cNvGrpSpPr/>
            <p:nvPr/>
          </p:nvGrpSpPr>
          <p:grpSpPr>
            <a:xfrm rot="2700000">
              <a:off x="5295735" y="11415351"/>
              <a:ext cx="1634836" cy="1634836"/>
              <a:chOff x="6427166" y="3729166"/>
              <a:chExt cx="1634836" cy="1634836"/>
            </a:xfrm>
          </p:grpSpPr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BE04FA07-F47D-CB1C-1C4F-01D94A8DDD70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FBAC90BF-F1A1-0686-263A-66D1EF50D372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6E48C2E8-BEC4-FDCD-F66D-82945BDFC52A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STEP</a:t>
                  </a:r>
                </a:p>
              </p:txBody>
            </p:sp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068C4563-06F5-AF88-2B8F-2AA9985CE72A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Russo One" panose="02000503050000020004" pitchFamily="2" charset="0"/>
                    </a:rPr>
                    <a:t>03</a:t>
                  </a:r>
                </a:p>
              </p:txBody>
            </p:sp>
          </p:grp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7DF1608D-A161-3954-3039-32925D2A7346}"/>
              </a:ext>
            </a:extLst>
          </p:cNvPr>
          <p:cNvSpPr txBox="1"/>
          <p:nvPr/>
        </p:nvSpPr>
        <p:spPr>
          <a:xfrm>
            <a:off x="1391651" y="1799214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</a:rPr>
              <a:t>IDEA</a:t>
            </a:r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B040E25-F5D3-7038-92B3-5FA7C6FEDA76}"/>
              </a:ext>
            </a:extLst>
          </p:cNvPr>
          <p:cNvSpPr txBox="1"/>
          <p:nvPr/>
        </p:nvSpPr>
        <p:spPr>
          <a:xfrm>
            <a:off x="3787032" y="4168948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</a:rPr>
              <a:t>RESEARCH</a:t>
            </a:r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A70AEC2-BDA0-05D3-231F-9FBB4D013FD8}"/>
              </a:ext>
            </a:extLst>
          </p:cNvPr>
          <p:cNvSpPr txBox="1"/>
          <p:nvPr/>
        </p:nvSpPr>
        <p:spPr>
          <a:xfrm>
            <a:off x="6011817" y="1799214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</a:rPr>
              <a:t>PROJECT</a:t>
            </a:r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2A089E9-2D0B-C4A5-2567-796362C68927}"/>
              </a:ext>
            </a:extLst>
          </p:cNvPr>
          <p:cNvSpPr txBox="1"/>
          <p:nvPr/>
        </p:nvSpPr>
        <p:spPr>
          <a:xfrm>
            <a:off x="8421234" y="4168948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</a:rPr>
              <a:t>BUSINESS</a:t>
            </a:r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7" name="Graphic 6" descr="Dollar with solid fill">
            <a:extLst>
              <a:ext uri="{FF2B5EF4-FFF2-40B4-BE49-F238E27FC236}">
                <a16:creationId xmlns:a16="http://schemas.microsoft.com/office/drawing/2014/main" id="{D8AB0EC5-A1E7-6B91-BA4C-70F08B2193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00474" y="3679605"/>
            <a:ext cx="457200" cy="457200"/>
          </a:xfrm>
          <a:prstGeom prst="rect">
            <a:avLst/>
          </a:prstGeom>
        </p:spPr>
      </p:pic>
      <p:pic>
        <p:nvPicPr>
          <p:cNvPr id="11" name="Graphic 10" descr="Single gear with solid fill">
            <a:extLst>
              <a:ext uri="{FF2B5EF4-FFF2-40B4-BE49-F238E27FC236}">
                <a16:creationId xmlns:a16="http://schemas.microsoft.com/office/drawing/2014/main" id="{513F8EAB-6CB1-F452-B1AB-A1ADB16DB0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91057" y="1325784"/>
            <a:ext cx="457200" cy="457200"/>
          </a:xfrm>
          <a:prstGeom prst="rect">
            <a:avLst/>
          </a:prstGeom>
        </p:spPr>
      </p:pic>
      <p:pic>
        <p:nvPicPr>
          <p:cNvPr id="19" name="Graphic 18" descr="Handshake with solid fill">
            <a:extLst>
              <a:ext uri="{FF2B5EF4-FFF2-40B4-BE49-F238E27FC236}">
                <a16:creationId xmlns:a16="http://schemas.microsoft.com/office/drawing/2014/main" id="{57434F09-DFBD-A620-224A-5E6D1DEAE5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70891" y="1325784"/>
            <a:ext cx="457200" cy="457200"/>
          </a:xfrm>
          <a:prstGeom prst="rect">
            <a:avLst/>
          </a:prstGeom>
        </p:spPr>
      </p:pic>
      <p:pic>
        <p:nvPicPr>
          <p:cNvPr id="20" name="Graphic 19" descr="Bar graph with upward trend with solid fill">
            <a:extLst>
              <a:ext uri="{FF2B5EF4-FFF2-40B4-BE49-F238E27FC236}">
                <a16:creationId xmlns:a16="http://schemas.microsoft.com/office/drawing/2014/main" id="{D6B8E6CE-FBE8-B486-EAB0-5482F6687A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66272" y="367960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488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0 L 0.09167 -1.12616 " pathEditMode="relative" rAng="0" ptsTypes="AA">
                                      <p:cBhvr>
                                        <p:cTn id="6" dur="207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563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-0.09076 -0.9847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4" y="-4923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12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-0.08985 -0.9863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92" y="-4932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6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5" grpId="0"/>
      <p:bldP spid="42" grpId="0"/>
      <p:bldP spid="43" grpId="0"/>
      <p:bldP spid="5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F59168-2DF4-4A77-1D46-B7DB4FC94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Freeform: Shape 5">
            <a:extLst>
              <a:ext uri="{FF2B5EF4-FFF2-40B4-BE49-F238E27FC236}">
                <a16:creationId xmlns:a16="http://schemas.microsoft.com/office/drawing/2014/main" id="{7036CBC3-79BA-C207-3F8A-48453FD8D85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72383" y="1349602"/>
            <a:ext cx="8647234" cy="4285019"/>
          </a:xfrm>
          <a:custGeom>
            <a:avLst/>
            <a:gdLst>
              <a:gd name="connsiteX0" fmla="*/ 5090559 w 8647234"/>
              <a:gd name="connsiteY0" fmla="*/ 3263648 h 4285019"/>
              <a:gd name="connsiteX1" fmla="*/ 5055767 w 8647234"/>
              <a:gd name="connsiteY1" fmla="*/ 3275589 h 4285019"/>
              <a:gd name="connsiteX2" fmla="*/ 4983246 w 8647234"/>
              <a:gd name="connsiteY2" fmla="*/ 3304053 h 4285019"/>
              <a:gd name="connsiteX3" fmla="*/ 4948127 w 8647234"/>
              <a:gd name="connsiteY3" fmla="*/ 3318785 h 4285019"/>
              <a:gd name="connsiteX4" fmla="*/ 4943177 w 8647234"/>
              <a:gd name="connsiteY4" fmla="*/ 3321043 h 4285019"/>
              <a:gd name="connsiteX5" fmla="*/ 4939381 w 8647234"/>
              <a:gd name="connsiteY5" fmla="*/ 3322652 h 4285019"/>
              <a:gd name="connsiteX6" fmla="*/ 4934957 w 8647234"/>
              <a:gd name="connsiteY6" fmla="*/ 3324791 h 4285019"/>
              <a:gd name="connsiteX7" fmla="*/ 4925713 w 8647234"/>
              <a:gd name="connsiteY7" fmla="*/ 3329007 h 4285019"/>
              <a:gd name="connsiteX8" fmla="*/ 4919657 w 8647234"/>
              <a:gd name="connsiteY8" fmla="*/ 3332189 h 4285019"/>
              <a:gd name="connsiteX9" fmla="*/ 4916443 w 8647234"/>
              <a:gd name="connsiteY9" fmla="*/ 3333743 h 4285019"/>
              <a:gd name="connsiteX10" fmla="*/ 4915365 w 8647234"/>
              <a:gd name="connsiteY10" fmla="*/ 3334444 h 4285019"/>
              <a:gd name="connsiteX11" fmla="*/ 4913200 w 8647234"/>
              <a:gd name="connsiteY11" fmla="*/ 3335582 h 4285019"/>
              <a:gd name="connsiteX12" fmla="*/ 4907786 w 8647234"/>
              <a:gd name="connsiteY12" fmla="*/ 3339375 h 4285019"/>
              <a:gd name="connsiteX13" fmla="*/ 4915365 w 8647234"/>
              <a:gd name="connsiteY13" fmla="*/ 3334444 h 4285019"/>
              <a:gd name="connsiteX14" fmla="*/ 4919657 w 8647234"/>
              <a:gd name="connsiteY14" fmla="*/ 3332189 h 4285019"/>
              <a:gd name="connsiteX15" fmla="*/ 4934957 w 8647234"/>
              <a:gd name="connsiteY15" fmla="*/ 3324791 h 4285019"/>
              <a:gd name="connsiteX16" fmla="*/ 4943177 w 8647234"/>
              <a:gd name="connsiteY16" fmla="*/ 3321043 h 4285019"/>
              <a:gd name="connsiteX17" fmla="*/ 4983245 w 8647234"/>
              <a:gd name="connsiteY17" fmla="*/ 3304054 h 4285019"/>
              <a:gd name="connsiteX18" fmla="*/ 5055766 w 8647234"/>
              <a:gd name="connsiteY18" fmla="*/ 3275590 h 4285019"/>
              <a:gd name="connsiteX19" fmla="*/ 5090559 w 8647234"/>
              <a:gd name="connsiteY19" fmla="*/ 3263649 h 4285019"/>
              <a:gd name="connsiteX20" fmla="*/ 6430424 w 8647234"/>
              <a:gd name="connsiteY20" fmla="*/ 3124642 h 4285019"/>
              <a:gd name="connsiteX21" fmla="*/ 6437240 w 8647234"/>
              <a:gd name="connsiteY21" fmla="*/ 3192252 h 4285019"/>
              <a:gd name="connsiteX22" fmla="*/ 6434994 w 8647234"/>
              <a:gd name="connsiteY22" fmla="*/ 3147780 h 4285019"/>
              <a:gd name="connsiteX23" fmla="*/ 6391624 w 8647234"/>
              <a:gd name="connsiteY23" fmla="*/ 2947572 h 4285019"/>
              <a:gd name="connsiteX24" fmla="*/ 6402146 w 8647234"/>
              <a:gd name="connsiteY24" fmla="*/ 2981469 h 4285019"/>
              <a:gd name="connsiteX25" fmla="*/ 6399167 w 8647234"/>
              <a:gd name="connsiteY25" fmla="*/ 2966384 h 4285019"/>
              <a:gd name="connsiteX26" fmla="*/ 6323324 w 8647234"/>
              <a:gd name="connsiteY26" fmla="*/ 2785025 h 4285019"/>
              <a:gd name="connsiteX27" fmla="*/ 6335290 w 8647234"/>
              <a:gd name="connsiteY27" fmla="*/ 2807070 h 4285019"/>
              <a:gd name="connsiteX28" fmla="*/ 6331869 w 8647234"/>
              <a:gd name="connsiteY28" fmla="*/ 2798539 h 4285019"/>
              <a:gd name="connsiteX29" fmla="*/ 896860 w 8647234"/>
              <a:gd name="connsiteY29" fmla="*/ 2750055 h 4285019"/>
              <a:gd name="connsiteX30" fmla="*/ 901792 w 8647234"/>
              <a:gd name="connsiteY30" fmla="*/ 2757633 h 4285019"/>
              <a:gd name="connsiteX31" fmla="*/ 904045 w 8647234"/>
              <a:gd name="connsiteY31" fmla="*/ 2761925 h 4285019"/>
              <a:gd name="connsiteX32" fmla="*/ 911443 w 8647234"/>
              <a:gd name="connsiteY32" fmla="*/ 2777225 h 4285019"/>
              <a:gd name="connsiteX33" fmla="*/ 915191 w 8647234"/>
              <a:gd name="connsiteY33" fmla="*/ 2785445 h 4285019"/>
              <a:gd name="connsiteX34" fmla="*/ 932173 w 8647234"/>
              <a:gd name="connsiteY34" fmla="*/ 2825495 h 4285019"/>
              <a:gd name="connsiteX35" fmla="*/ 932180 w 8647234"/>
              <a:gd name="connsiteY35" fmla="*/ 2825513 h 4285019"/>
              <a:gd name="connsiteX36" fmla="*/ 948981 w 8647234"/>
              <a:gd name="connsiteY36" fmla="*/ 2867887 h 4285019"/>
              <a:gd name="connsiteX37" fmla="*/ 955204 w 8647234"/>
              <a:gd name="connsiteY37" fmla="*/ 2883585 h 4285019"/>
              <a:gd name="connsiteX38" fmla="*/ 984547 w 8647234"/>
              <a:gd name="connsiteY38" fmla="*/ 2969766 h 4285019"/>
              <a:gd name="connsiteX39" fmla="*/ 989358 w 8647234"/>
              <a:gd name="connsiteY39" fmla="*/ 2977806 h 4285019"/>
              <a:gd name="connsiteX40" fmla="*/ 989359 w 8647234"/>
              <a:gd name="connsiteY40" fmla="*/ 2977805 h 4285019"/>
              <a:gd name="connsiteX41" fmla="*/ 984549 w 8647234"/>
              <a:gd name="connsiteY41" fmla="*/ 2969766 h 4285019"/>
              <a:gd name="connsiteX42" fmla="*/ 955205 w 8647234"/>
              <a:gd name="connsiteY42" fmla="*/ 2883587 h 4285019"/>
              <a:gd name="connsiteX43" fmla="*/ 948981 w 8647234"/>
              <a:gd name="connsiteY43" fmla="*/ 2867887 h 4285019"/>
              <a:gd name="connsiteX44" fmla="*/ 932181 w 8647234"/>
              <a:gd name="connsiteY44" fmla="*/ 2825515 h 4285019"/>
              <a:gd name="connsiteX45" fmla="*/ 932173 w 8647234"/>
              <a:gd name="connsiteY45" fmla="*/ 2825495 h 4285019"/>
              <a:gd name="connsiteX46" fmla="*/ 917450 w 8647234"/>
              <a:gd name="connsiteY46" fmla="*/ 2790395 h 4285019"/>
              <a:gd name="connsiteX47" fmla="*/ 915191 w 8647234"/>
              <a:gd name="connsiteY47" fmla="*/ 2785445 h 4285019"/>
              <a:gd name="connsiteX48" fmla="*/ 913583 w 8647234"/>
              <a:gd name="connsiteY48" fmla="*/ 2781649 h 4285019"/>
              <a:gd name="connsiteX49" fmla="*/ 911443 w 8647234"/>
              <a:gd name="connsiteY49" fmla="*/ 2777225 h 4285019"/>
              <a:gd name="connsiteX50" fmla="*/ 907228 w 8647234"/>
              <a:gd name="connsiteY50" fmla="*/ 2767981 h 4285019"/>
              <a:gd name="connsiteX51" fmla="*/ 904045 w 8647234"/>
              <a:gd name="connsiteY51" fmla="*/ 2761925 h 4285019"/>
              <a:gd name="connsiteX52" fmla="*/ 902492 w 8647234"/>
              <a:gd name="connsiteY52" fmla="*/ 2758711 h 4285019"/>
              <a:gd name="connsiteX53" fmla="*/ 901792 w 8647234"/>
              <a:gd name="connsiteY53" fmla="*/ 2757633 h 4285019"/>
              <a:gd name="connsiteX54" fmla="*/ 900653 w 8647234"/>
              <a:gd name="connsiteY54" fmla="*/ 2755469 h 4285019"/>
              <a:gd name="connsiteX55" fmla="*/ 896860 w 8647234"/>
              <a:gd name="connsiteY55" fmla="*/ 2750055 h 4285019"/>
              <a:gd name="connsiteX56" fmla="*/ 6229178 w 8647234"/>
              <a:gd name="connsiteY56" fmla="*/ 2639693 h 4285019"/>
              <a:gd name="connsiteX57" fmla="*/ 6238811 w 8647234"/>
              <a:gd name="connsiteY57" fmla="*/ 2651369 h 4285019"/>
              <a:gd name="connsiteX58" fmla="*/ 6236379 w 8647234"/>
              <a:gd name="connsiteY58" fmla="*/ 2647523 h 4285019"/>
              <a:gd name="connsiteX59" fmla="*/ 6113103 w 8647234"/>
              <a:gd name="connsiteY59" fmla="*/ 2514439 h 4285019"/>
              <a:gd name="connsiteX60" fmla="*/ 6116721 w 8647234"/>
              <a:gd name="connsiteY60" fmla="*/ 2517424 h 4285019"/>
              <a:gd name="connsiteX61" fmla="*/ 6115975 w 8647234"/>
              <a:gd name="connsiteY61" fmla="*/ 2516613 h 4285019"/>
              <a:gd name="connsiteX62" fmla="*/ 7538571 w 8647234"/>
              <a:gd name="connsiteY62" fmla="*/ 1395444 h 4285019"/>
              <a:gd name="connsiteX63" fmla="*/ 7574684 w 8647234"/>
              <a:gd name="connsiteY63" fmla="*/ 1443980 h 4285019"/>
              <a:gd name="connsiteX64" fmla="*/ 7572794 w 8647234"/>
              <a:gd name="connsiteY64" fmla="*/ 1440355 h 4285019"/>
              <a:gd name="connsiteX65" fmla="*/ 7571341 w 8647234"/>
              <a:gd name="connsiteY65" fmla="*/ 1438116 h 4285019"/>
              <a:gd name="connsiteX66" fmla="*/ 7571329 w 8647234"/>
              <a:gd name="connsiteY66" fmla="*/ 1438100 h 4285019"/>
              <a:gd name="connsiteX67" fmla="*/ 7571318 w 8647234"/>
              <a:gd name="connsiteY67" fmla="*/ 1438083 h 4285019"/>
              <a:gd name="connsiteX68" fmla="*/ 7566150 w 8647234"/>
              <a:gd name="connsiteY68" fmla="*/ 1431213 h 4285019"/>
              <a:gd name="connsiteX69" fmla="*/ 7538571 w 8647234"/>
              <a:gd name="connsiteY69" fmla="*/ 1395444 h 4285019"/>
              <a:gd name="connsiteX70" fmla="*/ 7657904 w 8647234"/>
              <a:gd name="connsiteY70" fmla="*/ 0 h 4285019"/>
              <a:gd name="connsiteX71" fmla="*/ 8647234 w 8647234"/>
              <a:gd name="connsiteY71" fmla="*/ 989330 h 4285019"/>
              <a:gd name="connsiteX72" fmla="*/ 7759057 w 8647234"/>
              <a:gd name="connsiteY72" fmla="*/ 1973552 h 4285019"/>
              <a:gd name="connsiteX73" fmla="*/ 7732781 w 8647234"/>
              <a:gd name="connsiteY73" fmla="*/ 1974879 h 4285019"/>
              <a:gd name="connsiteX74" fmla="*/ 7732781 w 8647234"/>
              <a:gd name="connsiteY74" fmla="*/ 1974878 h 4285019"/>
              <a:gd name="connsiteX75" fmla="*/ 7657905 w 8647234"/>
              <a:gd name="connsiteY75" fmla="*/ 1978659 h 4285019"/>
              <a:gd name="connsiteX76" fmla="*/ 7373549 w 8647234"/>
              <a:gd name="connsiteY76" fmla="*/ 1978659 h 4285019"/>
              <a:gd name="connsiteX77" fmla="*/ 6440102 w 8647234"/>
              <a:gd name="connsiteY77" fmla="*/ 2912105 h 4285019"/>
              <a:gd name="connsiteX78" fmla="*/ 6440102 w 8647234"/>
              <a:gd name="connsiteY78" fmla="*/ 3220646 h 4285019"/>
              <a:gd name="connsiteX79" fmla="*/ 6442749 w 8647234"/>
              <a:gd name="connsiteY79" fmla="*/ 3246904 h 4285019"/>
              <a:gd name="connsiteX80" fmla="*/ 5453419 w 8647234"/>
              <a:gd name="connsiteY80" fmla="*/ 4236234 h 4285019"/>
              <a:gd name="connsiteX81" fmla="*/ 4469198 w 8647234"/>
              <a:gd name="connsiteY81" fmla="*/ 3348057 h 4285019"/>
              <a:gd name="connsiteX82" fmla="*/ 4465052 w 8647234"/>
              <a:gd name="connsiteY82" fmla="*/ 3265950 h 4285019"/>
              <a:gd name="connsiteX83" fmla="*/ 4465085 w 8647234"/>
              <a:gd name="connsiteY83" fmla="*/ 3265954 h 4285019"/>
              <a:gd name="connsiteX84" fmla="*/ 4564145 w 8647234"/>
              <a:gd name="connsiteY84" fmla="*/ 3288814 h 4285019"/>
              <a:gd name="connsiteX85" fmla="*/ 4609865 w 8647234"/>
              <a:gd name="connsiteY85" fmla="*/ 3296434 h 4285019"/>
              <a:gd name="connsiteX86" fmla="*/ 4678445 w 8647234"/>
              <a:gd name="connsiteY86" fmla="*/ 3326914 h 4285019"/>
              <a:gd name="connsiteX87" fmla="*/ 4716545 w 8647234"/>
              <a:gd name="connsiteY87" fmla="*/ 3349774 h 4285019"/>
              <a:gd name="connsiteX88" fmla="*/ 4846085 w 8647234"/>
              <a:gd name="connsiteY88" fmla="*/ 3357394 h 4285019"/>
              <a:gd name="connsiteX89" fmla="*/ 4846882 w 8647234"/>
              <a:gd name="connsiteY89" fmla="*/ 3357197 h 4285019"/>
              <a:gd name="connsiteX90" fmla="*/ 4880689 w 8647234"/>
              <a:gd name="connsiteY90" fmla="*/ 3348887 h 4285019"/>
              <a:gd name="connsiteX91" fmla="*/ 4891590 w 8647234"/>
              <a:gd name="connsiteY91" fmla="*/ 3346269 h 4285019"/>
              <a:gd name="connsiteX92" fmla="*/ 4901031 w 8647234"/>
              <a:gd name="connsiteY92" fmla="*/ 3344017 h 4285019"/>
              <a:gd name="connsiteX93" fmla="*/ 4901320 w 8647234"/>
              <a:gd name="connsiteY93" fmla="*/ 3343938 h 4285019"/>
              <a:gd name="connsiteX94" fmla="*/ 4903347 w 8647234"/>
              <a:gd name="connsiteY94" fmla="*/ 3343453 h 4285019"/>
              <a:gd name="connsiteX95" fmla="*/ 4906724 w 8647234"/>
              <a:gd name="connsiteY95" fmla="*/ 3342464 h 4285019"/>
              <a:gd name="connsiteX96" fmla="*/ 4906724 w 8647234"/>
              <a:gd name="connsiteY96" fmla="*/ 3342463 h 4285019"/>
              <a:gd name="connsiteX97" fmla="*/ 4901320 w 8647234"/>
              <a:gd name="connsiteY97" fmla="*/ 3343938 h 4285019"/>
              <a:gd name="connsiteX98" fmla="*/ 4893984 w 8647234"/>
              <a:gd name="connsiteY98" fmla="*/ 3345694 h 4285019"/>
              <a:gd name="connsiteX99" fmla="*/ 4891590 w 8647234"/>
              <a:gd name="connsiteY99" fmla="*/ 3346269 h 4285019"/>
              <a:gd name="connsiteX100" fmla="*/ 4883033 w 8647234"/>
              <a:gd name="connsiteY100" fmla="*/ 3348311 h 4285019"/>
              <a:gd name="connsiteX101" fmla="*/ 4880689 w 8647234"/>
              <a:gd name="connsiteY101" fmla="*/ 3348887 h 4285019"/>
              <a:gd name="connsiteX102" fmla="*/ 4875831 w 8647234"/>
              <a:gd name="connsiteY102" fmla="*/ 3350053 h 4285019"/>
              <a:gd name="connsiteX103" fmla="*/ 4846882 w 8647234"/>
              <a:gd name="connsiteY103" fmla="*/ 3357197 h 4285019"/>
              <a:gd name="connsiteX104" fmla="*/ 4846086 w 8647234"/>
              <a:gd name="connsiteY104" fmla="*/ 3357393 h 4285019"/>
              <a:gd name="connsiteX105" fmla="*/ 4716546 w 8647234"/>
              <a:gd name="connsiteY105" fmla="*/ 3349773 h 4285019"/>
              <a:gd name="connsiteX106" fmla="*/ 4678446 w 8647234"/>
              <a:gd name="connsiteY106" fmla="*/ 3326913 h 4285019"/>
              <a:gd name="connsiteX107" fmla="*/ 4609866 w 8647234"/>
              <a:gd name="connsiteY107" fmla="*/ 3296433 h 4285019"/>
              <a:gd name="connsiteX108" fmla="*/ 4564146 w 8647234"/>
              <a:gd name="connsiteY108" fmla="*/ 3288813 h 4285019"/>
              <a:gd name="connsiteX109" fmla="*/ 4465086 w 8647234"/>
              <a:gd name="connsiteY109" fmla="*/ 3265953 h 4285019"/>
              <a:gd name="connsiteX110" fmla="*/ 4465053 w 8647234"/>
              <a:gd name="connsiteY110" fmla="*/ 3265949 h 4285019"/>
              <a:gd name="connsiteX111" fmla="*/ 4464091 w 8647234"/>
              <a:gd name="connsiteY111" fmla="*/ 3246903 h 4285019"/>
              <a:gd name="connsiteX112" fmla="*/ 5352267 w 8647234"/>
              <a:gd name="connsiteY112" fmla="*/ 2262681 h 4285019"/>
              <a:gd name="connsiteX113" fmla="*/ 4464090 w 8647234"/>
              <a:gd name="connsiteY113" fmla="*/ 3246903 h 4285019"/>
              <a:gd name="connsiteX114" fmla="*/ 4464090 w 8647234"/>
              <a:gd name="connsiteY114" fmla="*/ 2962547 h 4285019"/>
              <a:gd name="connsiteX115" fmla="*/ 3530643 w 8647234"/>
              <a:gd name="connsiteY115" fmla="*/ 2029100 h 4285019"/>
              <a:gd name="connsiteX116" fmla="*/ 3193815 w 8647234"/>
              <a:gd name="connsiteY116" fmla="*/ 2029100 h 4285019"/>
              <a:gd name="connsiteX117" fmla="*/ 3165382 w 8647234"/>
              <a:gd name="connsiteY117" fmla="*/ 2027664 h 4285019"/>
              <a:gd name="connsiteX118" fmla="*/ 3165382 w 8647234"/>
              <a:gd name="connsiteY118" fmla="*/ 2027665 h 4285019"/>
              <a:gd name="connsiteX119" fmla="*/ 3120814 w 8647234"/>
              <a:gd name="connsiteY119" fmla="*/ 2025414 h 4285019"/>
              <a:gd name="connsiteX120" fmla="*/ 2912108 w 8647234"/>
              <a:gd name="connsiteY120" fmla="*/ 2025414 h 4285019"/>
              <a:gd name="connsiteX121" fmla="*/ 1978662 w 8647234"/>
              <a:gd name="connsiteY121" fmla="*/ 2958861 h 4285019"/>
              <a:gd name="connsiteX122" fmla="*/ 1978662 w 8647234"/>
              <a:gd name="connsiteY122" fmla="*/ 3286923 h 4285019"/>
              <a:gd name="connsiteX123" fmla="*/ 1978221 w 8647234"/>
              <a:gd name="connsiteY123" fmla="*/ 3286955 h 4285019"/>
              <a:gd name="connsiteX124" fmla="*/ 1973553 w 8647234"/>
              <a:gd name="connsiteY124" fmla="*/ 3194535 h 4285019"/>
              <a:gd name="connsiteX125" fmla="*/ 1352094 w 8647234"/>
              <a:gd name="connsiteY125" fmla="*/ 2374982 h 4285019"/>
              <a:gd name="connsiteX126" fmla="*/ 1973553 w 8647234"/>
              <a:gd name="connsiteY126" fmla="*/ 3194537 h 4285019"/>
              <a:gd name="connsiteX127" fmla="*/ 1978221 w 8647234"/>
              <a:gd name="connsiteY127" fmla="*/ 3286957 h 4285019"/>
              <a:gd name="connsiteX128" fmla="*/ 1978219 w 8647234"/>
              <a:gd name="connsiteY128" fmla="*/ 3286957 h 4285019"/>
              <a:gd name="connsiteX129" fmla="*/ 1978661 w 8647234"/>
              <a:gd name="connsiteY129" fmla="*/ 3295689 h 4285019"/>
              <a:gd name="connsiteX130" fmla="*/ 989330 w 8647234"/>
              <a:gd name="connsiteY130" fmla="*/ 4285019 h 4285019"/>
              <a:gd name="connsiteX131" fmla="*/ 0 w 8647234"/>
              <a:gd name="connsiteY131" fmla="*/ 3295688 h 4285019"/>
              <a:gd name="connsiteX132" fmla="*/ 888178 w 8647234"/>
              <a:gd name="connsiteY132" fmla="*/ 2311467 h 4285019"/>
              <a:gd name="connsiteX133" fmla="*/ 970284 w 8647234"/>
              <a:gd name="connsiteY133" fmla="*/ 2307321 h 4285019"/>
              <a:gd name="connsiteX134" fmla="*/ 970281 w 8647234"/>
              <a:gd name="connsiteY134" fmla="*/ 2307353 h 4285019"/>
              <a:gd name="connsiteX135" fmla="*/ 947421 w 8647234"/>
              <a:gd name="connsiteY135" fmla="*/ 2406413 h 4285019"/>
              <a:gd name="connsiteX136" fmla="*/ 939800 w 8647234"/>
              <a:gd name="connsiteY136" fmla="*/ 2452133 h 4285019"/>
              <a:gd name="connsiteX137" fmla="*/ 909321 w 8647234"/>
              <a:gd name="connsiteY137" fmla="*/ 2520713 h 4285019"/>
              <a:gd name="connsiteX138" fmla="*/ 886462 w 8647234"/>
              <a:gd name="connsiteY138" fmla="*/ 2558813 h 4285019"/>
              <a:gd name="connsiteX139" fmla="*/ 878841 w 8647234"/>
              <a:gd name="connsiteY139" fmla="*/ 2688353 h 4285019"/>
              <a:gd name="connsiteX140" fmla="*/ 879038 w 8647234"/>
              <a:gd name="connsiteY140" fmla="*/ 2689151 h 4285019"/>
              <a:gd name="connsiteX141" fmla="*/ 887348 w 8647234"/>
              <a:gd name="connsiteY141" fmla="*/ 2722957 h 4285019"/>
              <a:gd name="connsiteX142" fmla="*/ 889965 w 8647234"/>
              <a:gd name="connsiteY142" fmla="*/ 2733859 h 4285019"/>
              <a:gd name="connsiteX143" fmla="*/ 892218 w 8647234"/>
              <a:gd name="connsiteY143" fmla="*/ 2743299 h 4285019"/>
              <a:gd name="connsiteX144" fmla="*/ 892296 w 8647234"/>
              <a:gd name="connsiteY144" fmla="*/ 2743589 h 4285019"/>
              <a:gd name="connsiteX145" fmla="*/ 892781 w 8647234"/>
              <a:gd name="connsiteY145" fmla="*/ 2745615 h 4285019"/>
              <a:gd name="connsiteX146" fmla="*/ 893771 w 8647234"/>
              <a:gd name="connsiteY146" fmla="*/ 2748993 h 4285019"/>
              <a:gd name="connsiteX147" fmla="*/ 893771 w 8647234"/>
              <a:gd name="connsiteY147" fmla="*/ 2748993 h 4285019"/>
              <a:gd name="connsiteX148" fmla="*/ 892296 w 8647234"/>
              <a:gd name="connsiteY148" fmla="*/ 2743589 h 4285019"/>
              <a:gd name="connsiteX149" fmla="*/ 890542 w 8647234"/>
              <a:gd name="connsiteY149" fmla="*/ 2736253 h 4285019"/>
              <a:gd name="connsiteX150" fmla="*/ 889965 w 8647234"/>
              <a:gd name="connsiteY150" fmla="*/ 2733859 h 4285019"/>
              <a:gd name="connsiteX151" fmla="*/ 887924 w 8647234"/>
              <a:gd name="connsiteY151" fmla="*/ 2725301 h 4285019"/>
              <a:gd name="connsiteX152" fmla="*/ 887348 w 8647234"/>
              <a:gd name="connsiteY152" fmla="*/ 2722957 h 4285019"/>
              <a:gd name="connsiteX153" fmla="*/ 886182 w 8647234"/>
              <a:gd name="connsiteY153" fmla="*/ 2718099 h 4285019"/>
              <a:gd name="connsiteX154" fmla="*/ 879038 w 8647234"/>
              <a:gd name="connsiteY154" fmla="*/ 2689151 h 4285019"/>
              <a:gd name="connsiteX155" fmla="*/ 878842 w 8647234"/>
              <a:gd name="connsiteY155" fmla="*/ 2688355 h 4285019"/>
              <a:gd name="connsiteX156" fmla="*/ 886462 w 8647234"/>
              <a:gd name="connsiteY156" fmla="*/ 2558815 h 4285019"/>
              <a:gd name="connsiteX157" fmla="*/ 909322 w 8647234"/>
              <a:gd name="connsiteY157" fmla="*/ 2520715 h 4285019"/>
              <a:gd name="connsiteX158" fmla="*/ 939802 w 8647234"/>
              <a:gd name="connsiteY158" fmla="*/ 2452135 h 4285019"/>
              <a:gd name="connsiteX159" fmla="*/ 947422 w 8647234"/>
              <a:gd name="connsiteY159" fmla="*/ 2406415 h 4285019"/>
              <a:gd name="connsiteX160" fmla="*/ 970282 w 8647234"/>
              <a:gd name="connsiteY160" fmla="*/ 2307355 h 4285019"/>
              <a:gd name="connsiteX161" fmla="*/ 970285 w 8647234"/>
              <a:gd name="connsiteY161" fmla="*/ 2307321 h 4285019"/>
              <a:gd name="connsiteX162" fmla="*/ 989332 w 8647234"/>
              <a:gd name="connsiteY162" fmla="*/ 2306359 h 4285019"/>
              <a:gd name="connsiteX163" fmla="*/ 1273688 w 8647234"/>
              <a:gd name="connsiteY163" fmla="*/ 2306359 h 4285019"/>
              <a:gd name="connsiteX164" fmla="*/ 2207135 w 8647234"/>
              <a:gd name="connsiteY164" fmla="*/ 1372912 h 4285019"/>
              <a:gd name="connsiteX165" fmla="*/ 2207135 w 8647234"/>
              <a:gd name="connsiteY165" fmla="*/ 1067791 h 4285019"/>
              <a:gd name="connsiteX166" fmla="*/ 2204487 w 8647234"/>
              <a:gd name="connsiteY166" fmla="*/ 1039771 h 4285019"/>
              <a:gd name="connsiteX167" fmla="*/ 2209419 w 8647234"/>
              <a:gd name="connsiteY167" fmla="*/ 990845 h 4285019"/>
              <a:gd name="connsiteX168" fmla="*/ 2209561 w 8647234"/>
              <a:gd name="connsiteY168" fmla="*/ 988025 h 4285019"/>
              <a:gd name="connsiteX169" fmla="*/ 2209561 w 8647234"/>
              <a:gd name="connsiteY169" fmla="*/ 989433 h 4285019"/>
              <a:gd name="connsiteX170" fmla="*/ 2224586 w 8647234"/>
              <a:gd name="connsiteY170" fmla="*/ 840386 h 4285019"/>
              <a:gd name="connsiteX171" fmla="*/ 3193816 w 8647234"/>
              <a:gd name="connsiteY171" fmla="*/ 50440 h 4285019"/>
              <a:gd name="connsiteX172" fmla="*/ 4178038 w 8647234"/>
              <a:gd name="connsiteY172" fmla="*/ 938617 h 4285019"/>
              <a:gd name="connsiteX173" fmla="*/ 4179365 w 8647234"/>
              <a:gd name="connsiteY173" fmla="*/ 964893 h 4285019"/>
              <a:gd name="connsiteX174" fmla="*/ 4179364 w 8647234"/>
              <a:gd name="connsiteY174" fmla="*/ 964893 h 4285019"/>
              <a:gd name="connsiteX175" fmla="*/ 4183145 w 8647234"/>
              <a:gd name="connsiteY175" fmla="*/ 1039770 h 4285019"/>
              <a:gd name="connsiteX176" fmla="*/ 4183145 w 8647234"/>
              <a:gd name="connsiteY176" fmla="*/ 1324126 h 4285019"/>
              <a:gd name="connsiteX177" fmla="*/ 5116592 w 8647234"/>
              <a:gd name="connsiteY177" fmla="*/ 2257573 h 4285019"/>
              <a:gd name="connsiteX178" fmla="*/ 5444655 w 8647234"/>
              <a:gd name="connsiteY178" fmla="*/ 2257573 h 4285019"/>
              <a:gd name="connsiteX179" fmla="*/ 5444687 w 8647234"/>
              <a:gd name="connsiteY179" fmla="*/ 2258014 h 4285019"/>
              <a:gd name="connsiteX180" fmla="*/ 5444687 w 8647234"/>
              <a:gd name="connsiteY180" fmla="*/ 2258015 h 4285019"/>
              <a:gd name="connsiteX181" fmla="*/ 5453419 w 8647234"/>
              <a:gd name="connsiteY181" fmla="*/ 2257574 h 4285019"/>
              <a:gd name="connsiteX182" fmla="*/ 5493611 w 8647234"/>
              <a:gd name="connsiteY182" fmla="*/ 2259603 h 4285019"/>
              <a:gd name="connsiteX183" fmla="*/ 5735128 w 8647234"/>
              <a:gd name="connsiteY183" fmla="*/ 2259603 h 4285019"/>
              <a:gd name="connsiteX184" fmla="*/ 6668575 w 8647234"/>
              <a:gd name="connsiteY184" fmla="*/ 1326157 h 4285019"/>
              <a:gd name="connsiteX185" fmla="*/ 6668575 w 8647234"/>
              <a:gd name="connsiteY185" fmla="*/ 989329 h 4285019"/>
              <a:gd name="connsiteX186" fmla="*/ 6670011 w 8647234"/>
              <a:gd name="connsiteY186" fmla="*/ 960896 h 4285019"/>
              <a:gd name="connsiteX187" fmla="*/ 6670010 w 8647234"/>
              <a:gd name="connsiteY187" fmla="*/ 960896 h 4285019"/>
              <a:gd name="connsiteX188" fmla="*/ 6673682 w 8647234"/>
              <a:gd name="connsiteY188" fmla="*/ 888177 h 4285019"/>
              <a:gd name="connsiteX189" fmla="*/ 7657904 w 8647234"/>
              <a:gd name="connsiteY189" fmla="*/ 0 h 4285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</a:cxnLst>
            <a:rect l="l" t="t" r="r" b="b"/>
            <a:pathLst>
              <a:path w="8647234" h="4285019">
                <a:moveTo>
                  <a:pt x="5090559" y="3263648"/>
                </a:moveTo>
                <a:lnTo>
                  <a:pt x="5055767" y="3275589"/>
                </a:lnTo>
                <a:cubicBezTo>
                  <a:pt x="5037972" y="3282184"/>
                  <a:pt x="5014462" y="3291336"/>
                  <a:pt x="4983246" y="3304053"/>
                </a:cubicBezTo>
                <a:cubicBezTo>
                  <a:pt x="4969111" y="3309812"/>
                  <a:pt x="4957560" y="3314674"/>
                  <a:pt x="4948127" y="3318785"/>
                </a:cubicBezTo>
                <a:lnTo>
                  <a:pt x="4943177" y="3321043"/>
                </a:lnTo>
                <a:lnTo>
                  <a:pt x="4939381" y="3322652"/>
                </a:lnTo>
                <a:lnTo>
                  <a:pt x="4934957" y="3324791"/>
                </a:lnTo>
                <a:lnTo>
                  <a:pt x="4925713" y="3329007"/>
                </a:lnTo>
                <a:lnTo>
                  <a:pt x="4919657" y="3332189"/>
                </a:lnTo>
                <a:lnTo>
                  <a:pt x="4916443" y="3333743"/>
                </a:lnTo>
                <a:lnTo>
                  <a:pt x="4915365" y="3334444"/>
                </a:lnTo>
                <a:lnTo>
                  <a:pt x="4913200" y="3335582"/>
                </a:lnTo>
                <a:cubicBezTo>
                  <a:pt x="4910368" y="3337262"/>
                  <a:pt x="4908719" y="3338478"/>
                  <a:pt x="4907786" y="3339375"/>
                </a:cubicBezTo>
                <a:lnTo>
                  <a:pt x="4915365" y="3334444"/>
                </a:lnTo>
                <a:lnTo>
                  <a:pt x="4919657" y="3332189"/>
                </a:lnTo>
                <a:lnTo>
                  <a:pt x="4934957" y="3324791"/>
                </a:lnTo>
                <a:lnTo>
                  <a:pt x="4943177" y="3321043"/>
                </a:lnTo>
                <a:lnTo>
                  <a:pt x="4983245" y="3304054"/>
                </a:lnTo>
                <a:cubicBezTo>
                  <a:pt x="5014461" y="3291337"/>
                  <a:pt x="5037971" y="3282185"/>
                  <a:pt x="5055766" y="3275590"/>
                </a:cubicBezTo>
                <a:lnTo>
                  <a:pt x="5090559" y="3263649"/>
                </a:lnTo>
                <a:close/>
                <a:moveTo>
                  <a:pt x="6430424" y="3124642"/>
                </a:moveTo>
                <a:lnTo>
                  <a:pt x="6437240" y="3192252"/>
                </a:lnTo>
                <a:lnTo>
                  <a:pt x="6434994" y="3147780"/>
                </a:lnTo>
                <a:close/>
                <a:moveTo>
                  <a:pt x="6391624" y="2947572"/>
                </a:moveTo>
                <a:lnTo>
                  <a:pt x="6402146" y="2981469"/>
                </a:lnTo>
                <a:lnTo>
                  <a:pt x="6399167" y="2966384"/>
                </a:lnTo>
                <a:close/>
                <a:moveTo>
                  <a:pt x="6323324" y="2785025"/>
                </a:moveTo>
                <a:lnTo>
                  <a:pt x="6335290" y="2807070"/>
                </a:lnTo>
                <a:lnTo>
                  <a:pt x="6331869" y="2798539"/>
                </a:lnTo>
                <a:close/>
                <a:moveTo>
                  <a:pt x="896860" y="2750055"/>
                </a:moveTo>
                <a:lnTo>
                  <a:pt x="901792" y="2757633"/>
                </a:lnTo>
                <a:lnTo>
                  <a:pt x="904045" y="2761925"/>
                </a:lnTo>
                <a:lnTo>
                  <a:pt x="911443" y="2777225"/>
                </a:lnTo>
                <a:lnTo>
                  <a:pt x="915191" y="2785445"/>
                </a:lnTo>
                <a:lnTo>
                  <a:pt x="932173" y="2825495"/>
                </a:lnTo>
                <a:lnTo>
                  <a:pt x="932180" y="2825513"/>
                </a:lnTo>
                <a:lnTo>
                  <a:pt x="948981" y="2867887"/>
                </a:lnTo>
                <a:lnTo>
                  <a:pt x="955204" y="2883585"/>
                </a:lnTo>
                <a:cubicBezTo>
                  <a:pt x="991662" y="2979030"/>
                  <a:pt x="968842" y="2943386"/>
                  <a:pt x="984547" y="2969766"/>
                </a:cubicBezTo>
                <a:lnTo>
                  <a:pt x="989358" y="2977806"/>
                </a:lnTo>
                <a:lnTo>
                  <a:pt x="989359" y="2977805"/>
                </a:lnTo>
                <a:lnTo>
                  <a:pt x="984549" y="2969766"/>
                </a:lnTo>
                <a:cubicBezTo>
                  <a:pt x="968843" y="2943387"/>
                  <a:pt x="991663" y="2979031"/>
                  <a:pt x="955205" y="2883587"/>
                </a:cubicBezTo>
                <a:lnTo>
                  <a:pt x="948981" y="2867887"/>
                </a:lnTo>
                <a:lnTo>
                  <a:pt x="932181" y="2825515"/>
                </a:lnTo>
                <a:lnTo>
                  <a:pt x="932173" y="2825495"/>
                </a:lnTo>
                <a:lnTo>
                  <a:pt x="917450" y="2790395"/>
                </a:lnTo>
                <a:lnTo>
                  <a:pt x="915191" y="2785445"/>
                </a:lnTo>
                <a:lnTo>
                  <a:pt x="913583" y="2781649"/>
                </a:lnTo>
                <a:lnTo>
                  <a:pt x="911443" y="2777225"/>
                </a:lnTo>
                <a:lnTo>
                  <a:pt x="907228" y="2767981"/>
                </a:lnTo>
                <a:lnTo>
                  <a:pt x="904045" y="2761925"/>
                </a:lnTo>
                <a:lnTo>
                  <a:pt x="902492" y="2758711"/>
                </a:lnTo>
                <a:lnTo>
                  <a:pt x="901792" y="2757633"/>
                </a:lnTo>
                <a:lnTo>
                  <a:pt x="900653" y="2755469"/>
                </a:lnTo>
                <a:cubicBezTo>
                  <a:pt x="898973" y="2752637"/>
                  <a:pt x="897757" y="2750987"/>
                  <a:pt x="896860" y="2750055"/>
                </a:cubicBezTo>
                <a:close/>
                <a:moveTo>
                  <a:pt x="6229178" y="2639693"/>
                </a:moveTo>
                <a:lnTo>
                  <a:pt x="6238811" y="2651369"/>
                </a:lnTo>
                <a:lnTo>
                  <a:pt x="6236379" y="2647523"/>
                </a:lnTo>
                <a:close/>
                <a:moveTo>
                  <a:pt x="6113103" y="2514439"/>
                </a:moveTo>
                <a:lnTo>
                  <a:pt x="6116721" y="2517424"/>
                </a:lnTo>
                <a:lnTo>
                  <a:pt x="6115975" y="2516613"/>
                </a:lnTo>
                <a:close/>
                <a:moveTo>
                  <a:pt x="7538571" y="1395444"/>
                </a:moveTo>
                <a:cubicBezTo>
                  <a:pt x="7534563" y="1391227"/>
                  <a:pt x="7573234" y="1444114"/>
                  <a:pt x="7574684" y="1443980"/>
                </a:cubicBezTo>
                <a:cubicBezTo>
                  <a:pt x="7574892" y="1443960"/>
                  <a:pt x="7574339" y="1442859"/>
                  <a:pt x="7572794" y="1440355"/>
                </a:cubicBezTo>
                <a:lnTo>
                  <a:pt x="7571341" y="1438116"/>
                </a:lnTo>
                <a:lnTo>
                  <a:pt x="7571329" y="1438100"/>
                </a:lnTo>
                <a:lnTo>
                  <a:pt x="7571318" y="1438083"/>
                </a:lnTo>
                <a:lnTo>
                  <a:pt x="7566150" y="1431213"/>
                </a:lnTo>
                <a:cubicBezTo>
                  <a:pt x="7547818" y="1406944"/>
                  <a:pt x="7540098" y="1397050"/>
                  <a:pt x="7538571" y="1395444"/>
                </a:cubicBezTo>
                <a:close/>
                <a:moveTo>
                  <a:pt x="7657904" y="0"/>
                </a:moveTo>
                <a:cubicBezTo>
                  <a:pt x="8204297" y="0"/>
                  <a:pt x="8647234" y="442938"/>
                  <a:pt x="8647234" y="989330"/>
                </a:cubicBezTo>
                <a:cubicBezTo>
                  <a:pt x="8647234" y="1501572"/>
                  <a:pt x="8257933" y="1922889"/>
                  <a:pt x="7759057" y="1973552"/>
                </a:cubicBezTo>
                <a:lnTo>
                  <a:pt x="7732781" y="1974879"/>
                </a:lnTo>
                <a:lnTo>
                  <a:pt x="7732781" y="1974878"/>
                </a:lnTo>
                <a:lnTo>
                  <a:pt x="7657905" y="1978659"/>
                </a:lnTo>
                <a:lnTo>
                  <a:pt x="7373549" y="1978659"/>
                </a:lnTo>
                <a:cubicBezTo>
                  <a:pt x="6858020" y="1978659"/>
                  <a:pt x="6440102" y="2396577"/>
                  <a:pt x="6440102" y="2912105"/>
                </a:cubicBezTo>
                <a:lnTo>
                  <a:pt x="6440102" y="3220646"/>
                </a:lnTo>
                <a:lnTo>
                  <a:pt x="6442749" y="3246904"/>
                </a:lnTo>
                <a:cubicBezTo>
                  <a:pt x="6442749" y="3793296"/>
                  <a:pt x="5999811" y="4236234"/>
                  <a:pt x="5453419" y="4236234"/>
                </a:cubicBezTo>
                <a:cubicBezTo>
                  <a:pt x="4941178" y="4236234"/>
                  <a:pt x="4519861" y="3846933"/>
                  <a:pt x="4469198" y="3348057"/>
                </a:cubicBezTo>
                <a:lnTo>
                  <a:pt x="4465052" y="3265950"/>
                </a:lnTo>
                <a:lnTo>
                  <a:pt x="4465085" y="3265954"/>
                </a:lnTo>
                <a:cubicBezTo>
                  <a:pt x="4539295" y="3275849"/>
                  <a:pt x="4483681" y="3270245"/>
                  <a:pt x="4564145" y="3288814"/>
                </a:cubicBezTo>
                <a:cubicBezTo>
                  <a:pt x="4579200" y="3292288"/>
                  <a:pt x="4594625" y="3293894"/>
                  <a:pt x="4609865" y="3296434"/>
                </a:cubicBezTo>
                <a:cubicBezTo>
                  <a:pt x="4640142" y="3308545"/>
                  <a:pt x="4650986" y="3311659"/>
                  <a:pt x="4678445" y="3326914"/>
                </a:cubicBezTo>
                <a:cubicBezTo>
                  <a:pt x="4691392" y="3334107"/>
                  <a:pt x="4701973" y="3347125"/>
                  <a:pt x="4716545" y="3349774"/>
                </a:cubicBezTo>
                <a:cubicBezTo>
                  <a:pt x="4759102" y="3357512"/>
                  <a:pt x="4802905" y="3354854"/>
                  <a:pt x="4846085" y="3357394"/>
                </a:cubicBezTo>
                <a:lnTo>
                  <a:pt x="4846882" y="3357197"/>
                </a:lnTo>
                <a:lnTo>
                  <a:pt x="4880689" y="3348887"/>
                </a:lnTo>
                <a:lnTo>
                  <a:pt x="4891590" y="3346269"/>
                </a:lnTo>
                <a:lnTo>
                  <a:pt x="4901031" y="3344017"/>
                </a:lnTo>
                <a:lnTo>
                  <a:pt x="4901320" y="3343938"/>
                </a:lnTo>
                <a:lnTo>
                  <a:pt x="4903347" y="3343453"/>
                </a:lnTo>
                <a:cubicBezTo>
                  <a:pt x="4905314" y="3342963"/>
                  <a:pt x="4906284" y="3342681"/>
                  <a:pt x="4906724" y="3342464"/>
                </a:cubicBezTo>
                <a:lnTo>
                  <a:pt x="4906724" y="3342463"/>
                </a:lnTo>
                <a:lnTo>
                  <a:pt x="4901320" y="3343938"/>
                </a:lnTo>
                <a:lnTo>
                  <a:pt x="4893984" y="3345694"/>
                </a:lnTo>
                <a:lnTo>
                  <a:pt x="4891590" y="3346269"/>
                </a:lnTo>
                <a:lnTo>
                  <a:pt x="4883033" y="3348311"/>
                </a:lnTo>
                <a:lnTo>
                  <a:pt x="4880689" y="3348887"/>
                </a:lnTo>
                <a:lnTo>
                  <a:pt x="4875831" y="3350053"/>
                </a:lnTo>
                <a:lnTo>
                  <a:pt x="4846882" y="3357197"/>
                </a:lnTo>
                <a:lnTo>
                  <a:pt x="4846086" y="3357393"/>
                </a:lnTo>
                <a:cubicBezTo>
                  <a:pt x="4802906" y="3354853"/>
                  <a:pt x="4759103" y="3357511"/>
                  <a:pt x="4716546" y="3349773"/>
                </a:cubicBezTo>
                <a:cubicBezTo>
                  <a:pt x="4701974" y="3347124"/>
                  <a:pt x="4691393" y="3334106"/>
                  <a:pt x="4678446" y="3326913"/>
                </a:cubicBezTo>
                <a:cubicBezTo>
                  <a:pt x="4650987" y="3311658"/>
                  <a:pt x="4640143" y="3308544"/>
                  <a:pt x="4609866" y="3296433"/>
                </a:cubicBezTo>
                <a:cubicBezTo>
                  <a:pt x="4594626" y="3293893"/>
                  <a:pt x="4579201" y="3292287"/>
                  <a:pt x="4564146" y="3288813"/>
                </a:cubicBezTo>
                <a:cubicBezTo>
                  <a:pt x="4483682" y="3270244"/>
                  <a:pt x="4539296" y="3275848"/>
                  <a:pt x="4465086" y="3265953"/>
                </a:cubicBezTo>
                <a:lnTo>
                  <a:pt x="4465053" y="3265949"/>
                </a:lnTo>
                <a:lnTo>
                  <a:pt x="4464091" y="3246903"/>
                </a:lnTo>
                <a:cubicBezTo>
                  <a:pt x="4464091" y="2734661"/>
                  <a:pt x="4853392" y="2313345"/>
                  <a:pt x="5352267" y="2262681"/>
                </a:cubicBezTo>
                <a:cubicBezTo>
                  <a:pt x="4853391" y="2313345"/>
                  <a:pt x="4464090" y="2734661"/>
                  <a:pt x="4464090" y="3246903"/>
                </a:cubicBezTo>
                <a:lnTo>
                  <a:pt x="4464090" y="2962547"/>
                </a:lnTo>
                <a:cubicBezTo>
                  <a:pt x="4464090" y="2447018"/>
                  <a:pt x="4046172" y="2029100"/>
                  <a:pt x="3530643" y="2029100"/>
                </a:cubicBezTo>
                <a:lnTo>
                  <a:pt x="3193815" y="2029100"/>
                </a:lnTo>
                <a:lnTo>
                  <a:pt x="3165382" y="2027664"/>
                </a:lnTo>
                <a:lnTo>
                  <a:pt x="3165382" y="2027665"/>
                </a:lnTo>
                <a:lnTo>
                  <a:pt x="3120814" y="2025414"/>
                </a:lnTo>
                <a:lnTo>
                  <a:pt x="2912108" y="2025414"/>
                </a:lnTo>
                <a:cubicBezTo>
                  <a:pt x="2396580" y="2025414"/>
                  <a:pt x="1978662" y="2443331"/>
                  <a:pt x="1978662" y="2958861"/>
                </a:cubicBezTo>
                <a:lnTo>
                  <a:pt x="1978662" y="3286923"/>
                </a:lnTo>
                <a:lnTo>
                  <a:pt x="1978221" y="3286955"/>
                </a:lnTo>
                <a:lnTo>
                  <a:pt x="1973553" y="3194535"/>
                </a:lnTo>
                <a:cubicBezTo>
                  <a:pt x="1935555" y="2820378"/>
                  <a:pt x="1689066" y="2507857"/>
                  <a:pt x="1352094" y="2374982"/>
                </a:cubicBezTo>
                <a:cubicBezTo>
                  <a:pt x="1689066" y="2507858"/>
                  <a:pt x="1935555" y="2820380"/>
                  <a:pt x="1973553" y="3194537"/>
                </a:cubicBezTo>
                <a:lnTo>
                  <a:pt x="1978221" y="3286957"/>
                </a:lnTo>
                <a:lnTo>
                  <a:pt x="1978219" y="3286957"/>
                </a:lnTo>
                <a:lnTo>
                  <a:pt x="1978661" y="3295689"/>
                </a:lnTo>
                <a:cubicBezTo>
                  <a:pt x="1978661" y="3842081"/>
                  <a:pt x="1535723" y="4285019"/>
                  <a:pt x="989330" y="4285019"/>
                </a:cubicBezTo>
                <a:cubicBezTo>
                  <a:pt x="442938" y="4285019"/>
                  <a:pt x="0" y="3842080"/>
                  <a:pt x="0" y="3295688"/>
                </a:cubicBezTo>
                <a:cubicBezTo>
                  <a:pt x="0" y="2783446"/>
                  <a:pt x="389302" y="2362128"/>
                  <a:pt x="888178" y="2311467"/>
                </a:cubicBezTo>
                <a:lnTo>
                  <a:pt x="970284" y="2307321"/>
                </a:lnTo>
                <a:lnTo>
                  <a:pt x="970281" y="2307353"/>
                </a:lnTo>
                <a:cubicBezTo>
                  <a:pt x="960386" y="2381563"/>
                  <a:pt x="965990" y="2325949"/>
                  <a:pt x="947421" y="2406413"/>
                </a:cubicBezTo>
                <a:cubicBezTo>
                  <a:pt x="943946" y="2421469"/>
                  <a:pt x="942340" y="2436893"/>
                  <a:pt x="939800" y="2452133"/>
                </a:cubicBezTo>
                <a:cubicBezTo>
                  <a:pt x="927690" y="2482411"/>
                  <a:pt x="924576" y="2493255"/>
                  <a:pt x="909321" y="2520713"/>
                </a:cubicBezTo>
                <a:cubicBezTo>
                  <a:pt x="902127" y="2533661"/>
                  <a:pt x="889110" y="2544241"/>
                  <a:pt x="886462" y="2558813"/>
                </a:cubicBezTo>
                <a:cubicBezTo>
                  <a:pt x="878722" y="2601371"/>
                  <a:pt x="881380" y="2645173"/>
                  <a:pt x="878841" y="2688353"/>
                </a:cubicBezTo>
                <a:lnTo>
                  <a:pt x="879038" y="2689151"/>
                </a:lnTo>
                <a:lnTo>
                  <a:pt x="887348" y="2722957"/>
                </a:lnTo>
                <a:lnTo>
                  <a:pt x="889965" y="2733859"/>
                </a:lnTo>
                <a:lnTo>
                  <a:pt x="892218" y="2743299"/>
                </a:lnTo>
                <a:lnTo>
                  <a:pt x="892296" y="2743589"/>
                </a:lnTo>
                <a:lnTo>
                  <a:pt x="892781" y="2745615"/>
                </a:lnTo>
                <a:cubicBezTo>
                  <a:pt x="893271" y="2747583"/>
                  <a:pt x="893554" y="2748553"/>
                  <a:pt x="893771" y="2748993"/>
                </a:cubicBezTo>
                <a:lnTo>
                  <a:pt x="893771" y="2748993"/>
                </a:lnTo>
                <a:lnTo>
                  <a:pt x="892296" y="2743589"/>
                </a:lnTo>
                <a:lnTo>
                  <a:pt x="890542" y="2736253"/>
                </a:lnTo>
                <a:lnTo>
                  <a:pt x="889965" y="2733859"/>
                </a:lnTo>
                <a:lnTo>
                  <a:pt x="887924" y="2725301"/>
                </a:lnTo>
                <a:lnTo>
                  <a:pt x="887348" y="2722957"/>
                </a:lnTo>
                <a:lnTo>
                  <a:pt x="886182" y="2718099"/>
                </a:lnTo>
                <a:lnTo>
                  <a:pt x="879038" y="2689151"/>
                </a:lnTo>
                <a:lnTo>
                  <a:pt x="878842" y="2688355"/>
                </a:lnTo>
                <a:cubicBezTo>
                  <a:pt x="881382" y="2645175"/>
                  <a:pt x="878725" y="2601371"/>
                  <a:pt x="886462" y="2558815"/>
                </a:cubicBezTo>
                <a:cubicBezTo>
                  <a:pt x="889111" y="2544243"/>
                  <a:pt x="902129" y="2533661"/>
                  <a:pt x="909322" y="2520715"/>
                </a:cubicBezTo>
                <a:cubicBezTo>
                  <a:pt x="924577" y="2493255"/>
                  <a:pt x="927691" y="2482411"/>
                  <a:pt x="939802" y="2452135"/>
                </a:cubicBezTo>
                <a:cubicBezTo>
                  <a:pt x="942341" y="2436895"/>
                  <a:pt x="943948" y="2421469"/>
                  <a:pt x="947422" y="2406415"/>
                </a:cubicBezTo>
                <a:cubicBezTo>
                  <a:pt x="965991" y="2325951"/>
                  <a:pt x="960387" y="2381565"/>
                  <a:pt x="970282" y="2307355"/>
                </a:cubicBezTo>
                <a:lnTo>
                  <a:pt x="970285" y="2307321"/>
                </a:lnTo>
                <a:lnTo>
                  <a:pt x="989332" y="2306359"/>
                </a:lnTo>
                <a:lnTo>
                  <a:pt x="1273688" y="2306359"/>
                </a:lnTo>
                <a:cubicBezTo>
                  <a:pt x="1789217" y="2306359"/>
                  <a:pt x="2207135" y="1888441"/>
                  <a:pt x="2207135" y="1372912"/>
                </a:cubicBezTo>
                <a:lnTo>
                  <a:pt x="2207135" y="1067791"/>
                </a:lnTo>
                <a:lnTo>
                  <a:pt x="2204487" y="1039771"/>
                </a:lnTo>
                <a:lnTo>
                  <a:pt x="2209419" y="990845"/>
                </a:lnTo>
                <a:lnTo>
                  <a:pt x="2209561" y="988025"/>
                </a:lnTo>
                <a:lnTo>
                  <a:pt x="2209561" y="989433"/>
                </a:lnTo>
                <a:lnTo>
                  <a:pt x="2224586" y="840386"/>
                </a:lnTo>
                <a:cubicBezTo>
                  <a:pt x="2316838" y="389565"/>
                  <a:pt x="2715723" y="50440"/>
                  <a:pt x="3193816" y="50440"/>
                </a:cubicBezTo>
                <a:cubicBezTo>
                  <a:pt x="3706058" y="50440"/>
                  <a:pt x="4127375" y="439741"/>
                  <a:pt x="4178038" y="938617"/>
                </a:cubicBezTo>
                <a:lnTo>
                  <a:pt x="4179365" y="964893"/>
                </a:lnTo>
                <a:lnTo>
                  <a:pt x="4179364" y="964893"/>
                </a:lnTo>
                <a:lnTo>
                  <a:pt x="4183145" y="1039770"/>
                </a:lnTo>
                <a:lnTo>
                  <a:pt x="4183145" y="1324126"/>
                </a:lnTo>
                <a:cubicBezTo>
                  <a:pt x="4183145" y="1839655"/>
                  <a:pt x="4601063" y="2257573"/>
                  <a:pt x="5116592" y="2257573"/>
                </a:cubicBezTo>
                <a:lnTo>
                  <a:pt x="5444655" y="2257573"/>
                </a:lnTo>
                <a:lnTo>
                  <a:pt x="5444687" y="2258014"/>
                </a:lnTo>
                <a:lnTo>
                  <a:pt x="5444687" y="2258015"/>
                </a:lnTo>
                <a:lnTo>
                  <a:pt x="5453419" y="2257574"/>
                </a:lnTo>
                <a:lnTo>
                  <a:pt x="5493611" y="2259603"/>
                </a:lnTo>
                <a:lnTo>
                  <a:pt x="5735128" y="2259603"/>
                </a:lnTo>
                <a:cubicBezTo>
                  <a:pt x="6250657" y="2259604"/>
                  <a:pt x="6668575" y="1841686"/>
                  <a:pt x="6668575" y="1326157"/>
                </a:cubicBezTo>
                <a:lnTo>
                  <a:pt x="6668575" y="989329"/>
                </a:lnTo>
                <a:lnTo>
                  <a:pt x="6670011" y="960896"/>
                </a:lnTo>
                <a:lnTo>
                  <a:pt x="6670010" y="960896"/>
                </a:lnTo>
                <a:lnTo>
                  <a:pt x="6673682" y="888177"/>
                </a:lnTo>
                <a:cubicBezTo>
                  <a:pt x="6724345" y="389301"/>
                  <a:pt x="7145661" y="0"/>
                  <a:pt x="7657904" y="0"/>
                </a:cubicBezTo>
                <a:close/>
              </a:path>
            </a:pathLst>
          </a:custGeom>
          <a:ln>
            <a:noFill/>
          </a:ln>
          <a:effectLst>
            <a:outerShdw blurRad="444500" dist="152400" dir="2700000" algn="tl" rotWithShape="0">
              <a:prstClr val="black"/>
            </a:outerShdw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8E9DAAF-43B0-859B-1343-3C4B359785E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1">
            <a:extLst>
              <a:ext uri="{FF2B5EF4-FFF2-40B4-BE49-F238E27FC236}">
                <a16:creationId xmlns:a16="http://schemas.microsoft.com/office/drawing/2014/main" id="{C074E618-5BD9-E8E8-1E21-CD2720C2B1E7}"/>
              </a:ext>
            </a:extLst>
          </p:cNvPr>
          <p:cNvGrpSpPr/>
          <p:nvPr/>
        </p:nvGrpSpPr>
        <p:grpSpPr>
          <a:xfrm>
            <a:off x="484661" y="6634980"/>
            <a:ext cx="11246302" cy="11246302"/>
            <a:chOff x="484661" y="6634980"/>
            <a:chExt cx="11246302" cy="11246302"/>
          </a:xfrm>
        </p:grpSpPr>
        <p:grpSp>
          <p:nvGrpSpPr>
            <p:cNvPr id="14" name="1">
              <a:extLst>
                <a:ext uri="{FF2B5EF4-FFF2-40B4-BE49-F238E27FC236}">
                  <a16:creationId xmlns:a16="http://schemas.microsoft.com/office/drawing/2014/main" id="{21ACFE24-AA6B-9DEA-5757-CAC4B914C889}"/>
                </a:ext>
              </a:extLst>
            </p:cNvPr>
            <p:cNvGrpSpPr/>
            <p:nvPr/>
          </p:nvGrpSpPr>
          <p:grpSpPr>
            <a:xfrm rot="8100000">
              <a:off x="484661" y="6634980"/>
              <a:ext cx="11246302" cy="11246302"/>
              <a:chOff x="-3396441" y="-3808167"/>
              <a:chExt cx="11246302" cy="11246302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590B7CE8-1D35-040A-845C-990F099EBA7B}"/>
                  </a:ext>
                </a:extLst>
              </p:cNvPr>
              <p:cNvSpPr/>
              <p:nvPr/>
            </p:nvSpPr>
            <p:spPr>
              <a:xfrm>
                <a:off x="-3396441" y="-38081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3C98B601-A222-68F4-7755-195398DA74F8}"/>
                  </a:ext>
                </a:extLst>
              </p:cNvPr>
              <p:cNvGrpSpPr/>
              <p:nvPr/>
            </p:nvGrpSpPr>
            <p:grpSpPr>
              <a:xfrm>
                <a:off x="-966197" y="830356"/>
                <a:ext cx="4183443" cy="4238264"/>
                <a:chOff x="-966197" y="830356"/>
                <a:chExt cx="4183443" cy="4238264"/>
              </a:xfrm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AD1C0D5F-FE5C-BEB7-2D32-5F5AA3308E1A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-966197" y="1862212"/>
                  <a:ext cx="3310988" cy="3206408"/>
                </a:xfrm>
                <a:custGeom>
                  <a:avLst/>
                  <a:gdLst>
                    <a:gd name="connsiteX0" fmla="*/ 896859 w 3310988"/>
                    <a:gd name="connsiteY0" fmla="*/ 1671444 h 3206408"/>
                    <a:gd name="connsiteX1" fmla="*/ 901790 w 3310988"/>
                    <a:gd name="connsiteY1" fmla="*/ 1679023 h 3206408"/>
                    <a:gd name="connsiteX2" fmla="*/ 904045 w 3310988"/>
                    <a:gd name="connsiteY2" fmla="*/ 1683315 h 3206408"/>
                    <a:gd name="connsiteX3" fmla="*/ 911443 w 3310988"/>
                    <a:gd name="connsiteY3" fmla="*/ 1698615 h 3206408"/>
                    <a:gd name="connsiteX4" fmla="*/ 915191 w 3310988"/>
                    <a:gd name="connsiteY4" fmla="*/ 1706835 h 3206408"/>
                    <a:gd name="connsiteX5" fmla="*/ 932180 w 3310988"/>
                    <a:gd name="connsiteY5" fmla="*/ 1746903 h 3206408"/>
                    <a:gd name="connsiteX6" fmla="*/ 1069340 w 3310988"/>
                    <a:gd name="connsiteY6" fmla="*/ 2036463 h 3206408"/>
                    <a:gd name="connsiteX7" fmla="*/ 1113311 w 3310988"/>
                    <a:gd name="connsiteY7" fmla="*/ 2107281 h 3206408"/>
                    <a:gd name="connsiteX8" fmla="*/ 1121792 w 3310988"/>
                    <a:gd name="connsiteY8" fmla="*/ 2116715 h 3206408"/>
                    <a:gd name="connsiteX9" fmla="*/ 1130194 w 3310988"/>
                    <a:gd name="connsiteY9" fmla="*/ 2129570 h 3206408"/>
                    <a:gd name="connsiteX10" fmla="*/ 1168481 w 3310988"/>
                    <a:gd name="connsiteY10" fmla="*/ 2168648 h 3206408"/>
                    <a:gd name="connsiteX11" fmla="*/ 1121792 w 3310988"/>
                    <a:gd name="connsiteY11" fmla="*/ 2116715 h 3206408"/>
                    <a:gd name="connsiteX12" fmla="*/ 1069341 w 3310988"/>
                    <a:gd name="connsiteY12" fmla="*/ 2036464 h 3206408"/>
                    <a:gd name="connsiteX13" fmla="*/ 932181 w 3310988"/>
                    <a:gd name="connsiteY13" fmla="*/ 1746904 h 3206408"/>
                    <a:gd name="connsiteX14" fmla="*/ 917449 w 3310988"/>
                    <a:gd name="connsiteY14" fmla="*/ 1711785 h 3206408"/>
                    <a:gd name="connsiteX15" fmla="*/ 915191 w 3310988"/>
                    <a:gd name="connsiteY15" fmla="*/ 1706835 h 3206408"/>
                    <a:gd name="connsiteX16" fmla="*/ 913582 w 3310988"/>
                    <a:gd name="connsiteY16" fmla="*/ 1703039 h 3206408"/>
                    <a:gd name="connsiteX17" fmla="*/ 911443 w 3310988"/>
                    <a:gd name="connsiteY17" fmla="*/ 1698615 h 3206408"/>
                    <a:gd name="connsiteX18" fmla="*/ 907227 w 3310988"/>
                    <a:gd name="connsiteY18" fmla="*/ 1689371 h 3206408"/>
                    <a:gd name="connsiteX19" fmla="*/ 904045 w 3310988"/>
                    <a:gd name="connsiteY19" fmla="*/ 1683315 h 3206408"/>
                    <a:gd name="connsiteX20" fmla="*/ 902491 w 3310988"/>
                    <a:gd name="connsiteY20" fmla="*/ 1680101 h 3206408"/>
                    <a:gd name="connsiteX21" fmla="*/ 901790 w 3310988"/>
                    <a:gd name="connsiteY21" fmla="*/ 1679023 h 3206408"/>
                    <a:gd name="connsiteX22" fmla="*/ 900652 w 3310988"/>
                    <a:gd name="connsiteY22" fmla="*/ 1676858 h 3206408"/>
                    <a:gd name="connsiteX23" fmla="*/ 896859 w 3310988"/>
                    <a:gd name="connsiteY23" fmla="*/ 1671444 h 3206408"/>
                    <a:gd name="connsiteX24" fmla="*/ 989331 w 3310988"/>
                    <a:gd name="connsiteY24" fmla="*/ 1227749 h 3206408"/>
                    <a:gd name="connsiteX25" fmla="*/ 1973553 w 3310988"/>
                    <a:gd name="connsiteY25" fmla="*/ 2115926 h 3206408"/>
                    <a:gd name="connsiteX26" fmla="*/ 1978220 w 3310988"/>
                    <a:gd name="connsiteY26" fmla="*/ 2208346 h 3206408"/>
                    <a:gd name="connsiteX27" fmla="*/ 1978219 w 3310988"/>
                    <a:gd name="connsiteY27" fmla="*/ 2208346 h 3206408"/>
                    <a:gd name="connsiteX28" fmla="*/ 1978660 w 3310988"/>
                    <a:gd name="connsiteY28" fmla="*/ 2217078 h 3206408"/>
                    <a:gd name="connsiteX29" fmla="*/ 989330 w 3310988"/>
                    <a:gd name="connsiteY29" fmla="*/ 3206408 h 3206408"/>
                    <a:gd name="connsiteX30" fmla="*/ 0 w 3310988"/>
                    <a:gd name="connsiteY30" fmla="*/ 2217078 h 3206408"/>
                    <a:gd name="connsiteX31" fmla="*/ 888177 w 3310988"/>
                    <a:gd name="connsiteY31" fmla="*/ 1232856 h 3206408"/>
                    <a:gd name="connsiteX32" fmla="*/ 970284 w 3310988"/>
                    <a:gd name="connsiteY32" fmla="*/ 1228710 h 3206408"/>
                    <a:gd name="connsiteX33" fmla="*/ 970280 w 3310988"/>
                    <a:gd name="connsiteY33" fmla="*/ 1228743 h 3206408"/>
                    <a:gd name="connsiteX34" fmla="*/ 947420 w 3310988"/>
                    <a:gd name="connsiteY34" fmla="*/ 1327803 h 3206408"/>
                    <a:gd name="connsiteX35" fmla="*/ 939800 w 3310988"/>
                    <a:gd name="connsiteY35" fmla="*/ 1373523 h 3206408"/>
                    <a:gd name="connsiteX36" fmla="*/ 909320 w 3310988"/>
                    <a:gd name="connsiteY36" fmla="*/ 1442103 h 3206408"/>
                    <a:gd name="connsiteX37" fmla="*/ 886460 w 3310988"/>
                    <a:gd name="connsiteY37" fmla="*/ 1480203 h 3206408"/>
                    <a:gd name="connsiteX38" fmla="*/ 878840 w 3310988"/>
                    <a:gd name="connsiteY38" fmla="*/ 1609743 h 3206408"/>
                    <a:gd name="connsiteX39" fmla="*/ 879037 w 3310988"/>
                    <a:gd name="connsiteY39" fmla="*/ 1610540 h 3206408"/>
                    <a:gd name="connsiteX40" fmla="*/ 887347 w 3310988"/>
                    <a:gd name="connsiteY40" fmla="*/ 1644347 h 3206408"/>
                    <a:gd name="connsiteX41" fmla="*/ 889965 w 3310988"/>
                    <a:gd name="connsiteY41" fmla="*/ 1655248 h 3206408"/>
                    <a:gd name="connsiteX42" fmla="*/ 892217 w 3310988"/>
                    <a:gd name="connsiteY42" fmla="*/ 1664689 h 3206408"/>
                    <a:gd name="connsiteX43" fmla="*/ 892296 w 3310988"/>
                    <a:gd name="connsiteY43" fmla="*/ 1664978 h 3206408"/>
                    <a:gd name="connsiteX44" fmla="*/ 892781 w 3310988"/>
                    <a:gd name="connsiteY44" fmla="*/ 1667005 h 3206408"/>
                    <a:gd name="connsiteX45" fmla="*/ 893770 w 3310988"/>
                    <a:gd name="connsiteY45" fmla="*/ 1670382 h 3206408"/>
                    <a:gd name="connsiteX46" fmla="*/ 893771 w 3310988"/>
                    <a:gd name="connsiteY46" fmla="*/ 1670382 h 3206408"/>
                    <a:gd name="connsiteX47" fmla="*/ 892296 w 3310988"/>
                    <a:gd name="connsiteY47" fmla="*/ 1664978 h 3206408"/>
                    <a:gd name="connsiteX48" fmla="*/ 890540 w 3310988"/>
                    <a:gd name="connsiteY48" fmla="*/ 1657642 h 3206408"/>
                    <a:gd name="connsiteX49" fmla="*/ 889965 w 3310988"/>
                    <a:gd name="connsiteY49" fmla="*/ 1655248 h 3206408"/>
                    <a:gd name="connsiteX50" fmla="*/ 887923 w 3310988"/>
                    <a:gd name="connsiteY50" fmla="*/ 1646691 h 3206408"/>
                    <a:gd name="connsiteX51" fmla="*/ 887347 w 3310988"/>
                    <a:gd name="connsiteY51" fmla="*/ 1644347 h 3206408"/>
                    <a:gd name="connsiteX52" fmla="*/ 886181 w 3310988"/>
                    <a:gd name="connsiteY52" fmla="*/ 1639489 h 3206408"/>
                    <a:gd name="connsiteX53" fmla="*/ 879037 w 3310988"/>
                    <a:gd name="connsiteY53" fmla="*/ 1610540 h 3206408"/>
                    <a:gd name="connsiteX54" fmla="*/ 878841 w 3310988"/>
                    <a:gd name="connsiteY54" fmla="*/ 1609744 h 3206408"/>
                    <a:gd name="connsiteX55" fmla="*/ 886461 w 3310988"/>
                    <a:gd name="connsiteY55" fmla="*/ 1480204 h 3206408"/>
                    <a:gd name="connsiteX56" fmla="*/ 909321 w 3310988"/>
                    <a:gd name="connsiteY56" fmla="*/ 1442104 h 3206408"/>
                    <a:gd name="connsiteX57" fmla="*/ 939801 w 3310988"/>
                    <a:gd name="connsiteY57" fmla="*/ 1373524 h 3206408"/>
                    <a:gd name="connsiteX58" fmla="*/ 947421 w 3310988"/>
                    <a:gd name="connsiteY58" fmla="*/ 1327804 h 3206408"/>
                    <a:gd name="connsiteX59" fmla="*/ 970281 w 3310988"/>
                    <a:gd name="connsiteY59" fmla="*/ 1228744 h 3206408"/>
                    <a:gd name="connsiteX60" fmla="*/ 970285 w 3310988"/>
                    <a:gd name="connsiteY60" fmla="*/ 1228711 h 3206408"/>
                    <a:gd name="connsiteX61" fmla="*/ 2207134 w 3310988"/>
                    <a:gd name="connsiteY61" fmla="*/ 0 h 3206408"/>
                    <a:gd name="connsiteX62" fmla="*/ 2209278 w 3310988"/>
                    <a:gd name="connsiteY62" fmla="*/ 45281 h 3206408"/>
                    <a:gd name="connsiteX63" fmla="*/ 3092961 w 3310988"/>
                    <a:gd name="connsiteY63" fmla="*/ 934591 h 3206408"/>
                    <a:gd name="connsiteX64" fmla="*/ 3165680 w 3310988"/>
                    <a:gd name="connsiteY64" fmla="*/ 938263 h 3206408"/>
                    <a:gd name="connsiteX65" fmla="*/ 3165680 w 3310988"/>
                    <a:gd name="connsiteY65" fmla="*/ 938262 h 3206408"/>
                    <a:gd name="connsiteX66" fmla="*/ 3194113 w 3310988"/>
                    <a:gd name="connsiteY66" fmla="*/ 939698 h 3206408"/>
                    <a:gd name="connsiteX67" fmla="*/ 3310988 w 3310988"/>
                    <a:gd name="connsiteY67" fmla="*/ 939698 h 3206408"/>
                    <a:gd name="connsiteX68" fmla="*/ 3297616 w 3310988"/>
                    <a:gd name="connsiteY68" fmla="*/ 941696 h 3206408"/>
                    <a:gd name="connsiteX69" fmla="*/ 3271340 w 3310988"/>
                    <a:gd name="connsiteY69" fmla="*/ 943023 h 3206408"/>
                    <a:gd name="connsiteX70" fmla="*/ 3271340 w 3310988"/>
                    <a:gd name="connsiteY70" fmla="*/ 943022 h 3206408"/>
                    <a:gd name="connsiteX71" fmla="*/ 3196464 w 3310988"/>
                    <a:gd name="connsiteY71" fmla="*/ 946803 h 3206408"/>
                    <a:gd name="connsiteX72" fmla="*/ 2912108 w 3310988"/>
                    <a:gd name="connsiteY72" fmla="*/ 946803 h 3206408"/>
                    <a:gd name="connsiteX73" fmla="*/ 1978661 w 3310988"/>
                    <a:gd name="connsiteY73" fmla="*/ 1880250 h 3206408"/>
                    <a:gd name="connsiteX74" fmla="*/ 1978661 w 3310988"/>
                    <a:gd name="connsiteY74" fmla="*/ 2208313 h 3206408"/>
                    <a:gd name="connsiteX75" fmla="*/ 1978220 w 3310988"/>
                    <a:gd name="connsiteY75" fmla="*/ 2208345 h 3206408"/>
                    <a:gd name="connsiteX76" fmla="*/ 1973553 w 3310988"/>
                    <a:gd name="connsiteY76" fmla="*/ 2115925 h 3206408"/>
                    <a:gd name="connsiteX77" fmla="*/ 989331 w 3310988"/>
                    <a:gd name="connsiteY77" fmla="*/ 1227748 h 3206408"/>
                    <a:gd name="connsiteX78" fmla="*/ 1273687 w 3310988"/>
                    <a:gd name="connsiteY78" fmla="*/ 1227748 h 3206408"/>
                    <a:gd name="connsiteX79" fmla="*/ 2207134 w 3310988"/>
                    <a:gd name="connsiteY79" fmla="*/ 294301 h 3206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3310988" h="3206408">
                      <a:moveTo>
                        <a:pt x="896859" y="1671444"/>
                      </a:moveTo>
                      <a:lnTo>
                        <a:pt x="901790" y="1679023"/>
                      </a:lnTo>
                      <a:lnTo>
                        <a:pt x="904045" y="1683315"/>
                      </a:lnTo>
                      <a:lnTo>
                        <a:pt x="911443" y="1698615"/>
                      </a:lnTo>
                      <a:lnTo>
                        <a:pt x="915191" y="1706835"/>
                      </a:lnTo>
                      <a:lnTo>
                        <a:pt x="932180" y="1746903"/>
                      </a:lnTo>
                      <a:cubicBezTo>
                        <a:pt x="1033920" y="1996629"/>
                        <a:pt x="907455" y="1753164"/>
                        <a:pt x="1069340" y="2036463"/>
                      </a:cubicBezTo>
                      <a:cubicBezTo>
                        <a:pt x="1082723" y="2059884"/>
                        <a:pt x="1097084" y="2084370"/>
                        <a:pt x="1113311" y="2107281"/>
                      </a:cubicBezTo>
                      <a:lnTo>
                        <a:pt x="1121792" y="2116715"/>
                      </a:lnTo>
                      <a:lnTo>
                        <a:pt x="1130194" y="2129570"/>
                      </a:lnTo>
                      <a:lnTo>
                        <a:pt x="1168481" y="2168648"/>
                      </a:lnTo>
                      <a:lnTo>
                        <a:pt x="1121792" y="2116715"/>
                      </a:lnTo>
                      <a:lnTo>
                        <a:pt x="1069341" y="2036464"/>
                      </a:lnTo>
                      <a:cubicBezTo>
                        <a:pt x="907456" y="1753165"/>
                        <a:pt x="1033921" y="1996630"/>
                        <a:pt x="932181" y="1746904"/>
                      </a:cubicBezTo>
                      <a:cubicBezTo>
                        <a:pt x="926422" y="1732769"/>
                        <a:pt x="921560" y="1721218"/>
                        <a:pt x="917449" y="1711785"/>
                      </a:cubicBezTo>
                      <a:lnTo>
                        <a:pt x="915191" y="1706835"/>
                      </a:lnTo>
                      <a:lnTo>
                        <a:pt x="913582" y="1703039"/>
                      </a:lnTo>
                      <a:lnTo>
                        <a:pt x="911443" y="1698615"/>
                      </a:lnTo>
                      <a:lnTo>
                        <a:pt x="907227" y="1689371"/>
                      </a:lnTo>
                      <a:lnTo>
                        <a:pt x="904045" y="1683315"/>
                      </a:lnTo>
                      <a:lnTo>
                        <a:pt x="902491" y="1680101"/>
                      </a:lnTo>
                      <a:lnTo>
                        <a:pt x="901790" y="1679023"/>
                      </a:lnTo>
                      <a:lnTo>
                        <a:pt x="900652" y="1676858"/>
                      </a:lnTo>
                      <a:cubicBezTo>
                        <a:pt x="898972" y="1674026"/>
                        <a:pt x="897756" y="1672377"/>
                        <a:pt x="896859" y="1671444"/>
                      </a:cubicBezTo>
                      <a:close/>
                      <a:moveTo>
                        <a:pt x="989331" y="1227749"/>
                      </a:moveTo>
                      <a:cubicBezTo>
                        <a:pt x="1501573" y="1227749"/>
                        <a:pt x="1922889" y="1617050"/>
                        <a:pt x="1973553" y="2115926"/>
                      </a:cubicBezTo>
                      <a:lnTo>
                        <a:pt x="1978220" y="2208346"/>
                      </a:lnTo>
                      <a:lnTo>
                        <a:pt x="1978219" y="2208346"/>
                      </a:lnTo>
                      <a:lnTo>
                        <a:pt x="1978660" y="2217078"/>
                      </a:lnTo>
                      <a:cubicBezTo>
                        <a:pt x="1978660" y="2763470"/>
                        <a:pt x="1535722" y="3206408"/>
                        <a:pt x="989330" y="3206408"/>
                      </a:cubicBezTo>
                      <a:cubicBezTo>
                        <a:pt x="442938" y="3206408"/>
                        <a:pt x="0" y="2763470"/>
                        <a:pt x="0" y="2217078"/>
                      </a:cubicBezTo>
                      <a:cubicBezTo>
                        <a:pt x="0" y="1704836"/>
                        <a:pt x="389301" y="1283519"/>
                        <a:pt x="888177" y="1232856"/>
                      </a:cubicBezTo>
                      <a:lnTo>
                        <a:pt x="970284" y="1228710"/>
                      </a:lnTo>
                      <a:lnTo>
                        <a:pt x="970280" y="1228743"/>
                      </a:lnTo>
                      <a:cubicBezTo>
                        <a:pt x="960385" y="1302953"/>
                        <a:pt x="965989" y="1247339"/>
                        <a:pt x="947420" y="1327803"/>
                      </a:cubicBezTo>
                      <a:cubicBezTo>
                        <a:pt x="943946" y="1342858"/>
                        <a:pt x="942340" y="1358283"/>
                        <a:pt x="939800" y="1373523"/>
                      </a:cubicBezTo>
                      <a:cubicBezTo>
                        <a:pt x="927689" y="1403800"/>
                        <a:pt x="924575" y="1414644"/>
                        <a:pt x="909320" y="1442103"/>
                      </a:cubicBezTo>
                      <a:cubicBezTo>
                        <a:pt x="902127" y="1455050"/>
                        <a:pt x="889109" y="1465631"/>
                        <a:pt x="886460" y="1480203"/>
                      </a:cubicBezTo>
                      <a:cubicBezTo>
                        <a:pt x="878722" y="1522760"/>
                        <a:pt x="881380" y="1566563"/>
                        <a:pt x="878840" y="1609743"/>
                      </a:cubicBezTo>
                      <a:lnTo>
                        <a:pt x="879037" y="1610540"/>
                      </a:lnTo>
                      <a:lnTo>
                        <a:pt x="887347" y="1644347"/>
                      </a:lnTo>
                      <a:lnTo>
                        <a:pt x="889965" y="1655248"/>
                      </a:lnTo>
                      <a:lnTo>
                        <a:pt x="892217" y="1664689"/>
                      </a:lnTo>
                      <a:lnTo>
                        <a:pt x="892296" y="1664978"/>
                      </a:lnTo>
                      <a:lnTo>
                        <a:pt x="892781" y="1667005"/>
                      </a:lnTo>
                      <a:cubicBezTo>
                        <a:pt x="893271" y="1668972"/>
                        <a:pt x="893553" y="1669942"/>
                        <a:pt x="893770" y="1670382"/>
                      </a:cubicBezTo>
                      <a:lnTo>
                        <a:pt x="893771" y="1670382"/>
                      </a:lnTo>
                      <a:lnTo>
                        <a:pt x="892296" y="1664978"/>
                      </a:lnTo>
                      <a:lnTo>
                        <a:pt x="890540" y="1657642"/>
                      </a:lnTo>
                      <a:lnTo>
                        <a:pt x="889965" y="1655248"/>
                      </a:lnTo>
                      <a:lnTo>
                        <a:pt x="887923" y="1646691"/>
                      </a:lnTo>
                      <a:lnTo>
                        <a:pt x="887347" y="1644347"/>
                      </a:lnTo>
                      <a:lnTo>
                        <a:pt x="886181" y="1639489"/>
                      </a:lnTo>
                      <a:lnTo>
                        <a:pt x="879037" y="1610540"/>
                      </a:lnTo>
                      <a:lnTo>
                        <a:pt x="878841" y="1609744"/>
                      </a:lnTo>
                      <a:cubicBezTo>
                        <a:pt x="881381" y="1566564"/>
                        <a:pt x="878723" y="1522761"/>
                        <a:pt x="886461" y="1480204"/>
                      </a:cubicBezTo>
                      <a:cubicBezTo>
                        <a:pt x="889110" y="1465632"/>
                        <a:pt x="902128" y="1455051"/>
                        <a:pt x="909321" y="1442104"/>
                      </a:cubicBezTo>
                      <a:cubicBezTo>
                        <a:pt x="924576" y="1414645"/>
                        <a:pt x="927690" y="1403801"/>
                        <a:pt x="939801" y="1373524"/>
                      </a:cubicBezTo>
                      <a:cubicBezTo>
                        <a:pt x="942341" y="1358284"/>
                        <a:pt x="943947" y="1342859"/>
                        <a:pt x="947421" y="1327804"/>
                      </a:cubicBezTo>
                      <a:cubicBezTo>
                        <a:pt x="965990" y="1247340"/>
                        <a:pt x="960386" y="1302954"/>
                        <a:pt x="970281" y="1228744"/>
                      </a:cubicBezTo>
                      <a:lnTo>
                        <a:pt x="970285" y="1228711"/>
                      </a:lnTo>
                      <a:close/>
                      <a:moveTo>
                        <a:pt x="2207134" y="0"/>
                      </a:moveTo>
                      <a:lnTo>
                        <a:pt x="2209278" y="45281"/>
                      </a:lnTo>
                      <a:cubicBezTo>
                        <a:pt x="2253875" y="513829"/>
                        <a:pt x="2625265" y="887095"/>
                        <a:pt x="3092961" y="934591"/>
                      </a:cubicBezTo>
                      <a:lnTo>
                        <a:pt x="3165680" y="938263"/>
                      </a:lnTo>
                      <a:lnTo>
                        <a:pt x="3165680" y="938262"/>
                      </a:lnTo>
                      <a:lnTo>
                        <a:pt x="3194113" y="939698"/>
                      </a:lnTo>
                      <a:lnTo>
                        <a:pt x="3310988" y="939698"/>
                      </a:lnTo>
                      <a:lnTo>
                        <a:pt x="3297616" y="941696"/>
                      </a:lnTo>
                      <a:lnTo>
                        <a:pt x="3271340" y="943023"/>
                      </a:lnTo>
                      <a:lnTo>
                        <a:pt x="3271340" y="943022"/>
                      </a:lnTo>
                      <a:lnTo>
                        <a:pt x="3196464" y="946803"/>
                      </a:lnTo>
                      <a:lnTo>
                        <a:pt x="2912108" y="946803"/>
                      </a:lnTo>
                      <a:cubicBezTo>
                        <a:pt x="2396579" y="946803"/>
                        <a:pt x="1978661" y="1364721"/>
                        <a:pt x="1978661" y="1880250"/>
                      </a:cubicBezTo>
                      <a:lnTo>
                        <a:pt x="1978661" y="2208313"/>
                      </a:lnTo>
                      <a:lnTo>
                        <a:pt x="1978220" y="2208345"/>
                      </a:lnTo>
                      <a:lnTo>
                        <a:pt x="1973553" y="2115925"/>
                      </a:lnTo>
                      <a:cubicBezTo>
                        <a:pt x="1922889" y="1617049"/>
                        <a:pt x="1501573" y="1227748"/>
                        <a:pt x="989331" y="1227748"/>
                      </a:cubicBezTo>
                      <a:lnTo>
                        <a:pt x="1273687" y="1227748"/>
                      </a:lnTo>
                      <a:cubicBezTo>
                        <a:pt x="1789216" y="1227748"/>
                        <a:pt x="2207134" y="809830"/>
                        <a:pt x="2207134" y="29430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2000">
                      <a:srgbClr val="FF00FF"/>
                    </a:gs>
                    <a:gs pos="100000">
                      <a:schemeClr val="bg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  <a:effectLst>
                  <a:outerShdw blurRad="317500" dist="1524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1A8CCC0E-1950-8532-B76D-7DC29BB3775B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40937" y="830356"/>
                  <a:ext cx="1976309" cy="1971554"/>
                </a:xfrm>
                <a:custGeom>
                  <a:avLst/>
                  <a:gdLst>
                    <a:gd name="connsiteX0" fmla="*/ 989329 w 1976309"/>
                    <a:gd name="connsiteY0" fmla="*/ 0 h 1971554"/>
                    <a:gd name="connsiteX1" fmla="*/ 1542473 w 1976309"/>
                    <a:gd name="connsiteY1" fmla="*/ 168962 h 1971554"/>
                    <a:gd name="connsiteX2" fmla="*/ 1688709 w 1976309"/>
                    <a:gd name="connsiteY2" fmla="*/ 289618 h 1971554"/>
                    <a:gd name="connsiteX3" fmla="*/ 1689273 w 1976309"/>
                    <a:gd name="connsiteY3" fmla="*/ 290231 h 1971554"/>
                    <a:gd name="connsiteX4" fmla="*/ 1800721 w 1976309"/>
                    <a:gd name="connsiteY4" fmla="*/ 425307 h 1971554"/>
                    <a:gd name="connsiteX5" fmla="*/ 1859487 w 1976309"/>
                    <a:gd name="connsiteY5" fmla="*/ 518243 h 1971554"/>
                    <a:gd name="connsiteX6" fmla="*/ 1900913 w 1976309"/>
                    <a:gd name="connsiteY6" fmla="*/ 604238 h 1971554"/>
                    <a:gd name="connsiteX7" fmla="*/ 1925975 w 1976309"/>
                    <a:gd name="connsiteY7" fmla="*/ 672711 h 1971554"/>
                    <a:gd name="connsiteX8" fmla="*/ 1935277 w 1976309"/>
                    <a:gd name="connsiteY8" fmla="*/ 699393 h 1971554"/>
                    <a:gd name="connsiteX9" fmla="*/ 1936021 w 1976309"/>
                    <a:gd name="connsiteY9" fmla="*/ 702286 h 1971554"/>
                    <a:gd name="connsiteX10" fmla="*/ 1957427 w 1976309"/>
                    <a:gd name="connsiteY10" fmla="*/ 788885 h 1971554"/>
                    <a:gd name="connsiteX11" fmla="*/ 1971202 w 1976309"/>
                    <a:gd name="connsiteY11" fmla="*/ 881072 h 1971554"/>
                    <a:gd name="connsiteX12" fmla="*/ 1972529 w 1976309"/>
                    <a:gd name="connsiteY12" fmla="*/ 907348 h 1971554"/>
                    <a:gd name="connsiteX13" fmla="*/ 1972528 w 1976309"/>
                    <a:gd name="connsiteY13" fmla="*/ 907348 h 1971554"/>
                    <a:gd name="connsiteX14" fmla="*/ 1976309 w 1976309"/>
                    <a:gd name="connsiteY14" fmla="*/ 982224 h 1971554"/>
                    <a:gd name="connsiteX15" fmla="*/ 1976309 w 1976309"/>
                    <a:gd name="connsiteY15" fmla="*/ 1038961 h 1971554"/>
                    <a:gd name="connsiteX16" fmla="*/ 1974165 w 1976309"/>
                    <a:gd name="connsiteY16" fmla="*/ 1084242 h 1971554"/>
                    <a:gd name="connsiteX17" fmla="*/ 1182669 w 1976309"/>
                    <a:gd name="connsiteY17" fmla="*/ 1959777 h 1971554"/>
                    <a:gd name="connsiteX18" fmla="*/ 1103854 w 1976309"/>
                    <a:gd name="connsiteY18" fmla="*/ 1971554 h 1971554"/>
                    <a:gd name="connsiteX19" fmla="*/ 986979 w 1976309"/>
                    <a:gd name="connsiteY19" fmla="*/ 1971554 h 1971554"/>
                    <a:gd name="connsiteX20" fmla="*/ 958546 w 1976309"/>
                    <a:gd name="connsiteY20" fmla="*/ 1970118 h 1971554"/>
                    <a:gd name="connsiteX21" fmla="*/ 958546 w 1976309"/>
                    <a:gd name="connsiteY21" fmla="*/ 1970119 h 1971554"/>
                    <a:gd name="connsiteX22" fmla="*/ 885827 w 1976309"/>
                    <a:gd name="connsiteY22" fmla="*/ 1966447 h 1971554"/>
                    <a:gd name="connsiteX23" fmla="*/ 2144 w 1976309"/>
                    <a:gd name="connsiteY23" fmla="*/ 1077137 h 1971554"/>
                    <a:gd name="connsiteX24" fmla="*/ 0 w 1976309"/>
                    <a:gd name="connsiteY24" fmla="*/ 1031856 h 1971554"/>
                    <a:gd name="connsiteX25" fmla="*/ 0 w 1976309"/>
                    <a:gd name="connsiteY25" fmla="*/ 989329 h 1971554"/>
                    <a:gd name="connsiteX26" fmla="*/ 1436 w 1976309"/>
                    <a:gd name="connsiteY26" fmla="*/ 960896 h 1971554"/>
                    <a:gd name="connsiteX27" fmla="*/ 1435 w 1976309"/>
                    <a:gd name="connsiteY27" fmla="*/ 960896 h 1971554"/>
                    <a:gd name="connsiteX28" fmla="*/ 5107 w 1976309"/>
                    <a:gd name="connsiteY28" fmla="*/ 888177 h 1971554"/>
                    <a:gd name="connsiteX29" fmla="*/ 989329 w 1976309"/>
                    <a:gd name="connsiteY29" fmla="*/ 0 h 1971554"/>
                    <a:gd name="connsiteX30" fmla="*/ 1441630 w 1976309"/>
                    <a:gd name="connsiteY30" fmla="*/ 1065445 h 1971554"/>
                    <a:gd name="connsiteX31" fmla="*/ 1438005 w 1976309"/>
                    <a:gd name="connsiteY31" fmla="*/ 1067335 h 1971554"/>
                    <a:gd name="connsiteX32" fmla="*/ 1435766 w 1976309"/>
                    <a:gd name="connsiteY32" fmla="*/ 1068788 h 1971554"/>
                    <a:gd name="connsiteX33" fmla="*/ 1435750 w 1976309"/>
                    <a:gd name="connsiteY33" fmla="*/ 1068800 h 1971554"/>
                    <a:gd name="connsiteX34" fmla="*/ 1435733 w 1976309"/>
                    <a:gd name="connsiteY34" fmla="*/ 1068811 h 1971554"/>
                    <a:gd name="connsiteX35" fmla="*/ 1428863 w 1976309"/>
                    <a:gd name="connsiteY35" fmla="*/ 1073979 h 1971554"/>
                    <a:gd name="connsiteX36" fmla="*/ 1393094 w 1976309"/>
                    <a:gd name="connsiteY36" fmla="*/ 1101558 h 1971554"/>
                    <a:gd name="connsiteX37" fmla="*/ 1441630 w 1976309"/>
                    <a:gd name="connsiteY37" fmla="*/ 1065445 h 1971554"/>
                    <a:gd name="connsiteX38" fmla="*/ 869996 w 1976309"/>
                    <a:gd name="connsiteY38" fmla="*/ 1395444 h 1971554"/>
                    <a:gd name="connsiteX39" fmla="*/ 904219 w 1976309"/>
                    <a:gd name="connsiteY39" fmla="*/ 1440355 h 1971554"/>
                    <a:gd name="connsiteX40" fmla="*/ 902766 w 1976309"/>
                    <a:gd name="connsiteY40" fmla="*/ 1438116 h 1971554"/>
                    <a:gd name="connsiteX41" fmla="*/ 902754 w 1976309"/>
                    <a:gd name="connsiteY41" fmla="*/ 1438100 h 1971554"/>
                    <a:gd name="connsiteX42" fmla="*/ 902743 w 1976309"/>
                    <a:gd name="connsiteY42" fmla="*/ 1438083 h 1971554"/>
                    <a:gd name="connsiteX43" fmla="*/ 897575 w 1976309"/>
                    <a:gd name="connsiteY43" fmla="*/ 1431213 h 1971554"/>
                    <a:gd name="connsiteX44" fmla="*/ 869996 w 1976309"/>
                    <a:gd name="connsiteY44" fmla="*/ 1395444 h 19715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76309" h="1971554">
                      <a:moveTo>
                        <a:pt x="989329" y="0"/>
                      </a:moveTo>
                      <a:cubicBezTo>
                        <a:pt x="1194226" y="0"/>
                        <a:pt x="1384575" y="62288"/>
                        <a:pt x="1542473" y="168962"/>
                      </a:cubicBezTo>
                      <a:lnTo>
                        <a:pt x="1688709" y="289618"/>
                      </a:lnTo>
                      <a:lnTo>
                        <a:pt x="1689273" y="290231"/>
                      </a:lnTo>
                      <a:lnTo>
                        <a:pt x="1800721" y="425307"/>
                      </a:lnTo>
                      <a:lnTo>
                        <a:pt x="1859487" y="518243"/>
                      </a:lnTo>
                      <a:lnTo>
                        <a:pt x="1900913" y="604238"/>
                      </a:lnTo>
                      <a:lnTo>
                        <a:pt x="1925975" y="672711"/>
                      </a:lnTo>
                      <a:lnTo>
                        <a:pt x="1935277" y="699393"/>
                      </a:lnTo>
                      <a:lnTo>
                        <a:pt x="1936021" y="702286"/>
                      </a:lnTo>
                      <a:lnTo>
                        <a:pt x="1957427" y="788885"/>
                      </a:lnTo>
                      <a:cubicBezTo>
                        <a:pt x="1963422" y="819141"/>
                        <a:pt x="1968036" y="849892"/>
                        <a:pt x="1971202" y="881072"/>
                      </a:cubicBezTo>
                      <a:lnTo>
                        <a:pt x="1972529" y="907348"/>
                      </a:lnTo>
                      <a:lnTo>
                        <a:pt x="1972528" y="907348"/>
                      </a:lnTo>
                      <a:lnTo>
                        <a:pt x="1976309" y="982224"/>
                      </a:lnTo>
                      <a:lnTo>
                        <a:pt x="1976309" y="1038961"/>
                      </a:lnTo>
                      <a:lnTo>
                        <a:pt x="1974165" y="1084242"/>
                      </a:lnTo>
                      <a:cubicBezTo>
                        <a:pt x="1932542" y="1521552"/>
                        <a:pt x="1606245" y="1875863"/>
                        <a:pt x="1182669" y="1959777"/>
                      </a:cubicBezTo>
                      <a:lnTo>
                        <a:pt x="1103854" y="1971554"/>
                      </a:lnTo>
                      <a:lnTo>
                        <a:pt x="986979" y="1971554"/>
                      </a:lnTo>
                      <a:lnTo>
                        <a:pt x="958546" y="1970118"/>
                      </a:lnTo>
                      <a:lnTo>
                        <a:pt x="958546" y="1970119"/>
                      </a:lnTo>
                      <a:lnTo>
                        <a:pt x="885827" y="1966447"/>
                      </a:lnTo>
                      <a:cubicBezTo>
                        <a:pt x="418131" y="1918951"/>
                        <a:pt x="46741" y="1545685"/>
                        <a:pt x="2144" y="1077137"/>
                      </a:cubicBezTo>
                      <a:lnTo>
                        <a:pt x="0" y="1031856"/>
                      </a:lnTo>
                      <a:lnTo>
                        <a:pt x="0" y="989329"/>
                      </a:lnTo>
                      <a:lnTo>
                        <a:pt x="1436" y="960896"/>
                      </a:lnTo>
                      <a:lnTo>
                        <a:pt x="1435" y="960896"/>
                      </a:lnTo>
                      <a:lnTo>
                        <a:pt x="5107" y="888177"/>
                      </a:lnTo>
                      <a:cubicBezTo>
                        <a:pt x="55770" y="389301"/>
                        <a:pt x="477086" y="0"/>
                        <a:pt x="989329" y="0"/>
                      </a:cubicBezTo>
                      <a:close/>
                      <a:moveTo>
                        <a:pt x="1441630" y="1065445"/>
                      </a:moveTo>
                      <a:cubicBezTo>
                        <a:pt x="1441611" y="1065238"/>
                        <a:pt x="1440510" y="1065790"/>
                        <a:pt x="1438005" y="1067335"/>
                      </a:cubicBezTo>
                      <a:lnTo>
                        <a:pt x="1435766" y="1068788"/>
                      </a:lnTo>
                      <a:lnTo>
                        <a:pt x="1435750" y="1068800"/>
                      </a:lnTo>
                      <a:lnTo>
                        <a:pt x="1435733" y="1068811"/>
                      </a:lnTo>
                      <a:lnTo>
                        <a:pt x="1428863" y="1073979"/>
                      </a:lnTo>
                      <a:cubicBezTo>
                        <a:pt x="1404594" y="1092311"/>
                        <a:pt x="1394700" y="1100031"/>
                        <a:pt x="1393094" y="1101558"/>
                      </a:cubicBezTo>
                      <a:cubicBezTo>
                        <a:pt x="1388878" y="1105567"/>
                        <a:pt x="1441764" y="1066896"/>
                        <a:pt x="1441630" y="1065445"/>
                      </a:cubicBezTo>
                      <a:close/>
                      <a:moveTo>
                        <a:pt x="869996" y="1395444"/>
                      </a:moveTo>
                      <a:cubicBezTo>
                        <a:pt x="865415" y="1390625"/>
                        <a:pt x="916578" y="1460390"/>
                        <a:pt x="904219" y="1440355"/>
                      </a:cubicBezTo>
                      <a:lnTo>
                        <a:pt x="902766" y="1438116"/>
                      </a:lnTo>
                      <a:lnTo>
                        <a:pt x="902754" y="1438100"/>
                      </a:lnTo>
                      <a:lnTo>
                        <a:pt x="902743" y="1438083"/>
                      </a:lnTo>
                      <a:lnTo>
                        <a:pt x="897575" y="1431213"/>
                      </a:lnTo>
                      <a:cubicBezTo>
                        <a:pt x="879243" y="1406944"/>
                        <a:pt x="871523" y="1397050"/>
                        <a:pt x="869996" y="1395444"/>
                      </a:cubicBezTo>
                      <a:close/>
                    </a:path>
                  </a:pathLst>
                </a:custGeom>
                <a:noFill/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C81C5CA-4E37-AB32-A685-39209A2F8BEB}"/>
                </a:ext>
              </a:extLst>
            </p:cNvPr>
            <p:cNvGrpSpPr/>
            <p:nvPr/>
          </p:nvGrpSpPr>
          <p:grpSpPr>
            <a:xfrm rot="18900000">
              <a:off x="5251303" y="8258880"/>
              <a:ext cx="1634836" cy="1634836"/>
              <a:chOff x="8617803" y="1452434"/>
              <a:chExt cx="1634836" cy="1634836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513309E9-8218-9B58-83E7-481CF5699525}"/>
                  </a:ext>
                </a:extLst>
              </p:cNvPr>
              <p:cNvSpPr/>
              <p:nvPr/>
            </p:nvSpPr>
            <p:spPr>
              <a:xfrm rot="16200000">
                <a:off x="8617803" y="1452434"/>
                <a:ext cx="1634836" cy="163483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>
                <a:innerShdw blurRad="723900">
                  <a:srgbClr val="5016FD"/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6C7B6407-23C7-06CE-6981-A8FF48BE7323}"/>
                  </a:ext>
                </a:extLst>
              </p:cNvPr>
              <p:cNvGrpSpPr/>
              <p:nvPr/>
            </p:nvGrpSpPr>
            <p:grpSpPr>
              <a:xfrm>
                <a:off x="8972300" y="1801781"/>
                <a:ext cx="925841" cy="1033680"/>
                <a:chOff x="2224208" y="1844206"/>
                <a:chExt cx="925841" cy="1033680"/>
              </a:xfrm>
            </p:grpSpPr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32930435-5515-2AA4-1A7A-E6DE0B03D01B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bg1"/>
                      </a:solidFill>
                    </a:rPr>
                    <a:t>STEP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EBFB2BAB-DB68-6350-4160-131B4DB80B9F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bg1"/>
                      </a:solidFill>
                      <a:latin typeface="Russo One" panose="02000503050000020004" pitchFamily="2" charset="0"/>
                    </a:rPr>
                    <a:t>04</a:t>
                  </a:r>
                </a:p>
              </p:txBody>
            </p:sp>
          </p:grpSp>
        </p:grpSp>
      </p:grpSp>
      <p:grpSp>
        <p:nvGrpSpPr>
          <p:cNvPr id="139" name="3">
            <a:extLst>
              <a:ext uri="{FF2B5EF4-FFF2-40B4-BE49-F238E27FC236}">
                <a16:creationId xmlns:a16="http://schemas.microsoft.com/office/drawing/2014/main" id="{9DA8E2F9-33C5-279A-6BFE-50BA90DD1DF2}"/>
              </a:ext>
            </a:extLst>
          </p:cNvPr>
          <p:cNvGrpSpPr/>
          <p:nvPr/>
        </p:nvGrpSpPr>
        <p:grpSpPr>
          <a:xfrm>
            <a:off x="455096" y="3454019"/>
            <a:ext cx="11246302" cy="11246302"/>
            <a:chOff x="455096" y="3454019"/>
            <a:chExt cx="11246302" cy="11246302"/>
          </a:xfrm>
        </p:grpSpPr>
        <p:grpSp>
          <p:nvGrpSpPr>
            <p:cNvPr id="13" name="3">
              <a:extLst>
                <a:ext uri="{FF2B5EF4-FFF2-40B4-BE49-F238E27FC236}">
                  <a16:creationId xmlns:a16="http://schemas.microsoft.com/office/drawing/2014/main" id="{18CFBF7D-127E-4F6B-2886-6B8622FBE437}"/>
                </a:ext>
              </a:extLst>
            </p:cNvPr>
            <p:cNvGrpSpPr/>
            <p:nvPr/>
          </p:nvGrpSpPr>
          <p:grpSpPr>
            <a:xfrm rot="18900000">
              <a:off x="455096" y="3454019"/>
              <a:ext cx="11246302" cy="11246302"/>
              <a:chOff x="-3396441" y="-3808167"/>
              <a:chExt cx="11246302" cy="11246302"/>
            </a:xfrm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1097D8CF-8B8A-26C9-7617-99D35577634C}"/>
                  </a:ext>
                </a:extLst>
              </p:cNvPr>
              <p:cNvSpPr/>
              <p:nvPr/>
            </p:nvSpPr>
            <p:spPr>
              <a:xfrm>
                <a:off x="-3396441" y="-38081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C09FC0CD-5CC4-C3A8-A2FD-4B9D4785E00B}"/>
                  </a:ext>
                </a:extLst>
              </p:cNvPr>
              <p:cNvGrpSpPr/>
              <p:nvPr/>
            </p:nvGrpSpPr>
            <p:grpSpPr>
              <a:xfrm>
                <a:off x="-966197" y="830356"/>
                <a:ext cx="4183443" cy="4238264"/>
                <a:chOff x="-966197" y="830356"/>
                <a:chExt cx="4183443" cy="4238264"/>
              </a:xfrm>
            </p:grpSpPr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0A62EEEF-E412-C62D-CFBF-43858E113C9C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-966197" y="1862212"/>
                  <a:ext cx="3310988" cy="3206408"/>
                </a:xfrm>
                <a:custGeom>
                  <a:avLst/>
                  <a:gdLst>
                    <a:gd name="connsiteX0" fmla="*/ 896859 w 3310988"/>
                    <a:gd name="connsiteY0" fmla="*/ 1671444 h 3206408"/>
                    <a:gd name="connsiteX1" fmla="*/ 901790 w 3310988"/>
                    <a:gd name="connsiteY1" fmla="*/ 1679023 h 3206408"/>
                    <a:gd name="connsiteX2" fmla="*/ 904045 w 3310988"/>
                    <a:gd name="connsiteY2" fmla="*/ 1683315 h 3206408"/>
                    <a:gd name="connsiteX3" fmla="*/ 911443 w 3310988"/>
                    <a:gd name="connsiteY3" fmla="*/ 1698615 h 3206408"/>
                    <a:gd name="connsiteX4" fmla="*/ 915191 w 3310988"/>
                    <a:gd name="connsiteY4" fmla="*/ 1706835 h 3206408"/>
                    <a:gd name="connsiteX5" fmla="*/ 932180 w 3310988"/>
                    <a:gd name="connsiteY5" fmla="*/ 1746903 h 3206408"/>
                    <a:gd name="connsiteX6" fmla="*/ 1069340 w 3310988"/>
                    <a:gd name="connsiteY6" fmla="*/ 2036463 h 3206408"/>
                    <a:gd name="connsiteX7" fmla="*/ 1113311 w 3310988"/>
                    <a:gd name="connsiteY7" fmla="*/ 2107281 h 3206408"/>
                    <a:gd name="connsiteX8" fmla="*/ 1121792 w 3310988"/>
                    <a:gd name="connsiteY8" fmla="*/ 2116715 h 3206408"/>
                    <a:gd name="connsiteX9" fmla="*/ 1130194 w 3310988"/>
                    <a:gd name="connsiteY9" fmla="*/ 2129570 h 3206408"/>
                    <a:gd name="connsiteX10" fmla="*/ 1168481 w 3310988"/>
                    <a:gd name="connsiteY10" fmla="*/ 2168648 h 3206408"/>
                    <a:gd name="connsiteX11" fmla="*/ 1121792 w 3310988"/>
                    <a:gd name="connsiteY11" fmla="*/ 2116715 h 3206408"/>
                    <a:gd name="connsiteX12" fmla="*/ 1069341 w 3310988"/>
                    <a:gd name="connsiteY12" fmla="*/ 2036464 h 3206408"/>
                    <a:gd name="connsiteX13" fmla="*/ 932181 w 3310988"/>
                    <a:gd name="connsiteY13" fmla="*/ 1746904 h 3206408"/>
                    <a:gd name="connsiteX14" fmla="*/ 917449 w 3310988"/>
                    <a:gd name="connsiteY14" fmla="*/ 1711785 h 3206408"/>
                    <a:gd name="connsiteX15" fmla="*/ 915191 w 3310988"/>
                    <a:gd name="connsiteY15" fmla="*/ 1706835 h 3206408"/>
                    <a:gd name="connsiteX16" fmla="*/ 913582 w 3310988"/>
                    <a:gd name="connsiteY16" fmla="*/ 1703039 h 3206408"/>
                    <a:gd name="connsiteX17" fmla="*/ 911443 w 3310988"/>
                    <a:gd name="connsiteY17" fmla="*/ 1698615 h 3206408"/>
                    <a:gd name="connsiteX18" fmla="*/ 907227 w 3310988"/>
                    <a:gd name="connsiteY18" fmla="*/ 1689371 h 3206408"/>
                    <a:gd name="connsiteX19" fmla="*/ 904045 w 3310988"/>
                    <a:gd name="connsiteY19" fmla="*/ 1683315 h 3206408"/>
                    <a:gd name="connsiteX20" fmla="*/ 902491 w 3310988"/>
                    <a:gd name="connsiteY20" fmla="*/ 1680101 h 3206408"/>
                    <a:gd name="connsiteX21" fmla="*/ 901790 w 3310988"/>
                    <a:gd name="connsiteY21" fmla="*/ 1679023 h 3206408"/>
                    <a:gd name="connsiteX22" fmla="*/ 900652 w 3310988"/>
                    <a:gd name="connsiteY22" fmla="*/ 1676858 h 3206408"/>
                    <a:gd name="connsiteX23" fmla="*/ 896859 w 3310988"/>
                    <a:gd name="connsiteY23" fmla="*/ 1671444 h 3206408"/>
                    <a:gd name="connsiteX24" fmla="*/ 989331 w 3310988"/>
                    <a:gd name="connsiteY24" fmla="*/ 1227749 h 3206408"/>
                    <a:gd name="connsiteX25" fmla="*/ 1973553 w 3310988"/>
                    <a:gd name="connsiteY25" fmla="*/ 2115926 h 3206408"/>
                    <a:gd name="connsiteX26" fmla="*/ 1978220 w 3310988"/>
                    <a:gd name="connsiteY26" fmla="*/ 2208346 h 3206408"/>
                    <a:gd name="connsiteX27" fmla="*/ 1978219 w 3310988"/>
                    <a:gd name="connsiteY27" fmla="*/ 2208346 h 3206408"/>
                    <a:gd name="connsiteX28" fmla="*/ 1978660 w 3310988"/>
                    <a:gd name="connsiteY28" fmla="*/ 2217078 h 3206408"/>
                    <a:gd name="connsiteX29" fmla="*/ 989330 w 3310988"/>
                    <a:gd name="connsiteY29" fmla="*/ 3206408 h 3206408"/>
                    <a:gd name="connsiteX30" fmla="*/ 0 w 3310988"/>
                    <a:gd name="connsiteY30" fmla="*/ 2217078 h 3206408"/>
                    <a:gd name="connsiteX31" fmla="*/ 888177 w 3310988"/>
                    <a:gd name="connsiteY31" fmla="*/ 1232856 h 3206408"/>
                    <a:gd name="connsiteX32" fmla="*/ 970284 w 3310988"/>
                    <a:gd name="connsiteY32" fmla="*/ 1228710 h 3206408"/>
                    <a:gd name="connsiteX33" fmla="*/ 970280 w 3310988"/>
                    <a:gd name="connsiteY33" fmla="*/ 1228743 h 3206408"/>
                    <a:gd name="connsiteX34" fmla="*/ 947420 w 3310988"/>
                    <a:gd name="connsiteY34" fmla="*/ 1327803 h 3206408"/>
                    <a:gd name="connsiteX35" fmla="*/ 939800 w 3310988"/>
                    <a:gd name="connsiteY35" fmla="*/ 1373523 h 3206408"/>
                    <a:gd name="connsiteX36" fmla="*/ 909320 w 3310988"/>
                    <a:gd name="connsiteY36" fmla="*/ 1442103 h 3206408"/>
                    <a:gd name="connsiteX37" fmla="*/ 886460 w 3310988"/>
                    <a:gd name="connsiteY37" fmla="*/ 1480203 h 3206408"/>
                    <a:gd name="connsiteX38" fmla="*/ 878840 w 3310988"/>
                    <a:gd name="connsiteY38" fmla="*/ 1609743 h 3206408"/>
                    <a:gd name="connsiteX39" fmla="*/ 879037 w 3310988"/>
                    <a:gd name="connsiteY39" fmla="*/ 1610540 h 3206408"/>
                    <a:gd name="connsiteX40" fmla="*/ 887347 w 3310988"/>
                    <a:gd name="connsiteY40" fmla="*/ 1644347 h 3206408"/>
                    <a:gd name="connsiteX41" fmla="*/ 889965 w 3310988"/>
                    <a:gd name="connsiteY41" fmla="*/ 1655248 h 3206408"/>
                    <a:gd name="connsiteX42" fmla="*/ 892217 w 3310988"/>
                    <a:gd name="connsiteY42" fmla="*/ 1664689 h 3206408"/>
                    <a:gd name="connsiteX43" fmla="*/ 892296 w 3310988"/>
                    <a:gd name="connsiteY43" fmla="*/ 1664978 h 3206408"/>
                    <a:gd name="connsiteX44" fmla="*/ 892781 w 3310988"/>
                    <a:gd name="connsiteY44" fmla="*/ 1667005 h 3206408"/>
                    <a:gd name="connsiteX45" fmla="*/ 893770 w 3310988"/>
                    <a:gd name="connsiteY45" fmla="*/ 1670382 h 3206408"/>
                    <a:gd name="connsiteX46" fmla="*/ 893771 w 3310988"/>
                    <a:gd name="connsiteY46" fmla="*/ 1670382 h 3206408"/>
                    <a:gd name="connsiteX47" fmla="*/ 892296 w 3310988"/>
                    <a:gd name="connsiteY47" fmla="*/ 1664978 h 3206408"/>
                    <a:gd name="connsiteX48" fmla="*/ 890540 w 3310988"/>
                    <a:gd name="connsiteY48" fmla="*/ 1657642 h 3206408"/>
                    <a:gd name="connsiteX49" fmla="*/ 889965 w 3310988"/>
                    <a:gd name="connsiteY49" fmla="*/ 1655248 h 3206408"/>
                    <a:gd name="connsiteX50" fmla="*/ 887923 w 3310988"/>
                    <a:gd name="connsiteY50" fmla="*/ 1646691 h 3206408"/>
                    <a:gd name="connsiteX51" fmla="*/ 887347 w 3310988"/>
                    <a:gd name="connsiteY51" fmla="*/ 1644347 h 3206408"/>
                    <a:gd name="connsiteX52" fmla="*/ 886181 w 3310988"/>
                    <a:gd name="connsiteY52" fmla="*/ 1639489 h 3206408"/>
                    <a:gd name="connsiteX53" fmla="*/ 879037 w 3310988"/>
                    <a:gd name="connsiteY53" fmla="*/ 1610540 h 3206408"/>
                    <a:gd name="connsiteX54" fmla="*/ 878841 w 3310988"/>
                    <a:gd name="connsiteY54" fmla="*/ 1609744 h 3206408"/>
                    <a:gd name="connsiteX55" fmla="*/ 886461 w 3310988"/>
                    <a:gd name="connsiteY55" fmla="*/ 1480204 h 3206408"/>
                    <a:gd name="connsiteX56" fmla="*/ 909321 w 3310988"/>
                    <a:gd name="connsiteY56" fmla="*/ 1442104 h 3206408"/>
                    <a:gd name="connsiteX57" fmla="*/ 939801 w 3310988"/>
                    <a:gd name="connsiteY57" fmla="*/ 1373524 h 3206408"/>
                    <a:gd name="connsiteX58" fmla="*/ 947421 w 3310988"/>
                    <a:gd name="connsiteY58" fmla="*/ 1327804 h 3206408"/>
                    <a:gd name="connsiteX59" fmla="*/ 970281 w 3310988"/>
                    <a:gd name="connsiteY59" fmla="*/ 1228744 h 3206408"/>
                    <a:gd name="connsiteX60" fmla="*/ 970285 w 3310988"/>
                    <a:gd name="connsiteY60" fmla="*/ 1228711 h 3206408"/>
                    <a:gd name="connsiteX61" fmla="*/ 2207134 w 3310988"/>
                    <a:gd name="connsiteY61" fmla="*/ 0 h 3206408"/>
                    <a:gd name="connsiteX62" fmla="*/ 2209278 w 3310988"/>
                    <a:gd name="connsiteY62" fmla="*/ 45281 h 3206408"/>
                    <a:gd name="connsiteX63" fmla="*/ 3092961 w 3310988"/>
                    <a:gd name="connsiteY63" fmla="*/ 934591 h 3206408"/>
                    <a:gd name="connsiteX64" fmla="*/ 3165680 w 3310988"/>
                    <a:gd name="connsiteY64" fmla="*/ 938263 h 3206408"/>
                    <a:gd name="connsiteX65" fmla="*/ 3165680 w 3310988"/>
                    <a:gd name="connsiteY65" fmla="*/ 938262 h 3206408"/>
                    <a:gd name="connsiteX66" fmla="*/ 3194113 w 3310988"/>
                    <a:gd name="connsiteY66" fmla="*/ 939698 h 3206408"/>
                    <a:gd name="connsiteX67" fmla="*/ 3310988 w 3310988"/>
                    <a:gd name="connsiteY67" fmla="*/ 939698 h 3206408"/>
                    <a:gd name="connsiteX68" fmla="*/ 3297616 w 3310988"/>
                    <a:gd name="connsiteY68" fmla="*/ 941696 h 3206408"/>
                    <a:gd name="connsiteX69" fmla="*/ 3271340 w 3310988"/>
                    <a:gd name="connsiteY69" fmla="*/ 943023 h 3206408"/>
                    <a:gd name="connsiteX70" fmla="*/ 3271340 w 3310988"/>
                    <a:gd name="connsiteY70" fmla="*/ 943022 h 3206408"/>
                    <a:gd name="connsiteX71" fmla="*/ 3196464 w 3310988"/>
                    <a:gd name="connsiteY71" fmla="*/ 946803 h 3206408"/>
                    <a:gd name="connsiteX72" fmla="*/ 2912108 w 3310988"/>
                    <a:gd name="connsiteY72" fmla="*/ 946803 h 3206408"/>
                    <a:gd name="connsiteX73" fmla="*/ 1978661 w 3310988"/>
                    <a:gd name="connsiteY73" fmla="*/ 1880250 h 3206408"/>
                    <a:gd name="connsiteX74" fmla="*/ 1978661 w 3310988"/>
                    <a:gd name="connsiteY74" fmla="*/ 2208313 h 3206408"/>
                    <a:gd name="connsiteX75" fmla="*/ 1978220 w 3310988"/>
                    <a:gd name="connsiteY75" fmla="*/ 2208345 h 3206408"/>
                    <a:gd name="connsiteX76" fmla="*/ 1973553 w 3310988"/>
                    <a:gd name="connsiteY76" fmla="*/ 2115925 h 3206408"/>
                    <a:gd name="connsiteX77" fmla="*/ 989331 w 3310988"/>
                    <a:gd name="connsiteY77" fmla="*/ 1227748 h 3206408"/>
                    <a:gd name="connsiteX78" fmla="*/ 1273687 w 3310988"/>
                    <a:gd name="connsiteY78" fmla="*/ 1227748 h 3206408"/>
                    <a:gd name="connsiteX79" fmla="*/ 2207134 w 3310988"/>
                    <a:gd name="connsiteY79" fmla="*/ 294301 h 3206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3310988" h="3206408">
                      <a:moveTo>
                        <a:pt x="896859" y="1671444"/>
                      </a:moveTo>
                      <a:lnTo>
                        <a:pt x="901790" y="1679023"/>
                      </a:lnTo>
                      <a:lnTo>
                        <a:pt x="904045" y="1683315"/>
                      </a:lnTo>
                      <a:lnTo>
                        <a:pt x="911443" y="1698615"/>
                      </a:lnTo>
                      <a:lnTo>
                        <a:pt x="915191" y="1706835"/>
                      </a:lnTo>
                      <a:lnTo>
                        <a:pt x="932180" y="1746903"/>
                      </a:lnTo>
                      <a:cubicBezTo>
                        <a:pt x="1033920" y="1996629"/>
                        <a:pt x="907455" y="1753164"/>
                        <a:pt x="1069340" y="2036463"/>
                      </a:cubicBezTo>
                      <a:cubicBezTo>
                        <a:pt x="1082723" y="2059884"/>
                        <a:pt x="1097084" y="2084370"/>
                        <a:pt x="1113311" y="2107281"/>
                      </a:cubicBezTo>
                      <a:lnTo>
                        <a:pt x="1121792" y="2116715"/>
                      </a:lnTo>
                      <a:lnTo>
                        <a:pt x="1130194" y="2129570"/>
                      </a:lnTo>
                      <a:lnTo>
                        <a:pt x="1168481" y="2168648"/>
                      </a:lnTo>
                      <a:lnTo>
                        <a:pt x="1121792" y="2116715"/>
                      </a:lnTo>
                      <a:lnTo>
                        <a:pt x="1069341" y="2036464"/>
                      </a:lnTo>
                      <a:cubicBezTo>
                        <a:pt x="907456" y="1753165"/>
                        <a:pt x="1033921" y="1996630"/>
                        <a:pt x="932181" y="1746904"/>
                      </a:cubicBezTo>
                      <a:cubicBezTo>
                        <a:pt x="926422" y="1732769"/>
                        <a:pt x="921560" y="1721218"/>
                        <a:pt x="917449" y="1711785"/>
                      </a:cubicBezTo>
                      <a:lnTo>
                        <a:pt x="915191" y="1706835"/>
                      </a:lnTo>
                      <a:lnTo>
                        <a:pt x="913582" y="1703039"/>
                      </a:lnTo>
                      <a:lnTo>
                        <a:pt x="911443" y="1698615"/>
                      </a:lnTo>
                      <a:lnTo>
                        <a:pt x="907227" y="1689371"/>
                      </a:lnTo>
                      <a:lnTo>
                        <a:pt x="904045" y="1683315"/>
                      </a:lnTo>
                      <a:lnTo>
                        <a:pt x="902491" y="1680101"/>
                      </a:lnTo>
                      <a:lnTo>
                        <a:pt x="901790" y="1679023"/>
                      </a:lnTo>
                      <a:lnTo>
                        <a:pt x="900652" y="1676858"/>
                      </a:lnTo>
                      <a:cubicBezTo>
                        <a:pt x="898972" y="1674026"/>
                        <a:pt x="897756" y="1672377"/>
                        <a:pt x="896859" y="1671444"/>
                      </a:cubicBezTo>
                      <a:close/>
                      <a:moveTo>
                        <a:pt x="989331" y="1227749"/>
                      </a:moveTo>
                      <a:cubicBezTo>
                        <a:pt x="1501573" y="1227749"/>
                        <a:pt x="1922889" y="1617050"/>
                        <a:pt x="1973553" y="2115926"/>
                      </a:cubicBezTo>
                      <a:lnTo>
                        <a:pt x="1978220" y="2208346"/>
                      </a:lnTo>
                      <a:lnTo>
                        <a:pt x="1978219" y="2208346"/>
                      </a:lnTo>
                      <a:lnTo>
                        <a:pt x="1978660" y="2217078"/>
                      </a:lnTo>
                      <a:cubicBezTo>
                        <a:pt x="1978660" y="2763470"/>
                        <a:pt x="1535722" y="3206408"/>
                        <a:pt x="989330" y="3206408"/>
                      </a:cubicBezTo>
                      <a:cubicBezTo>
                        <a:pt x="442938" y="3206408"/>
                        <a:pt x="0" y="2763470"/>
                        <a:pt x="0" y="2217078"/>
                      </a:cubicBezTo>
                      <a:cubicBezTo>
                        <a:pt x="0" y="1704836"/>
                        <a:pt x="389301" y="1283519"/>
                        <a:pt x="888177" y="1232856"/>
                      </a:cubicBezTo>
                      <a:lnTo>
                        <a:pt x="970284" y="1228710"/>
                      </a:lnTo>
                      <a:lnTo>
                        <a:pt x="970280" y="1228743"/>
                      </a:lnTo>
                      <a:cubicBezTo>
                        <a:pt x="960385" y="1302953"/>
                        <a:pt x="965989" y="1247339"/>
                        <a:pt x="947420" y="1327803"/>
                      </a:cubicBezTo>
                      <a:cubicBezTo>
                        <a:pt x="943946" y="1342858"/>
                        <a:pt x="942340" y="1358283"/>
                        <a:pt x="939800" y="1373523"/>
                      </a:cubicBezTo>
                      <a:cubicBezTo>
                        <a:pt x="927689" y="1403800"/>
                        <a:pt x="924575" y="1414644"/>
                        <a:pt x="909320" y="1442103"/>
                      </a:cubicBezTo>
                      <a:cubicBezTo>
                        <a:pt x="902127" y="1455050"/>
                        <a:pt x="889109" y="1465631"/>
                        <a:pt x="886460" y="1480203"/>
                      </a:cubicBezTo>
                      <a:cubicBezTo>
                        <a:pt x="878722" y="1522760"/>
                        <a:pt x="881380" y="1566563"/>
                        <a:pt x="878840" y="1609743"/>
                      </a:cubicBezTo>
                      <a:lnTo>
                        <a:pt x="879037" y="1610540"/>
                      </a:lnTo>
                      <a:lnTo>
                        <a:pt x="887347" y="1644347"/>
                      </a:lnTo>
                      <a:lnTo>
                        <a:pt x="889965" y="1655248"/>
                      </a:lnTo>
                      <a:lnTo>
                        <a:pt x="892217" y="1664689"/>
                      </a:lnTo>
                      <a:lnTo>
                        <a:pt x="892296" y="1664978"/>
                      </a:lnTo>
                      <a:lnTo>
                        <a:pt x="892781" y="1667005"/>
                      </a:lnTo>
                      <a:cubicBezTo>
                        <a:pt x="893271" y="1668972"/>
                        <a:pt x="893553" y="1669942"/>
                        <a:pt x="893770" y="1670382"/>
                      </a:cubicBezTo>
                      <a:lnTo>
                        <a:pt x="893771" y="1670382"/>
                      </a:lnTo>
                      <a:lnTo>
                        <a:pt x="892296" y="1664978"/>
                      </a:lnTo>
                      <a:lnTo>
                        <a:pt x="890540" y="1657642"/>
                      </a:lnTo>
                      <a:lnTo>
                        <a:pt x="889965" y="1655248"/>
                      </a:lnTo>
                      <a:lnTo>
                        <a:pt x="887923" y="1646691"/>
                      </a:lnTo>
                      <a:lnTo>
                        <a:pt x="887347" y="1644347"/>
                      </a:lnTo>
                      <a:lnTo>
                        <a:pt x="886181" y="1639489"/>
                      </a:lnTo>
                      <a:lnTo>
                        <a:pt x="879037" y="1610540"/>
                      </a:lnTo>
                      <a:lnTo>
                        <a:pt x="878841" y="1609744"/>
                      </a:lnTo>
                      <a:cubicBezTo>
                        <a:pt x="881381" y="1566564"/>
                        <a:pt x="878723" y="1522761"/>
                        <a:pt x="886461" y="1480204"/>
                      </a:cubicBezTo>
                      <a:cubicBezTo>
                        <a:pt x="889110" y="1465632"/>
                        <a:pt x="902128" y="1455051"/>
                        <a:pt x="909321" y="1442104"/>
                      </a:cubicBezTo>
                      <a:cubicBezTo>
                        <a:pt x="924576" y="1414645"/>
                        <a:pt x="927690" y="1403801"/>
                        <a:pt x="939801" y="1373524"/>
                      </a:cubicBezTo>
                      <a:cubicBezTo>
                        <a:pt x="942341" y="1358284"/>
                        <a:pt x="943947" y="1342859"/>
                        <a:pt x="947421" y="1327804"/>
                      </a:cubicBezTo>
                      <a:cubicBezTo>
                        <a:pt x="965990" y="1247340"/>
                        <a:pt x="960386" y="1302954"/>
                        <a:pt x="970281" y="1228744"/>
                      </a:cubicBezTo>
                      <a:lnTo>
                        <a:pt x="970285" y="1228711"/>
                      </a:lnTo>
                      <a:close/>
                      <a:moveTo>
                        <a:pt x="2207134" y="0"/>
                      </a:moveTo>
                      <a:lnTo>
                        <a:pt x="2209278" y="45281"/>
                      </a:lnTo>
                      <a:cubicBezTo>
                        <a:pt x="2253875" y="513829"/>
                        <a:pt x="2625265" y="887095"/>
                        <a:pt x="3092961" y="934591"/>
                      </a:cubicBezTo>
                      <a:lnTo>
                        <a:pt x="3165680" y="938263"/>
                      </a:lnTo>
                      <a:lnTo>
                        <a:pt x="3165680" y="938262"/>
                      </a:lnTo>
                      <a:lnTo>
                        <a:pt x="3194113" y="939698"/>
                      </a:lnTo>
                      <a:lnTo>
                        <a:pt x="3310988" y="939698"/>
                      </a:lnTo>
                      <a:lnTo>
                        <a:pt x="3297616" y="941696"/>
                      </a:lnTo>
                      <a:lnTo>
                        <a:pt x="3271340" y="943023"/>
                      </a:lnTo>
                      <a:lnTo>
                        <a:pt x="3271340" y="943022"/>
                      </a:lnTo>
                      <a:lnTo>
                        <a:pt x="3196464" y="946803"/>
                      </a:lnTo>
                      <a:lnTo>
                        <a:pt x="2912108" y="946803"/>
                      </a:lnTo>
                      <a:cubicBezTo>
                        <a:pt x="2396579" y="946803"/>
                        <a:pt x="1978661" y="1364721"/>
                        <a:pt x="1978661" y="1880250"/>
                      </a:cubicBezTo>
                      <a:lnTo>
                        <a:pt x="1978661" y="2208313"/>
                      </a:lnTo>
                      <a:lnTo>
                        <a:pt x="1978220" y="2208345"/>
                      </a:lnTo>
                      <a:lnTo>
                        <a:pt x="1973553" y="2115925"/>
                      </a:lnTo>
                      <a:cubicBezTo>
                        <a:pt x="1922889" y="1617049"/>
                        <a:pt x="1501573" y="1227748"/>
                        <a:pt x="989331" y="1227748"/>
                      </a:cubicBezTo>
                      <a:lnTo>
                        <a:pt x="1273687" y="1227748"/>
                      </a:lnTo>
                      <a:cubicBezTo>
                        <a:pt x="1789216" y="1227748"/>
                        <a:pt x="2207134" y="809830"/>
                        <a:pt x="2207134" y="29430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2000">
                      <a:srgbClr val="FF00FF"/>
                    </a:gs>
                    <a:gs pos="100000">
                      <a:schemeClr val="bg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  <a:effectLst>
                  <a:outerShdw blurRad="317500" dist="1524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5BE40C0E-6AAE-A1EE-FC4F-974CE9B04005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40937" y="830356"/>
                  <a:ext cx="1976309" cy="1971554"/>
                </a:xfrm>
                <a:custGeom>
                  <a:avLst/>
                  <a:gdLst>
                    <a:gd name="connsiteX0" fmla="*/ 989329 w 1976309"/>
                    <a:gd name="connsiteY0" fmla="*/ 0 h 1971554"/>
                    <a:gd name="connsiteX1" fmla="*/ 1542473 w 1976309"/>
                    <a:gd name="connsiteY1" fmla="*/ 168962 h 1971554"/>
                    <a:gd name="connsiteX2" fmla="*/ 1688709 w 1976309"/>
                    <a:gd name="connsiteY2" fmla="*/ 289618 h 1971554"/>
                    <a:gd name="connsiteX3" fmla="*/ 1689273 w 1976309"/>
                    <a:gd name="connsiteY3" fmla="*/ 290231 h 1971554"/>
                    <a:gd name="connsiteX4" fmla="*/ 1800721 w 1976309"/>
                    <a:gd name="connsiteY4" fmla="*/ 425307 h 1971554"/>
                    <a:gd name="connsiteX5" fmla="*/ 1859487 w 1976309"/>
                    <a:gd name="connsiteY5" fmla="*/ 518243 h 1971554"/>
                    <a:gd name="connsiteX6" fmla="*/ 1900913 w 1976309"/>
                    <a:gd name="connsiteY6" fmla="*/ 604238 h 1971554"/>
                    <a:gd name="connsiteX7" fmla="*/ 1925975 w 1976309"/>
                    <a:gd name="connsiteY7" fmla="*/ 672711 h 1971554"/>
                    <a:gd name="connsiteX8" fmla="*/ 1935277 w 1976309"/>
                    <a:gd name="connsiteY8" fmla="*/ 699393 h 1971554"/>
                    <a:gd name="connsiteX9" fmla="*/ 1936021 w 1976309"/>
                    <a:gd name="connsiteY9" fmla="*/ 702286 h 1971554"/>
                    <a:gd name="connsiteX10" fmla="*/ 1957427 w 1976309"/>
                    <a:gd name="connsiteY10" fmla="*/ 788885 h 1971554"/>
                    <a:gd name="connsiteX11" fmla="*/ 1971202 w 1976309"/>
                    <a:gd name="connsiteY11" fmla="*/ 881072 h 1971554"/>
                    <a:gd name="connsiteX12" fmla="*/ 1972529 w 1976309"/>
                    <a:gd name="connsiteY12" fmla="*/ 907348 h 1971554"/>
                    <a:gd name="connsiteX13" fmla="*/ 1972528 w 1976309"/>
                    <a:gd name="connsiteY13" fmla="*/ 907348 h 1971554"/>
                    <a:gd name="connsiteX14" fmla="*/ 1976309 w 1976309"/>
                    <a:gd name="connsiteY14" fmla="*/ 982224 h 1971554"/>
                    <a:gd name="connsiteX15" fmla="*/ 1976309 w 1976309"/>
                    <a:gd name="connsiteY15" fmla="*/ 1038961 h 1971554"/>
                    <a:gd name="connsiteX16" fmla="*/ 1974165 w 1976309"/>
                    <a:gd name="connsiteY16" fmla="*/ 1084242 h 1971554"/>
                    <a:gd name="connsiteX17" fmla="*/ 1182669 w 1976309"/>
                    <a:gd name="connsiteY17" fmla="*/ 1959777 h 1971554"/>
                    <a:gd name="connsiteX18" fmla="*/ 1103854 w 1976309"/>
                    <a:gd name="connsiteY18" fmla="*/ 1971554 h 1971554"/>
                    <a:gd name="connsiteX19" fmla="*/ 986979 w 1976309"/>
                    <a:gd name="connsiteY19" fmla="*/ 1971554 h 1971554"/>
                    <a:gd name="connsiteX20" fmla="*/ 958546 w 1976309"/>
                    <a:gd name="connsiteY20" fmla="*/ 1970118 h 1971554"/>
                    <a:gd name="connsiteX21" fmla="*/ 958546 w 1976309"/>
                    <a:gd name="connsiteY21" fmla="*/ 1970119 h 1971554"/>
                    <a:gd name="connsiteX22" fmla="*/ 885827 w 1976309"/>
                    <a:gd name="connsiteY22" fmla="*/ 1966447 h 1971554"/>
                    <a:gd name="connsiteX23" fmla="*/ 2144 w 1976309"/>
                    <a:gd name="connsiteY23" fmla="*/ 1077137 h 1971554"/>
                    <a:gd name="connsiteX24" fmla="*/ 0 w 1976309"/>
                    <a:gd name="connsiteY24" fmla="*/ 1031856 h 1971554"/>
                    <a:gd name="connsiteX25" fmla="*/ 0 w 1976309"/>
                    <a:gd name="connsiteY25" fmla="*/ 989329 h 1971554"/>
                    <a:gd name="connsiteX26" fmla="*/ 1436 w 1976309"/>
                    <a:gd name="connsiteY26" fmla="*/ 960896 h 1971554"/>
                    <a:gd name="connsiteX27" fmla="*/ 1435 w 1976309"/>
                    <a:gd name="connsiteY27" fmla="*/ 960896 h 1971554"/>
                    <a:gd name="connsiteX28" fmla="*/ 5107 w 1976309"/>
                    <a:gd name="connsiteY28" fmla="*/ 888177 h 1971554"/>
                    <a:gd name="connsiteX29" fmla="*/ 989329 w 1976309"/>
                    <a:gd name="connsiteY29" fmla="*/ 0 h 1971554"/>
                    <a:gd name="connsiteX30" fmla="*/ 1441630 w 1976309"/>
                    <a:gd name="connsiteY30" fmla="*/ 1065445 h 1971554"/>
                    <a:gd name="connsiteX31" fmla="*/ 1438005 w 1976309"/>
                    <a:gd name="connsiteY31" fmla="*/ 1067335 h 1971554"/>
                    <a:gd name="connsiteX32" fmla="*/ 1435766 w 1976309"/>
                    <a:gd name="connsiteY32" fmla="*/ 1068788 h 1971554"/>
                    <a:gd name="connsiteX33" fmla="*/ 1435750 w 1976309"/>
                    <a:gd name="connsiteY33" fmla="*/ 1068800 h 1971554"/>
                    <a:gd name="connsiteX34" fmla="*/ 1435733 w 1976309"/>
                    <a:gd name="connsiteY34" fmla="*/ 1068811 h 1971554"/>
                    <a:gd name="connsiteX35" fmla="*/ 1428863 w 1976309"/>
                    <a:gd name="connsiteY35" fmla="*/ 1073979 h 1971554"/>
                    <a:gd name="connsiteX36" fmla="*/ 1393094 w 1976309"/>
                    <a:gd name="connsiteY36" fmla="*/ 1101558 h 1971554"/>
                    <a:gd name="connsiteX37" fmla="*/ 1441630 w 1976309"/>
                    <a:gd name="connsiteY37" fmla="*/ 1065445 h 1971554"/>
                    <a:gd name="connsiteX38" fmla="*/ 869996 w 1976309"/>
                    <a:gd name="connsiteY38" fmla="*/ 1395444 h 1971554"/>
                    <a:gd name="connsiteX39" fmla="*/ 904219 w 1976309"/>
                    <a:gd name="connsiteY39" fmla="*/ 1440355 h 1971554"/>
                    <a:gd name="connsiteX40" fmla="*/ 902766 w 1976309"/>
                    <a:gd name="connsiteY40" fmla="*/ 1438116 h 1971554"/>
                    <a:gd name="connsiteX41" fmla="*/ 902754 w 1976309"/>
                    <a:gd name="connsiteY41" fmla="*/ 1438100 h 1971554"/>
                    <a:gd name="connsiteX42" fmla="*/ 902743 w 1976309"/>
                    <a:gd name="connsiteY42" fmla="*/ 1438083 h 1971554"/>
                    <a:gd name="connsiteX43" fmla="*/ 897575 w 1976309"/>
                    <a:gd name="connsiteY43" fmla="*/ 1431213 h 1971554"/>
                    <a:gd name="connsiteX44" fmla="*/ 869996 w 1976309"/>
                    <a:gd name="connsiteY44" fmla="*/ 1395444 h 19715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76309" h="1971554">
                      <a:moveTo>
                        <a:pt x="989329" y="0"/>
                      </a:moveTo>
                      <a:cubicBezTo>
                        <a:pt x="1194226" y="0"/>
                        <a:pt x="1384575" y="62288"/>
                        <a:pt x="1542473" y="168962"/>
                      </a:cubicBezTo>
                      <a:lnTo>
                        <a:pt x="1688709" y="289618"/>
                      </a:lnTo>
                      <a:lnTo>
                        <a:pt x="1689273" y="290231"/>
                      </a:lnTo>
                      <a:lnTo>
                        <a:pt x="1800721" y="425307"/>
                      </a:lnTo>
                      <a:lnTo>
                        <a:pt x="1859487" y="518243"/>
                      </a:lnTo>
                      <a:lnTo>
                        <a:pt x="1900913" y="604238"/>
                      </a:lnTo>
                      <a:lnTo>
                        <a:pt x="1925975" y="672711"/>
                      </a:lnTo>
                      <a:lnTo>
                        <a:pt x="1935277" y="699393"/>
                      </a:lnTo>
                      <a:lnTo>
                        <a:pt x="1936021" y="702286"/>
                      </a:lnTo>
                      <a:lnTo>
                        <a:pt x="1957427" y="788885"/>
                      </a:lnTo>
                      <a:cubicBezTo>
                        <a:pt x="1963422" y="819141"/>
                        <a:pt x="1968036" y="849892"/>
                        <a:pt x="1971202" y="881072"/>
                      </a:cubicBezTo>
                      <a:lnTo>
                        <a:pt x="1972529" y="907348"/>
                      </a:lnTo>
                      <a:lnTo>
                        <a:pt x="1972528" y="907348"/>
                      </a:lnTo>
                      <a:lnTo>
                        <a:pt x="1976309" y="982224"/>
                      </a:lnTo>
                      <a:lnTo>
                        <a:pt x="1976309" y="1038961"/>
                      </a:lnTo>
                      <a:lnTo>
                        <a:pt x="1974165" y="1084242"/>
                      </a:lnTo>
                      <a:cubicBezTo>
                        <a:pt x="1932542" y="1521552"/>
                        <a:pt x="1606245" y="1875863"/>
                        <a:pt x="1182669" y="1959777"/>
                      </a:cubicBezTo>
                      <a:lnTo>
                        <a:pt x="1103854" y="1971554"/>
                      </a:lnTo>
                      <a:lnTo>
                        <a:pt x="986979" y="1971554"/>
                      </a:lnTo>
                      <a:lnTo>
                        <a:pt x="958546" y="1970118"/>
                      </a:lnTo>
                      <a:lnTo>
                        <a:pt x="958546" y="1970119"/>
                      </a:lnTo>
                      <a:lnTo>
                        <a:pt x="885827" y="1966447"/>
                      </a:lnTo>
                      <a:cubicBezTo>
                        <a:pt x="418131" y="1918951"/>
                        <a:pt x="46741" y="1545685"/>
                        <a:pt x="2144" y="1077137"/>
                      </a:cubicBezTo>
                      <a:lnTo>
                        <a:pt x="0" y="1031856"/>
                      </a:lnTo>
                      <a:lnTo>
                        <a:pt x="0" y="989329"/>
                      </a:lnTo>
                      <a:lnTo>
                        <a:pt x="1436" y="960896"/>
                      </a:lnTo>
                      <a:lnTo>
                        <a:pt x="1435" y="960896"/>
                      </a:lnTo>
                      <a:lnTo>
                        <a:pt x="5107" y="888177"/>
                      </a:lnTo>
                      <a:cubicBezTo>
                        <a:pt x="55770" y="389301"/>
                        <a:pt x="477086" y="0"/>
                        <a:pt x="989329" y="0"/>
                      </a:cubicBezTo>
                      <a:close/>
                      <a:moveTo>
                        <a:pt x="1441630" y="1065445"/>
                      </a:moveTo>
                      <a:cubicBezTo>
                        <a:pt x="1441611" y="1065238"/>
                        <a:pt x="1440510" y="1065790"/>
                        <a:pt x="1438005" y="1067335"/>
                      </a:cubicBezTo>
                      <a:lnTo>
                        <a:pt x="1435766" y="1068788"/>
                      </a:lnTo>
                      <a:lnTo>
                        <a:pt x="1435750" y="1068800"/>
                      </a:lnTo>
                      <a:lnTo>
                        <a:pt x="1435733" y="1068811"/>
                      </a:lnTo>
                      <a:lnTo>
                        <a:pt x="1428863" y="1073979"/>
                      </a:lnTo>
                      <a:cubicBezTo>
                        <a:pt x="1404594" y="1092311"/>
                        <a:pt x="1394700" y="1100031"/>
                        <a:pt x="1393094" y="1101558"/>
                      </a:cubicBezTo>
                      <a:cubicBezTo>
                        <a:pt x="1388878" y="1105567"/>
                        <a:pt x="1441764" y="1066896"/>
                        <a:pt x="1441630" y="1065445"/>
                      </a:cubicBezTo>
                      <a:close/>
                      <a:moveTo>
                        <a:pt x="869996" y="1395444"/>
                      </a:moveTo>
                      <a:cubicBezTo>
                        <a:pt x="865415" y="1390625"/>
                        <a:pt x="916578" y="1460390"/>
                        <a:pt x="904219" y="1440355"/>
                      </a:cubicBezTo>
                      <a:lnTo>
                        <a:pt x="902766" y="1438116"/>
                      </a:lnTo>
                      <a:lnTo>
                        <a:pt x="902754" y="1438100"/>
                      </a:lnTo>
                      <a:lnTo>
                        <a:pt x="902743" y="1438083"/>
                      </a:lnTo>
                      <a:lnTo>
                        <a:pt x="897575" y="1431213"/>
                      </a:lnTo>
                      <a:cubicBezTo>
                        <a:pt x="879243" y="1406944"/>
                        <a:pt x="871523" y="1397050"/>
                        <a:pt x="869996" y="1395444"/>
                      </a:cubicBezTo>
                      <a:close/>
                    </a:path>
                  </a:pathLst>
                </a:custGeom>
                <a:noFill/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478770EA-A693-2103-C5C4-B87D8F8EADA6}"/>
                </a:ext>
              </a:extLst>
            </p:cNvPr>
            <p:cNvGrpSpPr/>
            <p:nvPr/>
          </p:nvGrpSpPr>
          <p:grpSpPr>
            <a:xfrm rot="18900000">
              <a:off x="5295735" y="11405251"/>
              <a:ext cx="1634836" cy="1634836"/>
              <a:chOff x="6427166" y="3729166"/>
              <a:chExt cx="1634836" cy="1634836"/>
            </a:xfrm>
          </p:grpSpPr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2024D512-9E31-EACA-0CB4-42E1907C87DD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>
                <a:innerShdw blurRad="723900">
                  <a:srgbClr val="5016FD"/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8055DBF7-4BD0-6FFF-7B67-A6BD16AA50AF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0BAE3613-ACA4-153F-327D-D0EBFA4173E0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bg1"/>
                      </a:solidFill>
                    </a:rPr>
                    <a:t>STEP</a:t>
                  </a:r>
                </a:p>
              </p:txBody>
            </p:sp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6CB0033A-7862-7C63-9DC2-9D186034F3D6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bg1"/>
                      </a:solidFill>
                      <a:latin typeface="Russo One" panose="02000503050000020004" pitchFamily="2" charset="0"/>
                    </a:rPr>
                    <a:t>01</a:t>
                  </a:r>
                </a:p>
              </p:txBody>
            </p:sp>
          </p:grpSp>
        </p:grpSp>
      </p:grpSp>
      <p:grpSp>
        <p:nvGrpSpPr>
          <p:cNvPr id="133" name="2">
            <a:extLst>
              <a:ext uri="{FF2B5EF4-FFF2-40B4-BE49-F238E27FC236}">
                <a16:creationId xmlns:a16="http://schemas.microsoft.com/office/drawing/2014/main" id="{6E9BC736-CAC3-1460-22CA-49D3E7D66FE2}"/>
              </a:ext>
            </a:extLst>
          </p:cNvPr>
          <p:cNvGrpSpPr/>
          <p:nvPr/>
        </p:nvGrpSpPr>
        <p:grpSpPr>
          <a:xfrm>
            <a:off x="445570" y="3454019"/>
            <a:ext cx="11246302" cy="11246302"/>
            <a:chOff x="445570" y="3454019"/>
            <a:chExt cx="11246302" cy="11246302"/>
          </a:xfrm>
        </p:grpSpPr>
        <p:grpSp>
          <p:nvGrpSpPr>
            <p:cNvPr id="9" name="2">
              <a:extLst>
                <a:ext uri="{FF2B5EF4-FFF2-40B4-BE49-F238E27FC236}">
                  <a16:creationId xmlns:a16="http://schemas.microsoft.com/office/drawing/2014/main" id="{0639D0E2-701B-B40D-68AF-3D74707CDAD2}"/>
                </a:ext>
              </a:extLst>
            </p:cNvPr>
            <p:cNvGrpSpPr/>
            <p:nvPr/>
          </p:nvGrpSpPr>
          <p:grpSpPr>
            <a:xfrm rot="18900000">
              <a:off x="445570" y="3454019"/>
              <a:ext cx="11246302" cy="11246302"/>
              <a:chOff x="1962959" y="-3782767"/>
              <a:chExt cx="11246302" cy="11246302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466EAF93-1F4F-EA5D-E15F-5E4D91C1CCF3}"/>
                  </a:ext>
                </a:extLst>
              </p:cNvPr>
              <p:cNvSpPr/>
              <p:nvPr/>
            </p:nvSpPr>
            <p:spPr>
              <a:xfrm>
                <a:off x="1962959" y="-37827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27BDC7D9-79A1-2AA4-CE9C-8B2F25CFB6C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93203" y="855756"/>
                <a:ext cx="4183443" cy="4238265"/>
              </a:xfrm>
              <a:custGeom>
                <a:avLst/>
                <a:gdLst>
                  <a:gd name="connsiteX0" fmla="*/ 896859 w 4183443"/>
                  <a:gd name="connsiteY0" fmla="*/ 2703301 h 4238265"/>
                  <a:gd name="connsiteX1" fmla="*/ 901790 w 4183443"/>
                  <a:gd name="connsiteY1" fmla="*/ 2710880 h 4238265"/>
                  <a:gd name="connsiteX2" fmla="*/ 904045 w 4183443"/>
                  <a:gd name="connsiteY2" fmla="*/ 2715172 h 4238265"/>
                  <a:gd name="connsiteX3" fmla="*/ 911443 w 4183443"/>
                  <a:gd name="connsiteY3" fmla="*/ 2730472 h 4238265"/>
                  <a:gd name="connsiteX4" fmla="*/ 915191 w 4183443"/>
                  <a:gd name="connsiteY4" fmla="*/ 2738692 h 4238265"/>
                  <a:gd name="connsiteX5" fmla="*/ 932180 w 4183443"/>
                  <a:gd name="connsiteY5" fmla="*/ 2778760 h 4238265"/>
                  <a:gd name="connsiteX6" fmla="*/ 1069340 w 4183443"/>
                  <a:gd name="connsiteY6" fmla="*/ 3068320 h 4238265"/>
                  <a:gd name="connsiteX7" fmla="*/ 1113311 w 4183443"/>
                  <a:gd name="connsiteY7" fmla="*/ 3139138 h 4238265"/>
                  <a:gd name="connsiteX8" fmla="*/ 1121792 w 4183443"/>
                  <a:gd name="connsiteY8" fmla="*/ 3148572 h 4238265"/>
                  <a:gd name="connsiteX9" fmla="*/ 1130194 w 4183443"/>
                  <a:gd name="connsiteY9" fmla="*/ 3161427 h 4238265"/>
                  <a:gd name="connsiteX10" fmla="*/ 1168481 w 4183443"/>
                  <a:gd name="connsiteY10" fmla="*/ 3200505 h 4238265"/>
                  <a:gd name="connsiteX11" fmla="*/ 1121792 w 4183443"/>
                  <a:gd name="connsiteY11" fmla="*/ 3148572 h 4238265"/>
                  <a:gd name="connsiteX12" fmla="*/ 1069341 w 4183443"/>
                  <a:gd name="connsiteY12" fmla="*/ 3068321 h 4238265"/>
                  <a:gd name="connsiteX13" fmla="*/ 932181 w 4183443"/>
                  <a:gd name="connsiteY13" fmla="*/ 2778761 h 4238265"/>
                  <a:gd name="connsiteX14" fmla="*/ 917449 w 4183443"/>
                  <a:gd name="connsiteY14" fmla="*/ 2743642 h 4238265"/>
                  <a:gd name="connsiteX15" fmla="*/ 915191 w 4183443"/>
                  <a:gd name="connsiteY15" fmla="*/ 2738692 h 4238265"/>
                  <a:gd name="connsiteX16" fmla="*/ 913582 w 4183443"/>
                  <a:gd name="connsiteY16" fmla="*/ 2734896 h 4238265"/>
                  <a:gd name="connsiteX17" fmla="*/ 911443 w 4183443"/>
                  <a:gd name="connsiteY17" fmla="*/ 2730472 h 4238265"/>
                  <a:gd name="connsiteX18" fmla="*/ 907227 w 4183443"/>
                  <a:gd name="connsiteY18" fmla="*/ 2721228 h 4238265"/>
                  <a:gd name="connsiteX19" fmla="*/ 904045 w 4183443"/>
                  <a:gd name="connsiteY19" fmla="*/ 2715172 h 4238265"/>
                  <a:gd name="connsiteX20" fmla="*/ 902491 w 4183443"/>
                  <a:gd name="connsiteY20" fmla="*/ 2711958 h 4238265"/>
                  <a:gd name="connsiteX21" fmla="*/ 901790 w 4183443"/>
                  <a:gd name="connsiteY21" fmla="*/ 2710880 h 4238265"/>
                  <a:gd name="connsiteX22" fmla="*/ 900652 w 4183443"/>
                  <a:gd name="connsiteY22" fmla="*/ 2708715 h 4238265"/>
                  <a:gd name="connsiteX23" fmla="*/ 896859 w 4183443"/>
                  <a:gd name="connsiteY23" fmla="*/ 2703301 h 4238265"/>
                  <a:gd name="connsiteX24" fmla="*/ 989331 w 4183443"/>
                  <a:gd name="connsiteY24" fmla="*/ 2259606 h 4238265"/>
                  <a:gd name="connsiteX25" fmla="*/ 1973553 w 4183443"/>
                  <a:gd name="connsiteY25" fmla="*/ 3147783 h 4238265"/>
                  <a:gd name="connsiteX26" fmla="*/ 1978220 w 4183443"/>
                  <a:gd name="connsiteY26" fmla="*/ 3240203 h 4238265"/>
                  <a:gd name="connsiteX27" fmla="*/ 1978219 w 4183443"/>
                  <a:gd name="connsiteY27" fmla="*/ 3240203 h 4238265"/>
                  <a:gd name="connsiteX28" fmla="*/ 1978660 w 4183443"/>
                  <a:gd name="connsiteY28" fmla="*/ 3248935 h 4238265"/>
                  <a:gd name="connsiteX29" fmla="*/ 989330 w 4183443"/>
                  <a:gd name="connsiteY29" fmla="*/ 4238265 h 4238265"/>
                  <a:gd name="connsiteX30" fmla="*/ 0 w 4183443"/>
                  <a:gd name="connsiteY30" fmla="*/ 3248935 h 4238265"/>
                  <a:gd name="connsiteX31" fmla="*/ 888177 w 4183443"/>
                  <a:gd name="connsiteY31" fmla="*/ 2264713 h 4238265"/>
                  <a:gd name="connsiteX32" fmla="*/ 970284 w 4183443"/>
                  <a:gd name="connsiteY32" fmla="*/ 2260567 h 4238265"/>
                  <a:gd name="connsiteX33" fmla="*/ 970280 w 4183443"/>
                  <a:gd name="connsiteY33" fmla="*/ 2260600 h 4238265"/>
                  <a:gd name="connsiteX34" fmla="*/ 947420 w 4183443"/>
                  <a:gd name="connsiteY34" fmla="*/ 2359660 h 4238265"/>
                  <a:gd name="connsiteX35" fmla="*/ 939800 w 4183443"/>
                  <a:gd name="connsiteY35" fmla="*/ 2405380 h 4238265"/>
                  <a:gd name="connsiteX36" fmla="*/ 909320 w 4183443"/>
                  <a:gd name="connsiteY36" fmla="*/ 2473960 h 4238265"/>
                  <a:gd name="connsiteX37" fmla="*/ 886460 w 4183443"/>
                  <a:gd name="connsiteY37" fmla="*/ 2512060 h 4238265"/>
                  <a:gd name="connsiteX38" fmla="*/ 878840 w 4183443"/>
                  <a:gd name="connsiteY38" fmla="*/ 2641600 h 4238265"/>
                  <a:gd name="connsiteX39" fmla="*/ 879037 w 4183443"/>
                  <a:gd name="connsiteY39" fmla="*/ 2642397 h 4238265"/>
                  <a:gd name="connsiteX40" fmla="*/ 887347 w 4183443"/>
                  <a:gd name="connsiteY40" fmla="*/ 2676204 h 4238265"/>
                  <a:gd name="connsiteX41" fmla="*/ 889965 w 4183443"/>
                  <a:gd name="connsiteY41" fmla="*/ 2687105 h 4238265"/>
                  <a:gd name="connsiteX42" fmla="*/ 892217 w 4183443"/>
                  <a:gd name="connsiteY42" fmla="*/ 2696546 h 4238265"/>
                  <a:gd name="connsiteX43" fmla="*/ 892296 w 4183443"/>
                  <a:gd name="connsiteY43" fmla="*/ 2696835 h 4238265"/>
                  <a:gd name="connsiteX44" fmla="*/ 892781 w 4183443"/>
                  <a:gd name="connsiteY44" fmla="*/ 2698862 h 4238265"/>
                  <a:gd name="connsiteX45" fmla="*/ 893770 w 4183443"/>
                  <a:gd name="connsiteY45" fmla="*/ 2702239 h 4238265"/>
                  <a:gd name="connsiteX46" fmla="*/ 893771 w 4183443"/>
                  <a:gd name="connsiteY46" fmla="*/ 2702239 h 4238265"/>
                  <a:gd name="connsiteX47" fmla="*/ 892296 w 4183443"/>
                  <a:gd name="connsiteY47" fmla="*/ 2696835 h 4238265"/>
                  <a:gd name="connsiteX48" fmla="*/ 890540 w 4183443"/>
                  <a:gd name="connsiteY48" fmla="*/ 2689499 h 4238265"/>
                  <a:gd name="connsiteX49" fmla="*/ 889965 w 4183443"/>
                  <a:gd name="connsiteY49" fmla="*/ 2687105 h 4238265"/>
                  <a:gd name="connsiteX50" fmla="*/ 887923 w 4183443"/>
                  <a:gd name="connsiteY50" fmla="*/ 2678548 h 4238265"/>
                  <a:gd name="connsiteX51" fmla="*/ 887347 w 4183443"/>
                  <a:gd name="connsiteY51" fmla="*/ 2676204 h 4238265"/>
                  <a:gd name="connsiteX52" fmla="*/ 886181 w 4183443"/>
                  <a:gd name="connsiteY52" fmla="*/ 2671346 h 4238265"/>
                  <a:gd name="connsiteX53" fmla="*/ 879037 w 4183443"/>
                  <a:gd name="connsiteY53" fmla="*/ 2642397 h 4238265"/>
                  <a:gd name="connsiteX54" fmla="*/ 878841 w 4183443"/>
                  <a:gd name="connsiteY54" fmla="*/ 2641601 h 4238265"/>
                  <a:gd name="connsiteX55" fmla="*/ 886461 w 4183443"/>
                  <a:gd name="connsiteY55" fmla="*/ 2512061 h 4238265"/>
                  <a:gd name="connsiteX56" fmla="*/ 909321 w 4183443"/>
                  <a:gd name="connsiteY56" fmla="*/ 2473961 h 4238265"/>
                  <a:gd name="connsiteX57" fmla="*/ 939801 w 4183443"/>
                  <a:gd name="connsiteY57" fmla="*/ 2405381 h 4238265"/>
                  <a:gd name="connsiteX58" fmla="*/ 947421 w 4183443"/>
                  <a:gd name="connsiteY58" fmla="*/ 2359661 h 4238265"/>
                  <a:gd name="connsiteX59" fmla="*/ 970281 w 4183443"/>
                  <a:gd name="connsiteY59" fmla="*/ 2260601 h 4238265"/>
                  <a:gd name="connsiteX60" fmla="*/ 970285 w 4183443"/>
                  <a:gd name="connsiteY60" fmla="*/ 2260568 h 4238265"/>
                  <a:gd name="connsiteX61" fmla="*/ 3077130 w 4183443"/>
                  <a:gd name="connsiteY61" fmla="*/ 1395444 h 4238265"/>
                  <a:gd name="connsiteX62" fmla="*/ 3111353 w 4183443"/>
                  <a:gd name="connsiteY62" fmla="*/ 1440355 h 4238265"/>
                  <a:gd name="connsiteX63" fmla="*/ 3109900 w 4183443"/>
                  <a:gd name="connsiteY63" fmla="*/ 1438116 h 4238265"/>
                  <a:gd name="connsiteX64" fmla="*/ 3109888 w 4183443"/>
                  <a:gd name="connsiteY64" fmla="*/ 1438100 h 4238265"/>
                  <a:gd name="connsiteX65" fmla="*/ 3109877 w 4183443"/>
                  <a:gd name="connsiteY65" fmla="*/ 1438083 h 4238265"/>
                  <a:gd name="connsiteX66" fmla="*/ 3104709 w 4183443"/>
                  <a:gd name="connsiteY66" fmla="*/ 1431213 h 4238265"/>
                  <a:gd name="connsiteX67" fmla="*/ 3077130 w 4183443"/>
                  <a:gd name="connsiteY67" fmla="*/ 1395444 h 4238265"/>
                  <a:gd name="connsiteX68" fmla="*/ 3648764 w 4183443"/>
                  <a:gd name="connsiteY68" fmla="*/ 1065445 h 4238265"/>
                  <a:gd name="connsiteX69" fmla="*/ 3645139 w 4183443"/>
                  <a:gd name="connsiteY69" fmla="*/ 1067335 h 4238265"/>
                  <a:gd name="connsiteX70" fmla="*/ 3642900 w 4183443"/>
                  <a:gd name="connsiteY70" fmla="*/ 1068788 h 4238265"/>
                  <a:gd name="connsiteX71" fmla="*/ 3642884 w 4183443"/>
                  <a:gd name="connsiteY71" fmla="*/ 1068800 h 4238265"/>
                  <a:gd name="connsiteX72" fmla="*/ 3642867 w 4183443"/>
                  <a:gd name="connsiteY72" fmla="*/ 1068811 h 4238265"/>
                  <a:gd name="connsiteX73" fmla="*/ 3635997 w 4183443"/>
                  <a:gd name="connsiteY73" fmla="*/ 1073979 h 4238265"/>
                  <a:gd name="connsiteX74" fmla="*/ 3600228 w 4183443"/>
                  <a:gd name="connsiteY74" fmla="*/ 1101558 h 4238265"/>
                  <a:gd name="connsiteX75" fmla="*/ 3648764 w 4183443"/>
                  <a:gd name="connsiteY75" fmla="*/ 1065445 h 4238265"/>
                  <a:gd name="connsiteX76" fmla="*/ 2207134 w 4183443"/>
                  <a:gd name="connsiteY76" fmla="*/ 1031857 h 4238265"/>
                  <a:gd name="connsiteX77" fmla="*/ 2209278 w 4183443"/>
                  <a:gd name="connsiteY77" fmla="*/ 1077138 h 4238265"/>
                  <a:gd name="connsiteX78" fmla="*/ 3092961 w 4183443"/>
                  <a:gd name="connsiteY78" fmla="*/ 1966448 h 4238265"/>
                  <a:gd name="connsiteX79" fmla="*/ 3165680 w 4183443"/>
                  <a:gd name="connsiteY79" fmla="*/ 1970120 h 4238265"/>
                  <a:gd name="connsiteX80" fmla="*/ 3165680 w 4183443"/>
                  <a:gd name="connsiteY80" fmla="*/ 1970119 h 4238265"/>
                  <a:gd name="connsiteX81" fmla="*/ 3194113 w 4183443"/>
                  <a:gd name="connsiteY81" fmla="*/ 1971555 h 4238265"/>
                  <a:gd name="connsiteX82" fmla="*/ 3310988 w 4183443"/>
                  <a:gd name="connsiteY82" fmla="*/ 1971555 h 4238265"/>
                  <a:gd name="connsiteX83" fmla="*/ 3297616 w 4183443"/>
                  <a:gd name="connsiteY83" fmla="*/ 1973553 h 4238265"/>
                  <a:gd name="connsiteX84" fmla="*/ 3271340 w 4183443"/>
                  <a:gd name="connsiteY84" fmla="*/ 1974880 h 4238265"/>
                  <a:gd name="connsiteX85" fmla="*/ 3271340 w 4183443"/>
                  <a:gd name="connsiteY85" fmla="*/ 1974879 h 4238265"/>
                  <a:gd name="connsiteX86" fmla="*/ 3196464 w 4183443"/>
                  <a:gd name="connsiteY86" fmla="*/ 1978660 h 4238265"/>
                  <a:gd name="connsiteX87" fmla="*/ 2912108 w 4183443"/>
                  <a:gd name="connsiteY87" fmla="*/ 1978660 h 4238265"/>
                  <a:gd name="connsiteX88" fmla="*/ 1978661 w 4183443"/>
                  <a:gd name="connsiteY88" fmla="*/ 2912107 h 4238265"/>
                  <a:gd name="connsiteX89" fmla="*/ 1978661 w 4183443"/>
                  <a:gd name="connsiteY89" fmla="*/ 3240170 h 4238265"/>
                  <a:gd name="connsiteX90" fmla="*/ 1978220 w 4183443"/>
                  <a:gd name="connsiteY90" fmla="*/ 3240202 h 4238265"/>
                  <a:gd name="connsiteX91" fmla="*/ 1973553 w 4183443"/>
                  <a:gd name="connsiteY91" fmla="*/ 3147782 h 4238265"/>
                  <a:gd name="connsiteX92" fmla="*/ 989331 w 4183443"/>
                  <a:gd name="connsiteY92" fmla="*/ 2259605 h 4238265"/>
                  <a:gd name="connsiteX93" fmla="*/ 1273687 w 4183443"/>
                  <a:gd name="connsiteY93" fmla="*/ 2259605 h 4238265"/>
                  <a:gd name="connsiteX94" fmla="*/ 2207134 w 4183443"/>
                  <a:gd name="connsiteY94" fmla="*/ 1326158 h 4238265"/>
                  <a:gd name="connsiteX95" fmla="*/ 3196463 w 4183443"/>
                  <a:gd name="connsiteY95" fmla="*/ 0 h 4238265"/>
                  <a:gd name="connsiteX96" fmla="*/ 3749607 w 4183443"/>
                  <a:gd name="connsiteY96" fmla="*/ 168962 h 4238265"/>
                  <a:gd name="connsiteX97" fmla="*/ 3895843 w 4183443"/>
                  <a:gd name="connsiteY97" fmla="*/ 289618 h 4238265"/>
                  <a:gd name="connsiteX98" fmla="*/ 3896407 w 4183443"/>
                  <a:gd name="connsiteY98" fmla="*/ 290231 h 4238265"/>
                  <a:gd name="connsiteX99" fmla="*/ 4007855 w 4183443"/>
                  <a:gd name="connsiteY99" fmla="*/ 425307 h 4238265"/>
                  <a:gd name="connsiteX100" fmla="*/ 4066621 w 4183443"/>
                  <a:gd name="connsiteY100" fmla="*/ 518243 h 4238265"/>
                  <a:gd name="connsiteX101" fmla="*/ 4108047 w 4183443"/>
                  <a:gd name="connsiteY101" fmla="*/ 604238 h 4238265"/>
                  <a:gd name="connsiteX102" fmla="*/ 4133109 w 4183443"/>
                  <a:gd name="connsiteY102" fmla="*/ 672711 h 4238265"/>
                  <a:gd name="connsiteX103" fmla="*/ 4142411 w 4183443"/>
                  <a:gd name="connsiteY103" fmla="*/ 699393 h 4238265"/>
                  <a:gd name="connsiteX104" fmla="*/ 4143155 w 4183443"/>
                  <a:gd name="connsiteY104" fmla="*/ 702286 h 4238265"/>
                  <a:gd name="connsiteX105" fmla="*/ 4164561 w 4183443"/>
                  <a:gd name="connsiteY105" fmla="*/ 788885 h 4238265"/>
                  <a:gd name="connsiteX106" fmla="*/ 4178336 w 4183443"/>
                  <a:gd name="connsiteY106" fmla="*/ 881072 h 4238265"/>
                  <a:gd name="connsiteX107" fmla="*/ 4179663 w 4183443"/>
                  <a:gd name="connsiteY107" fmla="*/ 907348 h 4238265"/>
                  <a:gd name="connsiteX108" fmla="*/ 4179662 w 4183443"/>
                  <a:gd name="connsiteY108" fmla="*/ 907348 h 4238265"/>
                  <a:gd name="connsiteX109" fmla="*/ 4183443 w 4183443"/>
                  <a:gd name="connsiteY109" fmla="*/ 982224 h 4238265"/>
                  <a:gd name="connsiteX110" fmla="*/ 4183443 w 4183443"/>
                  <a:gd name="connsiteY110" fmla="*/ 1038961 h 4238265"/>
                  <a:gd name="connsiteX111" fmla="*/ 4181299 w 4183443"/>
                  <a:gd name="connsiteY111" fmla="*/ 1084242 h 4238265"/>
                  <a:gd name="connsiteX112" fmla="*/ 3389803 w 4183443"/>
                  <a:gd name="connsiteY112" fmla="*/ 1959777 h 4238265"/>
                  <a:gd name="connsiteX113" fmla="*/ 3310988 w 4183443"/>
                  <a:gd name="connsiteY113" fmla="*/ 1971554 h 4238265"/>
                  <a:gd name="connsiteX114" fmla="*/ 3194113 w 4183443"/>
                  <a:gd name="connsiteY114" fmla="*/ 1971554 h 4238265"/>
                  <a:gd name="connsiteX115" fmla="*/ 3165680 w 4183443"/>
                  <a:gd name="connsiteY115" fmla="*/ 1970118 h 4238265"/>
                  <a:gd name="connsiteX116" fmla="*/ 3165680 w 4183443"/>
                  <a:gd name="connsiteY116" fmla="*/ 1970119 h 4238265"/>
                  <a:gd name="connsiteX117" fmla="*/ 3092961 w 4183443"/>
                  <a:gd name="connsiteY117" fmla="*/ 1966447 h 4238265"/>
                  <a:gd name="connsiteX118" fmla="*/ 2209278 w 4183443"/>
                  <a:gd name="connsiteY118" fmla="*/ 1077137 h 4238265"/>
                  <a:gd name="connsiteX119" fmla="*/ 2207134 w 4183443"/>
                  <a:gd name="connsiteY119" fmla="*/ 1031856 h 4238265"/>
                  <a:gd name="connsiteX120" fmla="*/ 2207134 w 4183443"/>
                  <a:gd name="connsiteY120" fmla="*/ 989329 h 4238265"/>
                  <a:gd name="connsiteX121" fmla="*/ 2208570 w 4183443"/>
                  <a:gd name="connsiteY121" fmla="*/ 960896 h 4238265"/>
                  <a:gd name="connsiteX122" fmla="*/ 2208569 w 4183443"/>
                  <a:gd name="connsiteY122" fmla="*/ 960896 h 4238265"/>
                  <a:gd name="connsiteX123" fmla="*/ 2212241 w 4183443"/>
                  <a:gd name="connsiteY123" fmla="*/ 888177 h 4238265"/>
                  <a:gd name="connsiteX124" fmla="*/ 3196463 w 4183443"/>
                  <a:gd name="connsiteY124" fmla="*/ 0 h 4238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183443" h="4238265">
                    <a:moveTo>
                      <a:pt x="896859" y="2703301"/>
                    </a:moveTo>
                    <a:lnTo>
                      <a:pt x="901790" y="2710880"/>
                    </a:lnTo>
                    <a:lnTo>
                      <a:pt x="904045" y="2715172"/>
                    </a:lnTo>
                    <a:lnTo>
                      <a:pt x="911443" y="2730472"/>
                    </a:lnTo>
                    <a:lnTo>
                      <a:pt x="915191" y="2738692"/>
                    </a:lnTo>
                    <a:lnTo>
                      <a:pt x="932180" y="2778760"/>
                    </a:lnTo>
                    <a:cubicBezTo>
                      <a:pt x="1033920" y="3028486"/>
                      <a:pt x="907455" y="2785021"/>
                      <a:pt x="1069340" y="3068320"/>
                    </a:cubicBezTo>
                    <a:cubicBezTo>
                      <a:pt x="1082723" y="3091741"/>
                      <a:pt x="1097084" y="3116227"/>
                      <a:pt x="1113311" y="3139138"/>
                    </a:cubicBezTo>
                    <a:lnTo>
                      <a:pt x="1121792" y="3148572"/>
                    </a:lnTo>
                    <a:lnTo>
                      <a:pt x="1130194" y="3161427"/>
                    </a:lnTo>
                    <a:lnTo>
                      <a:pt x="1168481" y="3200505"/>
                    </a:lnTo>
                    <a:lnTo>
                      <a:pt x="1121792" y="3148572"/>
                    </a:lnTo>
                    <a:lnTo>
                      <a:pt x="1069341" y="3068321"/>
                    </a:lnTo>
                    <a:cubicBezTo>
                      <a:pt x="907456" y="2785022"/>
                      <a:pt x="1033921" y="3028487"/>
                      <a:pt x="932181" y="2778761"/>
                    </a:cubicBezTo>
                    <a:cubicBezTo>
                      <a:pt x="926422" y="2764626"/>
                      <a:pt x="921560" y="2753075"/>
                      <a:pt x="917449" y="2743642"/>
                    </a:cubicBezTo>
                    <a:lnTo>
                      <a:pt x="915191" y="2738692"/>
                    </a:lnTo>
                    <a:lnTo>
                      <a:pt x="913582" y="2734896"/>
                    </a:lnTo>
                    <a:lnTo>
                      <a:pt x="911443" y="2730472"/>
                    </a:lnTo>
                    <a:lnTo>
                      <a:pt x="907227" y="2721228"/>
                    </a:lnTo>
                    <a:lnTo>
                      <a:pt x="904045" y="2715172"/>
                    </a:lnTo>
                    <a:lnTo>
                      <a:pt x="902491" y="2711958"/>
                    </a:lnTo>
                    <a:lnTo>
                      <a:pt x="901790" y="2710880"/>
                    </a:lnTo>
                    <a:lnTo>
                      <a:pt x="900652" y="2708715"/>
                    </a:lnTo>
                    <a:cubicBezTo>
                      <a:pt x="898972" y="2705883"/>
                      <a:pt x="897756" y="2704234"/>
                      <a:pt x="896859" y="2703301"/>
                    </a:cubicBezTo>
                    <a:close/>
                    <a:moveTo>
                      <a:pt x="989331" y="2259606"/>
                    </a:moveTo>
                    <a:cubicBezTo>
                      <a:pt x="1501573" y="2259606"/>
                      <a:pt x="1922889" y="2648907"/>
                      <a:pt x="1973553" y="3147783"/>
                    </a:cubicBezTo>
                    <a:lnTo>
                      <a:pt x="1978220" y="3240203"/>
                    </a:lnTo>
                    <a:lnTo>
                      <a:pt x="1978219" y="3240203"/>
                    </a:lnTo>
                    <a:lnTo>
                      <a:pt x="1978660" y="3248935"/>
                    </a:lnTo>
                    <a:cubicBezTo>
                      <a:pt x="1978660" y="3795327"/>
                      <a:pt x="1535722" y="4238265"/>
                      <a:pt x="989330" y="4238265"/>
                    </a:cubicBezTo>
                    <a:cubicBezTo>
                      <a:pt x="442938" y="4238265"/>
                      <a:pt x="0" y="3795327"/>
                      <a:pt x="0" y="3248935"/>
                    </a:cubicBezTo>
                    <a:cubicBezTo>
                      <a:pt x="0" y="2736693"/>
                      <a:pt x="389301" y="2315376"/>
                      <a:pt x="888177" y="2264713"/>
                    </a:cubicBezTo>
                    <a:lnTo>
                      <a:pt x="970284" y="2260567"/>
                    </a:lnTo>
                    <a:lnTo>
                      <a:pt x="970280" y="2260600"/>
                    </a:lnTo>
                    <a:cubicBezTo>
                      <a:pt x="960385" y="2334810"/>
                      <a:pt x="965989" y="2279196"/>
                      <a:pt x="947420" y="2359660"/>
                    </a:cubicBezTo>
                    <a:cubicBezTo>
                      <a:pt x="943946" y="2374715"/>
                      <a:pt x="942340" y="2390140"/>
                      <a:pt x="939800" y="2405380"/>
                    </a:cubicBezTo>
                    <a:cubicBezTo>
                      <a:pt x="927689" y="2435657"/>
                      <a:pt x="924575" y="2446501"/>
                      <a:pt x="909320" y="2473960"/>
                    </a:cubicBezTo>
                    <a:cubicBezTo>
                      <a:pt x="902127" y="2486907"/>
                      <a:pt x="889109" y="2497488"/>
                      <a:pt x="886460" y="2512060"/>
                    </a:cubicBezTo>
                    <a:cubicBezTo>
                      <a:pt x="878722" y="2554617"/>
                      <a:pt x="881380" y="2598420"/>
                      <a:pt x="878840" y="2641600"/>
                    </a:cubicBezTo>
                    <a:lnTo>
                      <a:pt x="879037" y="2642397"/>
                    </a:lnTo>
                    <a:lnTo>
                      <a:pt x="887347" y="2676204"/>
                    </a:lnTo>
                    <a:lnTo>
                      <a:pt x="889965" y="2687105"/>
                    </a:lnTo>
                    <a:lnTo>
                      <a:pt x="892217" y="2696546"/>
                    </a:lnTo>
                    <a:lnTo>
                      <a:pt x="892296" y="2696835"/>
                    </a:lnTo>
                    <a:lnTo>
                      <a:pt x="892781" y="2698862"/>
                    </a:lnTo>
                    <a:cubicBezTo>
                      <a:pt x="893271" y="2700829"/>
                      <a:pt x="893553" y="2701799"/>
                      <a:pt x="893770" y="2702239"/>
                    </a:cubicBezTo>
                    <a:lnTo>
                      <a:pt x="893771" y="2702239"/>
                    </a:lnTo>
                    <a:lnTo>
                      <a:pt x="892296" y="2696835"/>
                    </a:lnTo>
                    <a:lnTo>
                      <a:pt x="890540" y="2689499"/>
                    </a:lnTo>
                    <a:lnTo>
                      <a:pt x="889965" y="2687105"/>
                    </a:lnTo>
                    <a:lnTo>
                      <a:pt x="887923" y="2678548"/>
                    </a:lnTo>
                    <a:lnTo>
                      <a:pt x="887347" y="2676204"/>
                    </a:lnTo>
                    <a:lnTo>
                      <a:pt x="886181" y="2671346"/>
                    </a:lnTo>
                    <a:lnTo>
                      <a:pt x="879037" y="2642397"/>
                    </a:lnTo>
                    <a:lnTo>
                      <a:pt x="878841" y="2641601"/>
                    </a:lnTo>
                    <a:cubicBezTo>
                      <a:pt x="881381" y="2598421"/>
                      <a:pt x="878723" y="2554618"/>
                      <a:pt x="886461" y="2512061"/>
                    </a:cubicBezTo>
                    <a:cubicBezTo>
                      <a:pt x="889110" y="2497489"/>
                      <a:pt x="902128" y="2486908"/>
                      <a:pt x="909321" y="2473961"/>
                    </a:cubicBezTo>
                    <a:cubicBezTo>
                      <a:pt x="924576" y="2446502"/>
                      <a:pt x="927690" y="2435658"/>
                      <a:pt x="939801" y="2405381"/>
                    </a:cubicBezTo>
                    <a:cubicBezTo>
                      <a:pt x="942341" y="2390141"/>
                      <a:pt x="943947" y="2374716"/>
                      <a:pt x="947421" y="2359661"/>
                    </a:cubicBezTo>
                    <a:cubicBezTo>
                      <a:pt x="965990" y="2279197"/>
                      <a:pt x="960386" y="2334811"/>
                      <a:pt x="970281" y="2260601"/>
                    </a:cubicBezTo>
                    <a:lnTo>
                      <a:pt x="970285" y="2260568"/>
                    </a:lnTo>
                    <a:close/>
                    <a:moveTo>
                      <a:pt x="3077130" y="1395444"/>
                    </a:moveTo>
                    <a:cubicBezTo>
                      <a:pt x="3072549" y="1390625"/>
                      <a:pt x="3123712" y="1460390"/>
                      <a:pt x="3111353" y="1440355"/>
                    </a:cubicBezTo>
                    <a:lnTo>
                      <a:pt x="3109900" y="1438116"/>
                    </a:lnTo>
                    <a:lnTo>
                      <a:pt x="3109888" y="1438100"/>
                    </a:lnTo>
                    <a:lnTo>
                      <a:pt x="3109877" y="1438083"/>
                    </a:lnTo>
                    <a:lnTo>
                      <a:pt x="3104709" y="1431213"/>
                    </a:lnTo>
                    <a:cubicBezTo>
                      <a:pt x="3086377" y="1406944"/>
                      <a:pt x="3078657" y="1397050"/>
                      <a:pt x="3077130" y="1395444"/>
                    </a:cubicBezTo>
                    <a:close/>
                    <a:moveTo>
                      <a:pt x="3648764" y="1065445"/>
                    </a:moveTo>
                    <a:cubicBezTo>
                      <a:pt x="3648745" y="1065238"/>
                      <a:pt x="3647644" y="1065790"/>
                      <a:pt x="3645139" y="1067335"/>
                    </a:cubicBezTo>
                    <a:lnTo>
                      <a:pt x="3642900" y="1068788"/>
                    </a:lnTo>
                    <a:lnTo>
                      <a:pt x="3642884" y="1068800"/>
                    </a:lnTo>
                    <a:lnTo>
                      <a:pt x="3642867" y="1068811"/>
                    </a:lnTo>
                    <a:lnTo>
                      <a:pt x="3635997" y="1073979"/>
                    </a:lnTo>
                    <a:cubicBezTo>
                      <a:pt x="3611728" y="1092311"/>
                      <a:pt x="3601834" y="1100031"/>
                      <a:pt x="3600228" y="1101558"/>
                    </a:cubicBezTo>
                    <a:cubicBezTo>
                      <a:pt x="3596012" y="1105567"/>
                      <a:pt x="3648898" y="1066896"/>
                      <a:pt x="3648764" y="1065445"/>
                    </a:cubicBezTo>
                    <a:close/>
                    <a:moveTo>
                      <a:pt x="2207134" y="1031857"/>
                    </a:moveTo>
                    <a:lnTo>
                      <a:pt x="2209278" y="1077138"/>
                    </a:lnTo>
                    <a:cubicBezTo>
                      <a:pt x="2253875" y="1545686"/>
                      <a:pt x="2625265" y="1918952"/>
                      <a:pt x="3092961" y="1966448"/>
                    </a:cubicBezTo>
                    <a:lnTo>
                      <a:pt x="3165680" y="1970120"/>
                    </a:lnTo>
                    <a:lnTo>
                      <a:pt x="3165680" y="1970119"/>
                    </a:lnTo>
                    <a:lnTo>
                      <a:pt x="3194113" y="1971555"/>
                    </a:lnTo>
                    <a:lnTo>
                      <a:pt x="3310988" y="1971555"/>
                    </a:lnTo>
                    <a:lnTo>
                      <a:pt x="3297616" y="1973553"/>
                    </a:lnTo>
                    <a:lnTo>
                      <a:pt x="3271340" y="1974880"/>
                    </a:lnTo>
                    <a:lnTo>
                      <a:pt x="3271340" y="1974879"/>
                    </a:lnTo>
                    <a:lnTo>
                      <a:pt x="3196464" y="1978660"/>
                    </a:lnTo>
                    <a:lnTo>
                      <a:pt x="2912108" y="1978660"/>
                    </a:lnTo>
                    <a:cubicBezTo>
                      <a:pt x="2396579" y="1978660"/>
                      <a:pt x="1978661" y="2396578"/>
                      <a:pt x="1978661" y="2912107"/>
                    </a:cubicBezTo>
                    <a:lnTo>
                      <a:pt x="1978661" y="3240170"/>
                    </a:lnTo>
                    <a:lnTo>
                      <a:pt x="1978220" y="3240202"/>
                    </a:lnTo>
                    <a:lnTo>
                      <a:pt x="1973553" y="3147782"/>
                    </a:lnTo>
                    <a:cubicBezTo>
                      <a:pt x="1922889" y="2648906"/>
                      <a:pt x="1501573" y="2259605"/>
                      <a:pt x="989331" y="2259605"/>
                    </a:cubicBezTo>
                    <a:lnTo>
                      <a:pt x="1273687" y="2259605"/>
                    </a:lnTo>
                    <a:cubicBezTo>
                      <a:pt x="1789216" y="2259605"/>
                      <a:pt x="2207134" y="1841687"/>
                      <a:pt x="2207134" y="1326158"/>
                    </a:cubicBezTo>
                    <a:close/>
                    <a:moveTo>
                      <a:pt x="3196463" y="0"/>
                    </a:moveTo>
                    <a:cubicBezTo>
                      <a:pt x="3401360" y="0"/>
                      <a:pt x="3591709" y="62288"/>
                      <a:pt x="3749607" y="168962"/>
                    </a:cubicBezTo>
                    <a:lnTo>
                      <a:pt x="3895843" y="289618"/>
                    </a:lnTo>
                    <a:lnTo>
                      <a:pt x="3896407" y="290231"/>
                    </a:lnTo>
                    <a:lnTo>
                      <a:pt x="4007855" y="425307"/>
                    </a:lnTo>
                    <a:lnTo>
                      <a:pt x="4066621" y="518243"/>
                    </a:lnTo>
                    <a:lnTo>
                      <a:pt x="4108047" y="604238"/>
                    </a:lnTo>
                    <a:lnTo>
                      <a:pt x="4133109" y="672711"/>
                    </a:lnTo>
                    <a:lnTo>
                      <a:pt x="4142411" y="699393"/>
                    </a:lnTo>
                    <a:lnTo>
                      <a:pt x="4143155" y="702286"/>
                    </a:lnTo>
                    <a:lnTo>
                      <a:pt x="4164561" y="788885"/>
                    </a:lnTo>
                    <a:cubicBezTo>
                      <a:pt x="4170556" y="819141"/>
                      <a:pt x="4175170" y="849892"/>
                      <a:pt x="4178336" y="881072"/>
                    </a:cubicBezTo>
                    <a:lnTo>
                      <a:pt x="4179663" y="907348"/>
                    </a:lnTo>
                    <a:lnTo>
                      <a:pt x="4179662" y="907348"/>
                    </a:lnTo>
                    <a:lnTo>
                      <a:pt x="4183443" y="982224"/>
                    </a:lnTo>
                    <a:lnTo>
                      <a:pt x="4183443" y="1038961"/>
                    </a:lnTo>
                    <a:lnTo>
                      <a:pt x="4181299" y="1084242"/>
                    </a:lnTo>
                    <a:cubicBezTo>
                      <a:pt x="4139676" y="1521552"/>
                      <a:pt x="3813379" y="1875863"/>
                      <a:pt x="3389803" y="1959777"/>
                    </a:cubicBezTo>
                    <a:lnTo>
                      <a:pt x="3310988" y="1971554"/>
                    </a:lnTo>
                    <a:lnTo>
                      <a:pt x="3194113" y="1971554"/>
                    </a:lnTo>
                    <a:lnTo>
                      <a:pt x="3165680" y="1970118"/>
                    </a:lnTo>
                    <a:lnTo>
                      <a:pt x="3165680" y="1970119"/>
                    </a:lnTo>
                    <a:lnTo>
                      <a:pt x="3092961" y="1966447"/>
                    </a:lnTo>
                    <a:cubicBezTo>
                      <a:pt x="2625265" y="1918951"/>
                      <a:pt x="2253875" y="1545685"/>
                      <a:pt x="2209278" y="1077137"/>
                    </a:cubicBezTo>
                    <a:lnTo>
                      <a:pt x="2207134" y="1031856"/>
                    </a:lnTo>
                    <a:lnTo>
                      <a:pt x="2207134" y="989329"/>
                    </a:lnTo>
                    <a:lnTo>
                      <a:pt x="2208570" y="960896"/>
                    </a:lnTo>
                    <a:lnTo>
                      <a:pt x="2208569" y="960896"/>
                    </a:lnTo>
                    <a:lnTo>
                      <a:pt x="2212241" y="888177"/>
                    </a:lnTo>
                    <a:cubicBezTo>
                      <a:pt x="2262904" y="389301"/>
                      <a:pt x="2684220" y="0"/>
                      <a:pt x="3196463" y="0"/>
                    </a:cubicBezTo>
                    <a:close/>
                  </a:path>
                </a:pathLst>
              </a:custGeom>
              <a:gradFill flip="none" rotWithShape="1">
                <a:gsLst>
                  <a:gs pos="2000">
                    <a:srgbClr val="47D45A"/>
                  </a:gs>
                  <a:gs pos="100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1270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64A5238-E6D6-01A1-ED61-86F56A51B19D}"/>
                </a:ext>
              </a:extLst>
            </p:cNvPr>
            <p:cNvGrpSpPr/>
            <p:nvPr/>
          </p:nvGrpSpPr>
          <p:grpSpPr>
            <a:xfrm rot="2700000">
              <a:off x="5267160" y="8254990"/>
              <a:ext cx="1634836" cy="1634836"/>
              <a:chOff x="6427166" y="3729166"/>
              <a:chExt cx="1634836" cy="163483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B0EF3A6C-3103-0793-7E67-85256B6BFABC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>
                <a:innerShdw blurRad="723900">
                  <a:srgbClr val="5016FD"/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C815F6E7-8F9A-47A4-9F17-66F6FD287585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FD6830F2-B207-B3AB-A9F1-724FB2F5E32D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bg1"/>
                      </a:solidFill>
                    </a:rPr>
                    <a:t>STEP</a:t>
                  </a:r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D6315A93-A93F-7B2C-D945-E985F08E8555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bg1"/>
                      </a:solidFill>
                      <a:latin typeface="Russo One" panose="02000503050000020004" pitchFamily="2" charset="0"/>
                    </a:rPr>
                    <a:t>02</a:t>
                  </a:r>
                </a:p>
              </p:txBody>
            </p:sp>
          </p:grp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6D297C61-CD74-6FBB-EF04-B32A4321D961}"/>
                </a:ext>
              </a:extLst>
            </p:cNvPr>
            <p:cNvGrpSpPr/>
            <p:nvPr/>
          </p:nvGrpSpPr>
          <p:grpSpPr>
            <a:xfrm rot="2700000">
              <a:off x="5295735" y="11415351"/>
              <a:ext cx="1634836" cy="1634836"/>
              <a:chOff x="6427166" y="3729166"/>
              <a:chExt cx="1634836" cy="1634836"/>
            </a:xfrm>
          </p:grpSpPr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827E90C8-244F-963C-88B8-18A62A1575A5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>
                <a:innerShdw blurRad="723900">
                  <a:srgbClr val="5016FD"/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0E695457-9C55-E746-86DA-2E7BFF47B9EF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903E4003-25A6-C7AF-BF1C-EEF453A95C85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bg1"/>
                      </a:solidFill>
                    </a:rPr>
                    <a:t>STEP</a:t>
                  </a:r>
                </a:p>
              </p:txBody>
            </p:sp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48D22A29-5AD7-009C-2DC5-B1ADDDA71CD5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bg1"/>
                      </a:solidFill>
                      <a:latin typeface="Russo One" panose="02000503050000020004" pitchFamily="2" charset="0"/>
                    </a:rPr>
                    <a:t>03</a:t>
                  </a:r>
                </a:p>
              </p:txBody>
            </p:sp>
          </p:grp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21996C09-F146-2DD5-A875-BE6D81A2A600}"/>
              </a:ext>
            </a:extLst>
          </p:cNvPr>
          <p:cNvSpPr txBox="1"/>
          <p:nvPr/>
        </p:nvSpPr>
        <p:spPr>
          <a:xfrm>
            <a:off x="1391651" y="1799214"/>
            <a:ext cx="241568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IDEA</a:t>
            </a:r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Maecenas portico cogue Massa. Fuse poseurs, 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79BB154-FF53-1650-4DE1-D8D7B7DDD5F3}"/>
              </a:ext>
            </a:extLst>
          </p:cNvPr>
          <p:cNvSpPr txBox="1"/>
          <p:nvPr/>
        </p:nvSpPr>
        <p:spPr>
          <a:xfrm>
            <a:off x="3787032" y="4168948"/>
            <a:ext cx="241568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RESEARCH</a:t>
            </a:r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Maecenas portico cogue Massa. Fuse poseurs, 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A1FA4BB-58C3-2001-AAF6-7EAEF3753111}"/>
              </a:ext>
            </a:extLst>
          </p:cNvPr>
          <p:cNvSpPr txBox="1"/>
          <p:nvPr/>
        </p:nvSpPr>
        <p:spPr>
          <a:xfrm>
            <a:off x="6011817" y="1799214"/>
            <a:ext cx="241568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PROJECT</a:t>
            </a:r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Maecenas portico cogue Massa. Fuse poseurs, 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B61313E-E497-4ED9-69FE-1D55E2DCDA2F}"/>
              </a:ext>
            </a:extLst>
          </p:cNvPr>
          <p:cNvSpPr txBox="1"/>
          <p:nvPr/>
        </p:nvSpPr>
        <p:spPr>
          <a:xfrm>
            <a:off x="8421234" y="4168948"/>
            <a:ext cx="241568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BUSINESS</a:t>
            </a:r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Maecenas portico cogue Massa. Fuse poseurs,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7" name="Graphic 6" descr="Dollar with solid fill">
            <a:extLst>
              <a:ext uri="{FF2B5EF4-FFF2-40B4-BE49-F238E27FC236}">
                <a16:creationId xmlns:a16="http://schemas.microsoft.com/office/drawing/2014/main" id="{DC029307-00DD-2851-C5D8-79FF71BC3D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00474" y="3679605"/>
            <a:ext cx="457200" cy="457200"/>
          </a:xfrm>
          <a:prstGeom prst="rect">
            <a:avLst/>
          </a:prstGeom>
        </p:spPr>
      </p:pic>
      <p:pic>
        <p:nvPicPr>
          <p:cNvPr id="11" name="Graphic 10" descr="Single gear with solid fill">
            <a:extLst>
              <a:ext uri="{FF2B5EF4-FFF2-40B4-BE49-F238E27FC236}">
                <a16:creationId xmlns:a16="http://schemas.microsoft.com/office/drawing/2014/main" id="{32A67525-B470-AD01-A127-31DC47F36B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91057" y="1325784"/>
            <a:ext cx="457200" cy="457200"/>
          </a:xfrm>
          <a:prstGeom prst="rect">
            <a:avLst/>
          </a:prstGeom>
        </p:spPr>
      </p:pic>
      <p:pic>
        <p:nvPicPr>
          <p:cNvPr id="19" name="Graphic 18" descr="Handshake with solid fill">
            <a:extLst>
              <a:ext uri="{FF2B5EF4-FFF2-40B4-BE49-F238E27FC236}">
                <a16:creationId xmlns:a16="http://schemas.microsoft.com/office/drawing/2014/main" id="{0B4687D8-0158-764E-DAEF-288F9312D9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70891" y="1325784"/>
            <a:ext cx="457200" cy="457200"/>
          </a:xfrm>
          <a:prstGeom prst="rect">
            <a:avLst/>
          </a:prstGeom>
        </p:spPr>
      </p:pic>
      <p:pic>
        <p:nvPicPr>
          <p:cNvPr id="20" name="Graphic 19" descr="Bar graph with upward trend with solid fill">
            <a:extLst>
              <a:ext uri="{FF2B5EF4-FFF2-40B4-BE49-F238E27FC236}">
                <a16:creationId xmlns:a16="http://schemas.microsoft.com/office/drawing/2014/main" id="{5034A366-5775-67C1-765B-9F9E65BD26D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66272" y="367960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330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0 L 0.09167 -1.12616 " pathEditMode="relative" rAng="0" ptsTypes="AA">
                                      <p:cBhvr>
                                        <p:cTn id="6" dur="207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563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-0.09076 -0.9847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4" y="-4923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12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-0.08985 -0.9863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92" y="-4932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6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5" grpId="0"/>
      <p:bldP spid="42" grpId="0"/>
      <p:bldP spid="43" grpId="0"/>
      <p:bldP spid="5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24-11-27 20-12-00 1">
            <a:hlinkClick r:id="" action="ppaction://media"/>
            <a:extLst>
              <a:ext uri="{FF2B5EF4-FFF2-40B4-BE49-F238E27FC236}">
                <a16:creationId xmlns:a16="http://schemas.microsoft.com/office/drawing/2014/main" id="{F7B40977-951F-2CE9-6083-A5C19904B8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9788" y="773131"/>
            <a:ext cx="10512425" cy="590228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341BD5-FB60-0C59-E51E-A5E218ED5815}"/>
              </a:ext>
            </a:extLst>
          </p:cNvPr>
          <p:cNvSpPr txBox="1"/>
          <p:nvPr/>
        </p:nvSpPr>
        <p:spPr>
          <a:xfrm>
            <a:off x="4786312" y="112039"/>
            <a:ext cx="261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Tutorial</a:t>
            </a:r>
          </a:p>
        </p:txBody>
      </p:sp>
    </p:spTree>
    <p:extLst>
      <p:ext uri="{BB962C8B-B14F-4D97-AF65-F5344CB8AC3E}">
        <p14:creationId xmlns:p14="http://schemas.microsoft.com/office/powerpoint/2010/main" val="17298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F17BC-5D64-EF1D-72F2-9A63C1409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69677AAE-EB23-A0ED-17DA-F0030D963FD0}"/>
              </a:ext>
            </a:extLst>
          </p:cNvPr>
          <p:cNvSpPr/>
          <p:nvPr/>
        </p:nvSpPr>
        <p:spPr>
          <a:xfrm>
            <a:off x="4861560" y="375920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46E110F9-FEFC-FC21-0D88-DF2B4CF44CBC}"/>
              </a:ext>
            </a:extLst>
          </p:cNvPr>
          <p:cNvSpPr/>
          <p:nvPr/>
        </p:nvSpPr>
        <p:spPr>
          <a:xfrm rot="10800000">
            <a:off x="4861560" y="629921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F6C61F7E-595C-3CB2-0771-8D8742DC159F}"/>
              </a:ext>
            </a:extLst>
          </p:cNvPr>
          <p:cNvSpPr/>
          <p:nvPr/>
        </p:nvSpPr>
        <p:spPr>
          <a:xfrm rot="5400000">
            <a:off x="3284452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A8BB91AA-EBAF-5CDF-BF7A-3CF40AF34178}"/>
              </a:ext>
            </a:extLst>
          </p:cNvPr>
          <p:cNvSpPr/>
          <p:nvPr/>
        </p:nvSpPr>
        <p:spPr>
          <a:xfrm rot="16200000">
            <a:off x="6438669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Graphic 2" descr="Camera with solid fill">
            <a:extLst>
              <a:ext uri="{FF2B5EF4-FFF2-40B4-BE49-F238E27FC236}">
                <a16:creationId xmlns:a16="http://schemas.microsoft.com/office/drawing/2014/main" id="{84055517-4151-C738-C438-AF093201C0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0240" y="1485900"/>
            <a:ext cx="731520" cy="731520"/>
          </a:xfrm>
          <a:prstGeom prst="rect">
            <a:avLst/>
          </a:prstGeom>
        </p:spPr>
      </p:pic>
      <p:pic>
        <p:nvPicPr>
          <p:cNvPr id="5" name="Graphic 4" descr="Signal with solid fill">
            <a:extLst>
              <a:ext uri="{FF2B5EF4-FFF2-40B4-BE49-F238E27FC236}">
                <a16:creationId xmlns:a16="http://schemas.microsoft.com/office/drawing/2014/main" id="{EEEA23F2-80D4-394D-B98C-DAC5637783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0240" y="4627880"/>
            <a:ext cx="731520" cy="731520"/>
          </a:xfrm>
          <a:prstGeom prst="rect">
            <a:avLst/>
          </a:prstGeom>
        </p:spPr>
      </p:pic>
      <p:pic>
        <p:nvPicPr>
          <p:cNvPr id="7" name="Graphic 6" descr="Employee badge with solid fill">
            <a:extLst>
              <a:ext uri="{FF2B5EF4-FFF2-40B4-BE49-F238E27FC236}">
                <a16:creationId xmlns:a16="http://schemas.microsoft.com/office/drawing/2014/main" id="{EDA7EED1-AA4C-EC59-3FD1-08C66A6C26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5891" y="3063240"/>
            <a:ext cx="731520" cy="731520"/>
          </a:xfrm>
          <a:prstGeom prst="rect">
            <a:avLst/>
          </a:prstGeom>
        </p:spPr>
      </p:pic>
      <p:pic>
        <p:nvPicPr>
          <p:cNvPr id="9" name="Graphic 8" descr="Gears with solid fill">
            <a:extLst>
              <a:ext uri="{FF2B5EF4-FFF2-40B4-BE49-F238E27FC236}">
                <a16:creationId xmlns:a16="http://schemas.microsoft.com/office/drawing/2014/main" id="{1194C61E-9269-FB34-CDA4-9E1DB9A9BA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4283" y="297180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63BE4E9-F13C-3FA9-B28E-EA8C40EC7656}"/>
              </a:ext>
            </a:extLst>
          </p:cNvPr>
          <p:cNvSpPr txBox="1"/>
          <p:nvPr/>
        </p:nvSpPr>
        <p:spPr>
          <a:xfrm>
            <a:off x="9123662" y="2865863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6823BC-3550-B3CA-2C06-BE01E9F53F86}"/>
              </a:ext>
            </a:extLst>
          </p:cNvPr>
          <p:cNvSpPr txBox="1"/>
          <p:nvPr/>
        </p:nvSpPr>
        <p:spPr>
          <a:xfrm>
            <a:off x="7943879" y="4993640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400620-D0A1-DDC8-DAE7-5FFE2BDAFE39}"/>
              </a:ext>
            </a:extLst>
          </p:cNvPr>
          <p:cNvSpPr txBox="1"/>
          <p:nvPr/>
        </p:nvSpPr>
        <p:spPr>
          <a:xfrm>
            <a:off x="280716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6DF4DC-FC81-6581-6663-8841DE9A352C}"/>
              </a:ext>
            </a:extLst>
          </p:cNvPr>
          <p:cNvSpPr txBox="1"/>
          <p:nvPr/>
        </p:nvSpPr>
        <p:spPr>
          <a:xfrm>
            <a:off x="1420463" y="86332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</p:spTree>
    <p:extLst>
      <p:ext uri="{BB962C8B-B14F-4D97-AF65-F5344CB8AC3E}">
        <p14:creationId xmlns:p14="http://schemas.microsoft.com/office/powerpoint/2010/main" val="59527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 animBg="1"/>
      <p:bldP spid="92" grpId="0" animBg="1"/>
      <p:bldP spid="93" grpId="0" animBg="1"/>
      <p:bldP spid="12" grpId="0"/>
      <p:bldP spid="13" grpId="0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1FA72-320F-BE38-2764-7048BAB74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D03FA45-2F21-9E07-2042-146AA9118F28}"/>
              </a:ext>
            </a:extLst>
          </p:cNvPr>
          <p:cNvGrpSpPr/>
          <p:nvPr/>
        </p:nvGrpSpPr>
        <p:grpSpPr>
          <a:xfrm>
            <a:off x="3284452" y="629921"/>
            <a:ext cx="5623097" cy="5598159"/>
            <a:chOff x="3284452" y="629921"/>
            <a:chExt cx="5623097" cy="5598159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58E5FC12-97CF-5DA8-826E-79BCFB23336C}"/>
                </a:ext>
              </a:extLst>
            </p:cNvPr>
            <p:cNvSpPr/>
            <p:nvPr/>
          </p:nvSpPr>
          <p:spPr>
            <a:xfrm>
              <a:off x="4861560" y="3759200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FC9A0C4-77FC-CDC7-09BC-2267058AE5F4}"/>
                </a:ext>
              </a:extLst>
            </p:cNvPr>
            <p:cNvSpPr/>
            <p:nvPr/>
          </p:nvSpPr>
          <p:spPr>
            <a:xfrm rot="10800000">
              <a:off x="4861560" y="629921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271A0985-016A-B356-5EFA-6E9A6EEAD43C}"/>
                </a:ext>
              </a:extLst>
            </p:cNvPr>
            <p:cNvSpPr/>
            <p:nvPr/>
          </p:nvSpPr>
          <p:spPr>
            <a:xfrm rot="5400000">
              <a:off x="3284452" y="2194560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CC4BC60-54B5-AC10-AE69-B9D108386F5B}"/>
                </a:ext>
              </a:extLst>
            </p:cNvPr>
            <p:cNvSpPr/>
            <p:nvPr/>
          </p:nvSpPr>
          <p:spPr>
            <a:xfrm rot="16200000">
              <a:off x="6438669" y="2194560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Camera with solid fill">
            <a:extLst>
              <a:ext uri="{FF2B5EF4-FFF2-40B4-BE49-F238E27FC236}">
                <a16:creationId xmlns:a16="http://schemas.microsoft.com/office/drawing/2014/main" id="{2907272B-D500-3A6C-3830-8696B58CB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0240" y="1485900"/>
            <a:ext cx="731520" cy="731520"/>
          </a:xfrm>
          <a:prstGeom prst="rect">
            <a:avLst/>
          </a:prstGeom>
        </p:spPr>
      </p:pic>
      <p:pic>
        <p:nvPicPr>
          <p:cNvPr id="5" name="Graphic 4" descr="Signal with solid fill">
            <a:extLst>
              <a:ext uri="{FF2B5EF4-FFF2-40B4-BE49-F238E27FC236}">
                <a16:creationId xmlns:a16="http://schemas.microsoft.com/office/drawing/2014/main" id="{4FC27AEA-0DA0-0993-49FA-E128CAABC7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0240" y="4627880"/>
            <a:ext cx="731520" cy="731520"/>
          </a:xfrm>
          <a:prstGeom prst="rect">
            <a:avLst/>
          </a:prstGeom>
        </p:spPr>
      </p:pic>
      <p:pic>
        <p:nvPicPr>
          <p:cNvPr id="7" name="Graphic 6" descr="Employee badge with solid fill">
            <a:extLst>
              <a:ext uri="{FF2B5EF4-FFF2-40B4-BE49-F238E27FC236}">
                <a16:creationId xmlns:a16="http://schemas.microsoft.com/office/drawing/2014/main" id="{BDA69B48-091F-736C-5D38-33A86A1EC6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5891" y="3063240"/>
            <a:ext cx="731520" cy="731520"/>
          </a:xfrm>
          <a:prstGeom prst="rect">
            <a:avLst/>
          </a:prstGeom>
        </p:spPr>
      </p:pic>
      <p:pic>
        <p:nvPicPr>
          <p:cNvPr id="9" name="Graphic 8" descr="Gears with solid fill">
            <a:extLst>
              <a:ext uri="{FF2B5EF4-FFF2-40B4-BE49-F238E27FC236}">
                <a16:creationId xmlns:a16="http://schemas.microsoft.com/office/drawing/2014/main" id="{2BAC3C69-0EF7-E3B1-E9A9-D771B66E66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4283" y="297180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E1232ED-6EE5-389F-126A-F2E94C6E24D4}"/>
              </a:ext>
            </a:extLst>
          </p:cNvPr>
          <p:cNvSpPr txBox="1"/>
          <p:nvPr/>
        </p:nvSpPr>
        <p:spPr>
          <a:xfrm>
            <a:off x="9123662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201AAE-6595-7CD4-6108-738075FCF934}"/>
              </a:ext>
            </a:extLst>
          </p:cNvPr>
          <p:cNvSpPr txBox="1"/>
          <p:nvPr/>
        </p:nvSpPr>
        <p:spPr>
          <a:xfrm>
            <a:off x="7943879" y="4993640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387A96-FD60-C485-2192-0236D785FC65}"/>
              </a:ext>
            </a:extLst>
          </p:cNvPr>
          <p:cNvSpPr txBox="1"/>
          <p:nvPr/>
        </p:nvSpPr>
        <p:spPr>
          <a:xfrm>
            <a:off x="280716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8ECA57-E9E4-12D6-4BE1-AFE0437B1378}"/>
              </a:ext>
            </a:extLst>
          </p:cNvPr>
          <p:cNvSpPr txBox="1"/>
          <p:nvPr/>
        </p:nvSpPr>
        <p:spPr>
          <a:xfrm>
            <a:off x="1420463" y="86332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</p:spTree>
    <p:extLst>
      <p:ext uri="{BB962C8B-B14F-4D97-AF65-F5344CB8AC3E}">
        <p14:creationId xmlns:p14="http://schemas.microsoft.com/office/powerpoint/2010/main" val="1733126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C26AC-E01E-E864-897D-C3C3204CB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EE4F52F8-0544-503F-C514-C2D252AFD0BA}"/>
              </a:ext>
            </a:extLst>
          </p:cNvPr>
          <p:cNvSpPr/>
          <p:nvPr/>
        </p:nvSpPr>
        <p:spPr>
          <a:xfrm>
            <a:off x="4861560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71EB3B3-9EA5-BD54-6577-8B1356242059}"/>
              </a:ext>
            </a:extLst>
          </p:cNvPr>
          <p:cNvSpPr/>
          <p:nvPr/>
        </p:nvSpPr>
        <p:spPr>
          <a:xfrm rot="10800000">
            <a:off x="4861561" y="2194561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D5382283-B124-97B1-1671-6E261F29A174}"/>
              </a:ext>
            </a:extLst>
          </p:cNvPr>
          <p:cNvSpPr/>
          <p:nvPr/>
        </p:nvSpPr>
        <p:spPr>
          <a:xfrm rot="5400000">
            <a:off x="4861560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782CF934-DE2E-81C0-10DE-E93CE54B7367}"/>
              </a:ext>
            </a:extLst>
          </p:cNvPr>
          <p:cNvSpPr/>
          <p:nvPr/>
        </p:nvSpPr>
        <p:spPr>
          <a:xfrm rot="16200000">
            <a:off x="4861560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Graphic 2" descr="Camera with solid fill">
            <a:extLst>
              <a:ext uri="{FF2B5EF4-FFF2-40B4-BE49-F238E27FC236}">
                <a16:creationId xmlns:a16="http://schemas.microsoft.com/office/drawing/2014/main" id="{189B5252-98B8-8B57-8EFA-17E7294EA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0240" y="1485900"/>
            <a:ext cx="731520" cy="731520"/>
          </a:xfrm>
          <a:prstGeom prst="rect">
            <a:avLst/>
          </a:prstGeom>
        </p:spPr>
      </p:pic>
      <p:pic>
        <p:nvPicPr>
          <p:cNvPr id="5" name="Graphic 4" descr="Signal with solid fill">
            <a:extLst>
              <a:ext uri="{FF2B5EF4-FFF2-40B4-BE49-F238E27FC236}">
                <a16:creationId xmlns:a16="http://schemas.microsoft.com/office/drawing/2014/main" id="{A87083E9-A464-7F58-42C8-A3FD485F8E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0240" y="4627880"/>
            <a:ext cx="731520" cy="731520"/>
          </a:xfrm>
          <a:prstGeom prst="rect">
            <a:avLst/>
          </a:prstGeom>
        </p:spPr>
      </p:pic>
      <p:pic>
        <p:nvPicPr>
          <p:cNvPr id="7" name="Graphic 6" descr="Employee badge with solid fill">
            <a:extLst>
              <a:ext uri="{FF2B5EF4-FFF2-40B4-BE49-F238E27FC236}">
                <a16:creationId xmlns:a16="http://schemas.microsoft.com/office/drawing/2014/main" id="{EB6C6246-8282-12FD-6762-FB5A65F56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5891" y="3063240"/>
            <a:ext cx="731520" cy="731520"/>
          </a:xfrm>
          <a:prstGeom prst="rect">
            <a:avLst/>
          </a:prstGeom>
        </p:spPr>
      </p:pic>
      <p:pic>
        <p:nvPicPr>
          <p:cNvPr id="9" name="Graphic 8" descr="Gears with solid fill">
            <a:extLst>
              <a:ext uri="{FF2B5EF4-FFF2-40B4-BE49-F238E27FC236}">
                <a16:creationId xmlns:a16="http://schemas.microsoft.com/office/drawing/2014/main" id="{125F0E58-F466-FAFD-8420-59531A0D53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4283" y="297180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A7FF769-E7F1-8E0D-1622-9B0013737761}"/>
              </a:ext>
            </a:extLst>
          </p:cNvPr>
          <p:cNvSpPr txBox="1"/>
          <p:nvPr/>
        </p:nvSpPr>
        <p:spPr>
          <a:xfrm>
            <a:off x="9074308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281FB3-7C85-4D4C-4906-217A123C98B2}"/>
              </a:ext>
            </a:extLst>
          </p:cNvPr>
          <p:cNvSpPr txBox="1"/>
          <p:nvPr/>
        </p:nvSpPr>
        <p:spPr>
          <a:xfrm>
            <a:off x="7943879" y="4993640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4EC989-E639-F169-2EFC-E7692FEE3DFC}"/>
              </a:ext>
            </a:extLst>
          </p:cNvPr>
          <p:cNvSpPr txBox="1"/>
          <p:nvPr/>
        </p:nvSpPr>
        <p:spPr>
          <a:xfrm>
            <a:off x="280716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959069E-0D38-6AF9-89C5-6DE37BE5C8AD}"/>
              </a:ext>
            </a:extLst>
          </p:cNvPr>
          <p:cNvSpPr txBox="1"/>
          <p:nvPr/>
        </p:nvSpPr>
        <p:spPr>
          <a:xfrm>
            <a:off x="1420463" y="86332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</p:spTree>
    <p:extLst>
      <p:ext uri="{BB962C8B-B14F-4D97-AF65-F5344CB8AC3E}">
        <p14:creationId xmlns:p14="http://schemas.microsoft.com/office/powerpoint/2010/main" val="3089748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2878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4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2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48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956 0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71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282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41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 animBg="1"/>
      <p:bldP spid="92" grpId="0" animBg="1"/>
      <p:bldP spid="93" grpId="0" animBg="1"/>
      <p:bldP spid="12" grpId="0"/>
      <p:bldP spid="13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7E23F-9D63-C12B-E0AD-4351C35B0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539E92D8-6121-F1A5-2886-6D135540F94C}"/>
              </a:ext>
            </a:extLst>
          </p:cNvPr>
          <p:cNvSpPr/>
          <p:nvPr/>
        </p:nvSpPr>
        <p:spPr>
          <a:xfrm>
            <a:off x="4861560" y="375920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C14FA7C8-DA62-6D5F-2D79-49F8CF4875CE}"/>
              </a:ext>
            </a:extLst>
          </p:cNvPr>
          <p:cNvSpPr/>
          <p:nvPr/>
        </p:nvSpPr>
        <p:spPr>
          <a:xfrm rot="10800000">
            <a:off x="4861560" y="629921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40163B02-AC93-45B7-7EFC-1CC473B5AEC3}"/>
              </a:ext>
            </a:extLst>
          </p:cNvPr>
          <p:cNvSpPr/>
          <p:nvPr/>
        </p:nvSpPr>
        <p:spPr>
          <a:xfrm rot="5400000">
            <a:off x="3284452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1247D660-B046-C2CA-29E8-845C874B8633}"/>
              </a:ext>
            </a:extLst>
          </p:cNvPr>
          <p:cNvSpPr/>
          <p:nvPr/>
        </p:nvSpPr>
        <p:spPr>
          <a:xfrm rot="16200000">
            <a:off x="6438669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Graphic 2" descr="Camera with solid fill">
            <a:extLst>
              <a:ext uri="{FF2B5EF4-FFF2-40B4-BE49-F238E27FC236}">
                <a16:creationId xmlns:a16="http://schemas.microsoft.com/office/drawing/2014/main" id="{6E29569A-A44D-96CF-2993-5D514D298E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0240" y="1485900"/>
            <a:ext cx="731520" cy="731520"/>
          </a:xfrm>
          <a:prstGeom prst="rect">
            <a:avLst/>
          </a:prstGeom>
        </p:spPr>
      </p:pic>
      <p:pic>
        <p:nvPicPr>
          <p:cNvPr id="5" name="Graphic 4" descr="Signal with solid fill">
            <a:extLst>
              <a:ext uri="{FF2B5EF4-FFF2-40B4-BE49-F238E27FC236}">
                <a16:creationId xmlns:a16="http://schemas.microsoft.com/office/drawing/2014/main" id="{4D9DEF01-8EB6-A383-542A-A3D3BD0649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0240" y="4627880"/>
            <a:ext cx="731520" cy="731520"/>
          </a:xfrm>
          <a:prstGeom prst="rect">
            <a:avLst/>
          </a:prstGeom>
        </p:spPr>
      </p:pic>
      <p:pic>
        <p:nvPicPr>
          <p:cNvPr id="7" name="Graphic 6" descr="Employee badge with solid fill">
            <a:extLst>
              <a:ext uri="{FF2B5EF4-FFF2-40B4-BE49-F238E27FC236}">
                <a16:creationId xmlns:a16="http://schemas.microsoft.com/office/drawing/2014/main" id="{7BE95AD5-D74E-EC6A-BA9E-E7B22DEDF7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5891" y="3063240"/>
            <a:ext cx="731520" cy="731520"/>
          </a:xfrm>
          <a:prstGeom prst="rect">
            <a:avLst/>
          </a:prstGeom>
        </p:spPr>
      </p:pic>
      <p:pic>
        <p:nvPicPr>
          <p:cNvPr id="9" name="Graphic 8" descr="Gears with solid fill">
            <a:extLst>
              <a:ext uri="{FF2B5EF4-FFF2-40B4-BE49-F238E27FC236}">
                <a16:creationId xmlns:a16="http://schemas.microsoft.com/office/drawing/2014/main" id="{7631FEE3-5C76-A1AB-5448-CDE9087A43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4283" y="297180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B199862-659F-9132-5D7E-0D9AD3C88D2F}"/>
              </a:ext>
            </a:extLst>
          </p:cNvPr>
          <p:cNvSpPr txBox="1"/>
          <p:nvPr/>
        </p:nvSpPr>
        <p:spPr>
          <a:xfrm>
            <a:off x="9123662" y="2865863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BBE0C4-9865-C40A-4CF0-69BED488DC62}"/>
              </a:ext>
            </a:extLst>
          </p:cNvPr>
          <p:cNvSpPr txBox="1"/>
          <p:nvPr/>
        </p:nvSpPr>
        <p:spPr>
          <a:xfrm>
            <a:off x="7943879" y="4993640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706EEE-D7A5-D6C0-2546-0575121C0A47}"/>
              </a:ext>
            </a:extLst>
          </p:cNvPr>
          <p:cNvSpPr txBox="1"/>
          <p:nvPr/>
        </p:nvSpPr>
        <p:spPr>
          <a:xfrm>
            <a:off x="280716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820E0C-76E6-62CB-B0EF-76A9BE826EB5}"/>
              </a:ext>
            </a:extLst>
          </p:cNvPr>
          <p:cNvSpPr txBox="1"/>
          <p:nvPr/>
        </p:nvSpPr>
        <p:spPr>
          <a:xfrm>
            <a:off x="1420463" y="86332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</p:spTree>
    <p:extLst>
      <p:ext uri="{BB962C8B-B14F-4D97-AF65-F5344CB8AC3E}">
        <p14:creationId xmlns:p14="http://schemas.microsoft.com/office/powerpoint/2010/main" val="99125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 animBg="1"/>
      <p:bldP spid="92" grpId="0" animBg="1"/>
      <p:bldP spid="93" grpId="0" animBg="1"/>
      <p:bldP spid="12" grpId="0"/>
      <p:bldP spid="13" grpId="0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121379" y="3626346"/>
            <a:ext cx="9949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Fonts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2"/>
              </a:rPr>
              <a:t>https://fonts.google.com/specimen/Russo+One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If you don’t install the fonts, you won’t see the slides like the original one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IMPORTANT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BE7FB-6AFF-47A0-0155-42BDFE735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C16A591-AABC-6F9F-3662-4467BFBADA49}"/>
              </a:ext>
            </a:extLst>
          </p:cNvPr>
          <p:cNvGrpSpPr/>
          <p:nvPr/>
        </p:nvGrpSpPr>
        <p:grpSpPr>
          <a:xfrm>
            <a:off x="3284452" y="629921"/>
            <a:ext cx="5623097" cy="5598159"/>
            <a:chOff x="3284452" y="629921"/>
            <a:chExt cx="5623097" cy="5598159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E781867E-9533-80C9-1A1F-12C1F6FF0C9A}"/>
                </a:ext>
              </a:extLst>
            </p:cNvPr>
            <p:cNvSpPr/>
            <p:nvPr/>
          </p:nvSpPr>
          <p:spPr>
            <a:xfrm>
              <a:off x="4861560" y="3759200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91CD1238-E941-4E75-427B-5EB67B46B6B4}"/>
                </a:ext>
              </a:extLst>
            </p:cNvPr>
            <p:cNvSpPr/>
            <p:nvPr/>
          </p:nvSpPr>
          <p:spPr>
            <a:xfrm rot="10800000">
              <a:off x="4861560" y="629921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9FE5D4F-DD17-BD83-D213-9E966A9CA6D0}"/>
                </a:ext>
              </a:extLst>
            </p:cNvPr>
            <p:cNvSpPr/>
            <p:nvPr/>
          </p:nvSpPr>
          <p:spPr>
            <a:xfrm rot="5400000">
              <a:off x="3284452" y="2194560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7E151C6-5A5F-7324-9536-45283C93C0BE}"/>
                </a:ext>
              </a:extLst>
            </p:cNvPr>
            <p:cNvSpPr/>
            <p:nvPr/>
          </p:nvSpPr>
          <p:spPr>
            <a:xfrm rot="16200000">
              <a:off x="6438669" y="2194560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Camera with solid fill">
            <a:extLst>
              <a:ext uri="{FF2B5EF4-FFF2-40B4-BE49-F238E27FC236}">
                <a16:creationId xmlns:a16="http://schemas.microsoft.com/office/drawing/2014/main" id="{6BB5980D-83E5-FD44-1360-DE78A61C05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0240" y="1485900"/>
            <a:ext cx="731520" cy="731520"/>
          </a:xfrm>
          <a:prstGeom prst="rect">
            <a:avLst/>
          </a:prstGeom>
        </p:spPr>
      </p:pic>
      <p:pic>
        <p:nvPicPr>
          <p:cNvPr id="5" name="Graphic 4" descr="Signal with solid fill">
            <a:extLst>
              <a:ext uri="{FF2B5EF4-FFF2-40B4-BE49-F238E27FC236}">
                <a16:creationId xmlns:a16="http://schemas.microsoft.com/office/drawing/2014/main" id="{6083420C-2E2C-4C27-FB0D-4385A3B568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0240" y="4627880"/>
            <a:ext cx="731520" cy="731520"/>
          </a:xfrm>
          <a:prstGeom prst="rect">
            <a:avLst/>
          </a:prstGeom>
        </p:spPr>
      </p:pic>
      <p:pic>
        <p:nvPicPr>
          <p:cNvPr id="7" name="Graphic 6" descr="Employee badge with solid fill">
            <a:extLst>
              <a:ext uri="{FF2B5EF4-FFF2-40B4-BE49-F238E27FC236}">
                <a16:creationId xmlns:a16="http://schemas.microsoft.com/office/drawing/2014/main" id="{7D34AE91-DE26-D884-F7ED-8A16E9AA3B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5891" y="3063240"/>
            <a:ext cx="731520" cy="731520"/>
          </a:xfrm>
          <a:prstGeom prst="rect">
            <a:avLst/>
          </a:prstGeom>
        </p:spPr>
      </p:pic>
      <p:pic>
        <p:nvPicPr>
          <p:cNvPr id="9" name="Graphic 8" descr="Gears with solid fill">
            <a:extLst>
              <a:ext uri="{FF2B5EF4-FFF2-40B4-BE49-F238E27FC236}">
                <a16:creationId xmlns:a16="http://schemas.microsoft.com/office/drawing/2014/main" id="{E8F1B7AC-A4FE-D0EB-6CCB-749D92E4249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4283" y="297180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2FA5749-517F-EBBD-3C9B-B43F3038EFE1}"/>
              </a:ext>
            </a:extLst>
          </p:cNvPr>
          <p:cNvSpPr txBox="1"/>
          <p:nvPr/>
        </p:nvSpPr>
        <p:spPr>
          <a:xfrm>
            <a:off x="9123662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F1ADF4-072F-558B-37C9-F0D11EA50309}"/>
              </a:ext>
            </a:extLst>
          </p:cNvPr>
          <p:cNvSpPr txBox="1"/>
          <p:nvPr/>
        </p:nvSpPr>
        <p:spPr>
          <a:xfrm>
            <a:off x="7943879" y="4993640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4A7B53-548D-2885-BF23-810FEC57D95D}"/>
              </a:ext>
            </a:extLst>
          </p:cNvPr>
          <p:cNvSpPr txBox="1"/>
          <p:nvPr/>
        </p:nvSpPr>
        <p:spPr>
          <a:xfrm>
            <a:off x="280716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388453-B0F4-D5CF-76D4-9CDA0964CB58}"/>
              </a:ext>
            </a:extLst>
          </p:cNvPr>
          <p:cNvSpPr txBox="1"/>
          <p:nvPr/>
        </p:nvSpPr>
        <p:spPr>
          <a:xfrm>
            <a:off x="1420463" y="86332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</p:spTree>
    <p:extLst>
      <p:ext uri="{BB962C8B-B14F-4D97-AF65-F5344CB8AC3E}">
        <p14:creationId xmlns:p14="http://schemas.microsoft.com/office/powerpoint/2010/main" val="3298534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E52F2-7F8E-7963-1C93-605438F89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E132EB20-B2D8-66AE-78A8-81630BBFDDBC}"/>
              </a:ext>
            </a:extLst>
          </p:cNvPr>
          <p:cNvSpPr/>
          <p:nvPr/>
        </p:nvSpPr>
        <p:spPr>
          <a:xfrm>
            <a:off x="4861560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21CD44C-C758-E250-5D75-528F5B0E458C}"/>
              </a:ext>
            </a:extLst>
          </p:cNvPr>
          <p:cNvSpPr/>
          <p:nvPr/>
        </p:nvSpPr>
        <p:spPr>
          <a:xfrm rot="10800000">
            <a:off x="4861561" y="2194561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CE11FA2F-4FCF-4936-781C-A4EBB9155599}"/>
              </a:ext>
            </a:extLst>
          </p:cNvPr>
          <p:cNvSpPr/>
          <p:nvPr/>
        </p:nvSpPr>
        <p:spPr>
          <a:xfrm rot="5400000">
            <a:off x="4861560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F2F7F593-8816-ACCA-691F-1C82C9213775}"/>
              </a:ext>
            </a:extLst>
          </p:cNvPr>
          <p:cNvSpPr/>
          <p:nvPr/>
        </p:nvSpPr>
        <p:spPr>
          <a:xfrm rot="16200000">
            <a:off x="4861560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Graphic 2" descr="Camera with solid fill">
            <a:extLst>
              <a:ext uri="{FF2B5EF4-FFF2-40B4-BE49-F238E27FC236}">
                <a16:creationId xmlns:a16="http://schemas.microsoft.com/office/drawing/2014/main" id="{8AF5629B-10D6-998C-E0DA-A6460B8DC8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0240" y="1485900"/>
            <a:ext cx="731520" cy="731520"/>
          </a:xfrm>
          <a:prstGeom prst="rect">
            <a:avLst/>
          </a:prstGeom>
        </p:spPr>
      </p:pic>
      <p:pic>
        <p:nvPicPr>
          <p:cNvPr id="5" name="Graphic 4" descr="Signal with solid fill">
            <a:extLst>
              <a:ext uri="{FF2B5EF4-FFF2-40B4-BE49-F238E27FC236}">
                <a16:creationId xmlns:a16="http://schemas.microsoft.com/office/drawing/2014/main" id="{95369544-41AE-0E72-2D2A-D0C7FDDEBC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0240" y="4627880"/>
            <a:ext cx="731520" cy="731520"/>
          </a:xfrm>
          <a:prstGeom prst="rect">
            <a:avLst/>
          </a:prstGeom>
        </p:spPr>
      </p:pic>
      <p:pic>
        <p:nvPicPr>
          <p:cNvPr id="7" name="Graphic 6" descr="Employee badge with solid fill">
            <a:extLst>
              <a:ext uri="{FF2B5EF4-FFF2-40B4-BE49-F238E27FC236}">
                <a16:creationId xmlns:a16="http://schemas.microsoft.com/office/drawing/2014/main" id="{FF5C791C-0451-E1BF-0AC9-AC4443693F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5891" y="3063240"/>
            <a:ext cx="731520" cy="731520"/>
          </a:xfrm>
          <a:prstGeom prst="rect">
            <a:avLst/>
          </a:prstGeom>
        </p:spPr>
      </p:pic>
      <p:pic>
        <p:nvPicPr>
          <p:cNvPr id="9" name="Graphic 8" descr="Gears with solid fill">
            <a:extLst>
              <a:ext uri="{FF2B5EF4-FFF2-40B4-BE49-F238E27FC236}">
                <a16:creationId xmlns:a16="http://schemas.microsoft.com/office/drawing/2014/main" id="{8AEE8E5E-17CF-8401-3706-4A1966C7C5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4283" y="297180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4EDD624-5903-09CA-E818-FB2812F67FE9}"/>
              </a:ext>
            </a:extLst>
          </p:cNvPr>
          <p:cNvSpPr txBox="1"/>
          <p:nvPr/>
        </p:nvSpPr>
        <p:spPr>
          <a:xfrm>
            <a:off x="9074308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BD5177-37B2-1C8D-CC47-66E3975EC39A}"/>
              </a:ext>
            </a:extLst>
          </p:cNvPr>
          <p:cNvSpPr txBox="1"/>
          <p:nvPr/>
        </p:nvSpPr>
        <p:spPr>
          <a:xfrm>
            <a:off x="7943879" y="4993640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1F6546-85F9-0CC0-A447-34EC875C54D8}"/>
              </a:ext>
            </a:extLst>
          </p:cNvPr>
          <p:cNvSpPr txBox="1"/>
          <p:nvPr/>
        </p:nvSpPr>
        <p:spPr>
          <a:xfrm>
            <a:off x="280716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5CAFCB-1146-E5CC-FE1B-EC731781E17E}"/>
              </a:ext>
            </a:extLst>
          </p:cNvPr>
          <p:cNvSpPr txBox="1"/>
          <p:nvPr/>
        </p:nvSpPr>
        <p:spPr>
          <a:xfrm>
            <a:off x="1420463" y="86332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</p:spTree>
    <p:extLst>
      <p:ext uri="{BB962C8B-B14F-4D97-AF65-F5344CB8AC3E}">
        <p14:creationId xmlns:p14="http://schemas.microsoft.com/office/powerpoint/2010/main" val="252213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2878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4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2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48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956 0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71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282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41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 animBg="1"/>
      <p:bldP spid="92" grpId="0" animBg="1"/>
      <p:bldP spid="93" grpId="0" animBg="1"/>
      <p:bldP spid="12" grpId="0"/>
      <p:bldP spid="13" grpId="0"/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FFC09-8FC4-80E6-441A-343CECE7A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4B29B0CD-097E-1921-2831-03370A8C25E0}"/>
              </a:ext>
            </a:extLst>
          </p:cNvPr>
          <p:cNvSpPr/>
          <p:nvPr/>
        </p:nvSpPr>
        <p:spPr>
          <a:xfrm>
            <a:off x="4861560" y="375920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557F8D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F0580D77-6990-A309-08C6-CC30B90BCB61}"/>
              </a:ext>
            </a:extLst>
          </p:cNvPr>
          <p:cNvSpPr/>
          <p:nvPr/>
        </p:nvSpPr>
        <p:spPr>
          <a:xfrm rot="10800000">
            <a:off x="4861560" y="629921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557F8D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6487DE82-1A34-FE14-5EF8-1AF7C21A4751}"/>
              </a:ext>
            </a:extLst>
          </p:cNvPr>
          <p:cNvSpPr/>
          <p:nvPr/>
        </p:nvSpPr>
        <p:spPr>
          <a:xfrm rot="5400000">
            <a:off x="3284452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00ADB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6394C15D-DA19-CEB3-D6A4-1709515F4D9C}"/>
              </a:ext>
            </a:extLst>
          </p:cNvPr>
          <p:cNvSpPr/>
          <p:nvPr/>
        </p:nvSpPr>
        <p:spPr>
          <a:xfrm rot="16200000">
            <a:off x="6438669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00ADB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Graphic 2" descr="Camera with solid fill">
            <a:extLst>
              <a:ext uri="{FF2B5EF4-FFF2-40B4-BE49-F238E27FC236}">
                <a16:creationId xmlns:a16="http://schemas.microsoft.com/office/drawing/2014/main" id="{41E6E0E7-C15C-449D-96F3-8BF29D0B5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0240" y="1485900"/>
            <a:ext cx="731520" cy="731520"/>
          </a:xfrm>
          <a:prstGeom prst="rect">
            <a:avLst/>
          </a:prstGeom>
        </p:spPr>
      </p:pic>
      <p:pic>
        <p:nvPicPr>
          <p:cNvPr id="5" name="Graphic 4" descr="Signal with solid fill">
            <a:extLst>
              <a:ext uri="{FF2B5EF4-FFF2-40B4-BE49-F238E27FC236}">
                <a16:creationId xmlns:a16="http://schemas.microsoft.com/office/drawing/2014/main" id="{D6F59FDD-8B21-F5F5-C79C-D1BEB79DF2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0240" y="4627880"/>
            <a:ext cx="731520" cy="731520"/>
          </a:xfrm>
          <a:prstGeom prst="rect">
            <a:avLst/>
          </a:prstGeom>
        </p:spPr>
      </p:pic>
      <p:pic>
        <p:nvPicPr>
          <p:cNvPr id="7" name="Graphic 6" descr="Employee badge with solid fill">
            <a:extLst>
              <a:ext uri="{FF2B5EF4-FFF2-40B4-BE49-F238E27FC236}">
                <a16:creationId xmlns:a16="http://schemas.microsoft.com/office/drawing/2014/main" id="{B34F1927-7739-3641-51E4-D27E249811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5891" y="3063240"/>
            <a:ext cx="731520" cy="731520"/>
          </a:xfrm>
          <a:prstGeom prst="rect">
            <a:avLst/>
          </a:prstGeom>
        </p:spPr>
      </p:pic>
      <p:pic>
        <p:nvPicPr>
          <p:cNvPr id="9" name="Graphic 8" descr="Gears with solid fill">
            <a:extLst>
              <a:ext uri="{FF2B5EF4-FFF2-40B4-BE49-F238E27FC236}">
                <a16:creationId xmlns:a16="http://schemas.microsoft.com/office/drawing/2014/main" id="{80BE7100-8205-C50A-1638-CDE2B3C722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4283" y="297180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A91A70B-52F8-720C-EEED-2A9FA47B104D}"/>
              </a:ext>
            </a:extLst>
          </p:cNvPr>
          <p:cNvSpPr txBox="1"/>
          <p:nvPr/>
        </p:nvSpPr>
        <p:spPr>
          <a:xfrm>
            <a:off x="9123662" y="2865863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FE7844-CD25-20FF-5774-1F227BABAF02}"/>
              </a:ext>
            </a:extLst>
          </p:cNvPr>
          <p:cNvSpPr txBox="1"/>
          <p:nvPr/>
        </p:nvSpPr>
        <p:spPr>
          <a:xfrm>
            <a:off x="7943879" y="4993640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6D56B2-5014-ACC3-116E-BBB1DCB874C5}"/>
              </a:ext>
            </a:extLst>
          </p:cNvPr>
          <p:cNvSpPr txBox="1"/>
          <p:nvPr/>
        </p:nvSpPr>
        <p:spPr>
          <a:xfrm>
            <a:off x="280716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118555-10D9-D182-AE06-6578C4849AEE}"/>
              </a:ext>
            </a:extLst>
          </p:cNvPr>
          <p:cNvSpPr txBox="1"/>
          <p:nvPr/>
        </p:nvSpPr>
        <p:spPr>
          <a:xfrm>
            <a:off x="1420463" y="86332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</p:spTree>
    <p:extLst>
      <p:ext uri="{BB962C8B-B14F-4D97-AF65-F5344CB8AC3E}">
        <p14:creationId xmlns:p14="http://schemas.microsoft.com/office/powerpoint/2010/main" val="3309135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 animBg="1"/>
      <p:bldP spid="92" grpId="0" animBg="1"/>
      <p:bldP spid="93" grpId="0" animBg="1"/>
      <p:bldP spid="12" grpId="0"/>
      <p:bldP spid="13" grpId="0"/>
      <p:bldP spid="14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A38CE-8BA1-5FC4-A67D-16D454015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95BF832-56B3-DAD7-5C7F-C8C89EFB1AE1}"/>
              </a:ext>
            </a:extLst>
          </p:cNvPr>
          <p:cNvGrpSpPr/>
          <p:nvPr/>
        </p:nvGrpSpPr>
        <p:grpSpPr>
          <a:xfrm>
            <a:off x="3284452" y="629921"/>
            <a:ext cx="5623097" cy="5598159"/>
            <a:chOff x="3284452" y="629921"/>
            <a:chExt cx="5623097" cy="5598159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35E13922-D259-A7BA-2E25-A93E18F009EF}"/>
                </a:ext>
              </a:extLst>
            </p:cNvPr>
            <p:cNvSpPr/>
            <p:nvPr/>
          </p:nvSpPr>
          <p:spPr>
            <a:xfrm>
              <a:off x="4861560" y="3759200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57F8D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E9C889AB-8572-8E22-EF00-96431B2822D5}"/>
                </a:ext>
              </a:extLst>
            </p:cNvPr>
            <p:cNvSpPr/>
            <p:nvPr/>
          </p:nvSpPr>
          <p:spPr>
            <a:xfrm rot="10800000">
              <a:off x="4861560" y="629921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57F8D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4E17A28-25CA-76E4-277F-104DE78BBD52}"/>
                </a:ext>
              </a:extLst>
            </p:cNvPr>
            <p:cNvSpPr/>
            <p:nvPr/>
          </p:nvSpPr>
          <p:spPr>
            <a:xfrm rot="5400000">
              <a:off x="3284452" y="2194560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00ADB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2E75D0-047F-2FBE-21D2-FCFABBF36C59}"/>
                </a:ext>
              </a:extLst>
            </p:cNvPr>
            <p:cNvSpPr/>
            <p:nvPr/>
          </p:nvSpPr>
          <p:spPr>
            <a:xfrm rot="16200000">
              <a:off x="6438669" y="2194560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00ADB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3" name="Graphic 2" descr="Camera with solid fill">
            <a:extLst>
              <a:ext uri="{FF2B5EF4-FFF2-40B4-BE49-F238E27FC236}">
                <a16:creationId xmlns:a16="http://schemas.microsoft.com/office/drawing/2014/main" id="{E51E3A9E-05CF-54BC-013F-8DC7C8C695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0240" y="1485900"/>
            <a:ext cx="731520" cy="731520"/>
          </a:xfrm>
          <a:prstGeom prst="rect">
            <a:avLst/>
          </a:prstGeom>
        </p:spPr>
      </p:pic>
      <p:pic>
        <p:nvPicPr>
          <p:cNvPr id="5" name="Graphic 4" descr="Signal with solid fill">
            <a:extLst>
              <a:ext uri="{FF2B5EF4-FFF2-40B4-BE49-F238E27FC236}">
                <a16:creationId xmlns:a16="http://schemas.microsoft.com/office/drawing/2014/main" id="{29D17399-C009-A6B0-2DD8-B6854A295B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0240" y="4627880"/>
            <a:ext cx="731520" cy="731520"/>
          </a:xfrm>
          <a:prstGeom prst="rect">
            <a:avLst/>
          </a:prstGeom>
        </p:spPr>
      </p:pic>
      <p:pic>
        <p:nvPicPr>
          <p:cNvPr id="7" name="Graphic 6" descr="Employee badge with solid fill">
            <a:extLst>
              <a:ext uri="{FF2B5EF4-FFF2-40B4-BE49-F238E27FC236}">
                <a16:creationId xmlns:a16="http://schemas.microsoft.com/office/drawing/2014/main" id="{362708A1-922F-D1CC-16C0-CC582016AB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5891" y="3063240"/>
            <a:ext cx="731520" cy="731520"/>
          </a:xfrm>
          <a:prstGeom prst="rect">
            <a:avLst/>
          </a:prstGeom>
        </p:spPr>
      </p:pic>
      <p:pic>
        <p:nvPicPr>
          <p:cNvPr id="9" name="Graphic 8" descr="Gears with solid fill">
            <a:extLst>
              <a:ext uri="{FF2B5EF4-FFF2-40B4-BE49-F238E27FC236}">
                <a16:creationId xmlns:a16="http://schemas.microsoft.com/office/drawing/2014/main" id="{0408D1C7-DF12-550E-11CE-8C4C7E601D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4283" y="297180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82AC92D-9BB3-D9A8-1DDD-5C02F79F057C}"/>
              </a:ext>
            </a:extLst>
          </p:cNvPr>
          <p:cNvSpPr txBox="1"/>
          <p:nvPr/>
        </p:nvSpPr>
        <p:spPr>
          <a:xfrm>
            <a:off x="9123662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DD00CB-2B27-43EC-684C-5235F25E79B5}"/>
              </a:ext>
            </a:extLst>
          </p:cNvPr>
          <p:cNvSpPr txBox="1"/>
          <p:nvPr/>
        </p:nvSpPr>
        <p:spPr>
          <a:xfrm>
            <a:off x="7943879" y="4993640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239C4D-FF4F-B87F-673E-6563F324375A}"/>
              </a:ext>
            </a:extLst>
          </p:cNvPr>
          <p:cNvSpPr txBox="1"/>
          <p:nvPr/>
        </p:nvSpPr>
        <p:spPr>
          <a:xfrm>
            <a:off x="280716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DBCFDE-783D-3A53-BE89-4BFBBD94D3EF}"/>
              </a:ext>
            </a:extLst>
          </p:cNvPr>
          <p:cNvSpPr txBox="1"/>
          <p:nvPr/>
        </p:nvSpPr>
        <p:spPr>
          <a:xfrm>
            <a:off x="1420463" y="86332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</p:spTree>
    <p:extLst>
      <p:ext uri="{BB962C8B-B14F-4D97-AF65-F5344CB8AC3E}">
        <p14:creationId xmlns:p14="http://schemas.microsoft.com/office/powerpoint/2010/main" val="100543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05A83-33FB-2496-2CD6-EB62BC074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104BF5B0-5F98-1D27-32AD-F4B14A1E41E0}"/>
              </a:ext>
            </a:extLst>
          </p:cNvPr>
          <p:cNvSpPr/>
          <p:nvPr/>
        </p:nvSpPr>
        <p:spPr>
          <a:xfrm>
            <a:off x="4861560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3E4B54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A5D273A9-2394-9C79-4038-6866A8FCC4C4}"/>
              </a:ext>
            </a:extLst>
          </p:cNvPr>
          <p:cNvSpPr/>
          <p:nvPr/>
        </p:nvSpPr>
        <p:spPr>
          <a:xfrm rot="10800000">
            <a:off x="4861561" y="2194561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3E4B54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638C2E53-04B3-D0DE-689C-0535738B102D}"/>
              </a:ext>
            </a:extLst>
          </p:cNvPr>
          <p:cNvSpPr/>
          <p:nvPr/>
        </p:nvSpPr>
        <p:spPr>
          <a:xfrm rot="5400000">
            <a:off x="4861560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00ADB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61C4FAB1-3CA1-186E-3BB8-319752EE87A0}"/>
              </a:ext>
            </a:extLst>
          </p:cNvPr>
          <p:cNvSpPr/>
          <p:nvPr/>
        </p:nvSpPr>
        <p:spPr>
          <a:xfrm rot="16200000">
            <a:off x="4861560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00ADB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Graphic 2" descr="Camera with solid fill">
            <a:extLst>
              <a:ext uri="{FF2B5EF4-FFF2-40B4-BE49-F238E27FC236}">
                <a16:creationId xmlns:a16="http://schemas.microsoft.com/office/drawing/2014/main" id="{8A46DBEE-10AB-B6F0-3685-9B65F0AC05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0240" y="1485900"/>
            <a:ext cx="731520" cy="731520"/>
          </a:xfrm>
          <a:prstGeom prst="rect">
            <a:avLst/>
          </a:prstGeom>
        </p:spPr>
      </p:pic>
      <p:pic>
        <p:nvPicPr>
          <p:cNvPr id="5" name="Graphic 4" descr="Signal with solid fill">
            <a:extLst>
              <a:ext uri="{FF2B5EF4-FFF2-40B4-BE49-F238E27FC236}">
                <a16:creationId xmlns:a16="http://schemas.microsoft.com/office/drawing/2014/main" id="{CF8F69D2-4B71-34D0-7184-8ABD32319D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0240" y="4627880"/>
            <a:ext cx="731520" cy="731520"/>
          </a:xfrm>
          <a:prstGeom prst="rect">
            <a:avLst/>
          </a:prstGeom>
        </p:spPr>
      </p:pic>
      <p:pic>
        <p:nvPicPr>
          <p:cNvPr id="7" name="Graphic 6" descr="Employee badge with solid fill">
            <a:extLst>
              <a:ext uri="{FF2B5EF4-FFF2-40B4-BE49-F238E27FC236}">
                <a16:creationId xmlns:a16="http://schemas.microsoft.com/office/drawing/2014/main" id="{4078FE5D-4617-7138-7F89-4091B8B676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5891" y="3063240"/>
            <a:ext cx="731520" cy="731520"/>
          </a:xfrm>
          <a:prstGeom prst="rect">
            <a:avLst/>
          </a:prstGeom>
        </p:spPr>
      </p:pic>
      <p:pic>
        <p:nvPicPr>
          <p:cNvPr id="9" name="Graphic 8" descr="Gears with solid fill">
            <a:extLst>
              <a:ext uri="{FF2B5EF4-FFF2-40B4-BE49-F238E27FC236}">
                <a16:creationId xmlns:a16="http://schemas.microsoft.com/office/drawing/2014/main" id="{8FA555B0-4302-11B9-48A8-603DF7B133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4283" y="297180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6501976-F962-FE17-02B2-15DFB358CF82}"/>
              </a:ext>
            </a:extLst>
          </p:cNvPr>
          <p:cNvSpPr txBox="1"/>
          <p:nvPr/>
        </p:nvSpPr>
        <p:spPr>
          <a:xfrm>
            <a:off x="9117850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b="1" spc="300" dirty="0">
                <a:solidFill>
                  <a:srgbClr val="3D4B54"/>
                </a:solidFill>
                <a:latin typeface="Montserrat" panose="00000500000000000000" pitchFamily="2" charset="0"/>
              </a:rPr>
              <a:t>Heading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srgbClr val="00ADB4"/>
              </a:solidFill>
              <a:uLnTx/>
              <a:uFillTx/>
              <a:latin typeface="Montserrat" panose="00000500000000000000" pitchFamily="2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FC2582-D6CB-D8A9-AB57-93AE1B34AC34}"/>
              </a:ext>
            </a:extLst>
          </p:cNvPr>
          <p:cNvSpPr txBox="1"/>
          <p:nvPr/>
        </p:nvSpPr>
        <p:spPr>
          <a:xfrm>
            <a:off x="7943879" y="4993640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3D4B54"/>
                </a:solidFill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A389C6-A572-BA10-6F44-45E8C2E84973}"/>
              </a:ext>
            </a:extLst>
          </p:cNvPr>
          <p:cNvSpPr txBox="1"/>
          <p:nvPr/>
        </p:nvSpPr>
        <p:spPr>
          <a:xfrm>
            <a:off x="280716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en-US" b="1" spc="300" dirty="0">
                <a:solidFill>
                  <a:srgbClr val="3D4B54"/>
                </a:solidFill>
                <a:latin typeface="Montserrat" panose="00000500000000000000" pitchFamily="2" charset="0"/>
              </a:rPr>
              <a:t>Heading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srgbClr val="3D4B54"/>
              </a:solidFill>
              <a:uLnTx/>
              <a:uFillTx/>
              <a:latin typeface="Montserrat" panose="00000500000000000000" pitchFamily="2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B8B4F60-857B-7739-2622-2FEBC65B4280}"/>
              </a:ext>
            </a:extLst>
          </p:cNvPr>
          <p:cNvSpPr txBox="1"/>
          <p:nvPr/>
        </p:nvSpPr>
        <p:spPr>
          <a:xfrm>
            <a:off x="1420463" y="86332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en-US" b="1" spc="300" dirty="0">
                <a:solidFill>
                  <a:srgbClr val="3D4B54"/>
                </a:solidFill>
                <a:latin typeface="Montserrat" panose="00000500000000000000" pitchFamily="2" charset="0"/>
              </a:rPr>
              <a:t>Heading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srgbClr val="9E9E9E"/>
              </a:solidFill>
              <a:uLnTx/>
              <a:uFillTx/>
              <a:latin typeface="Montserrat" panose="00000500000000000000" pitchFamily="2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</p:spTree>
    <p:extLst>
      <p:ext uri="{BB962C8B-B14F-4D97-AF65-F5344CB8AC3E}">
        <p14:creationId xmlns:p14="http://schemas.microsoft.com/office/powerpoint/2010/main" val="1835069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2878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4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2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48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956 0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71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282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41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 animBg="1"/>
      <p:bldP spid="92" grpId="0" animBg="1"/>
      <p:bldP spid="93" grpId="0" animBg="1"/>
      <p:bldP spid="12" grpId="0"/>
      <p:bldP spid="13" grpId="0"/>
      <p:bldP spid="14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36D08-BE75-5D2E-8243-1F78604C5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59341D83-F26E-51EF-E32F-BAD8A2543C52}"/>
              </a:ext>
            </a:extLst>
          </p:cNvPr>
          <p:cNvSpPr/>
          <p:nvPr/>
        </p:nvSpPr>
        <p:spPr>
          <a:xfrm>
            <a:off x="4861560" y="375920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557F8D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CE346DC7-660B-9F7C-554E-95C9EBFB88E9}"/>
              </a:ext>
            </a:extLst>
          </p:cNvPr>
          <p:cNvSpPr/>
          <p:nvPr/>
        </p:nvSpPr>
        <p:spPr>
          <a:xfrm rot="10800000">
            <a:off x="4861560" y="629921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557F8D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BA6C25A5-E5E6-D3D5-99C7-196CA9EAB24A}"/>
              </a:ext>
            </a:extLst>
          </p:cNvPr>
          <p:cNvSpPr/>
          <p:nvPr/>
        </p:nvSpPr>
        <p:spPr>
          <a:xfrm rot="5400000">
            <a:off x="3284452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00ADB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C2982688-F563-2FAD-ED3F-D573E848A806}"/>
              </a:ext>
            </a:extLst>
          </p:cNvPr>
          <p:cNvSpPr/>
          <p:nvPr/>
        </p:nvSpPr>
        <p:spPr>
          <a:xfrm rot="16200000">
            <a:off x="6438669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00ADB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Graphic 2" descr="Camera with solid fill">
            <a:extLst>
              <a:ext uri="{FF2B5EF4-FFF2-40B4-BE49-F238E27FC236}">
                <a16:creationId xmlns:a16="http://schemas.microsoft.com/office/drawing/2014/main" id="{97B2ECB1-6834-AC19-107B-86FF9340F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0240" y="1485900"/>
            <a:ext cx="731520" cy="731520"/>
          </a:xfrm>
          <a:prstGeom prst="rect">
            <a:avLst/>
          </a:prstGeom>
        </p:spPr>
      </p:pic>
      <p:pic>
        <p:nvPicPr>
          <p:cNvPr id="5" name="Graphic 4" descr="Signal with solid fill">
            <a:extLst>
              <a:ext uri="{FF2B5EF4-FFF2-40B4-BE49-F238E27FC236}">
                <a16:creationId xmlns:a16="http://schemas.microsoft.com/office/drawing/2014/main" id="{277CD4B1-FD4F-B51C-4FC6-0DAE98DBDA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0240" y="4627880"/>
            <a:ext cx="731520" cy="731520"/>
          </a:xfrm>
          <a:prstGeom prst="rect">
            <a:avLst/>
          </a:prstGeom>
        </p:spPr>
      </p:pic>
      <p:pic>
        <p:nvPicPr>
          <p:cNvPr id="7" name="Graphic 6" descr="Employee badge with solid fill">
            <a:extLst>
              <a:ext uri="{FF2B5EF4-FFF2-40B4-BE49-F238E27FC236}">
                <a16:creationId xmlns:a16="http://schemas.microsoft.com/office/drawing/2014/main" id="{3FB88516-56D7-E222-86A0-87AE163650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5891" y="3063240"/>
            <a:ext cx="731520" cy="731520"/>
          </a:xfrm>
          <a:prstGeom prst="rect">
            <a:avLst/>
          </a:prstGeom>
        </p:spPr>
      </p:pic>
      <p:pic>
        <p:nvPicPr>
          <p:cNvPr id="9" name="Graphic 8" descr="Gears with solid fill">
            <a:extLst>
              <a:ext uri="{FF2B5EF4-FFF2-40B4-BE49-F238E27FC236}">
                <a16:creationId xmlns:a16="http://schemas.microsoft.com/office/drawing/2014/main" id="{D06B8F09-1BA5-53CB-1713-FA0F7F0BF1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4283" y="297180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3091EBA-7C2C-B078-42F2-121BFD56C565}"/>
              </a:ext>
            </a:extLst>
          </p:cNvPr>
          <p:cNvSpPr txBox="1"/>
          <p:nvPr/>
        </p:nvSpPr>
        <p:spPr>
          <a:xfrm>
            <a:off x="9123662" y="2865863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C60E05-C67A-0BC4-1552-B788CD6A1F71}"/>
              </a:ext>
            </a:extLst>
          </p:cNvPr>
          <p:cNvSpPr txBox="1"/>
          <p:nvPr/>
        </p:nvSpPr>
        <p:spPr>
          <a:xfrm>
            <a:off x="7943879" y="4993640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FEA686-08E2-B0BF-61A5-D2B8C56E6AE5}"/>
              </a:ext>
            </a:extLst>
          </p:cNvPr>
          <p:cNvSpPr txBox="1"/>
          <p:nvPr/>
        </p:nvSpPr>
        <p:spPr>
          <a:xfrm>
            <a:off x="280716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607157-84A3-07D0-6023-0D6369E25F31}"/>
              </a:ext>
            </a:extLst>
          </p:cNvPr>
          <p:cNvSpPr txBox="1"/>
          <p:nvPr/>
        </p:nvSpPr>
        <p:spPr>
          <a:xfrm>
            <a:off x="1420463" y="86332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</p:spTree>
    <p:extLst>
      <p:ext uri="{BB962C8B-B14F-4D97-AF65-F5344CB8AC3E}">
        <p14:creationId xmlns:p14="http://schemas.microsoft.com/office/powerpoint/2010/main" val="2681294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 animBg="1"/>
      <p:bldP spid="92" grpId="0" animBg="1"/>
      <p:bldP spid="93" grpId="0" animBg="1"/>
      <p:bldP spid="12" grpId="0"/>
      <p:bldP spid="13" grpId="0"/>
      <p:bldP spid="14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F4039-0712-33D6-ABBC-CEE4D12CE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F1659A6-5992-5DDF-01DC-F4C0202D2CE1}"/>
              </a:ext>
            </a:extLst>
          </p:cNvPr>
          <p:cNvGrpSpPr/>
          <p:nvPr/>
        </p:nvGrpSpPr>
        <p:grpSpPr>
          <a:xfrm>
            <a:off x="3284452" y="629921"/>
            <a:ext cx="5623097" cy="5598159"/>
            <a:chOff x="3284452" y="629921"/>
            <a:chExt cx="5623097" cy="5598159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D2C0B948-5548-66B8-686B-DDB70C883EB5}"/>
                </a:ext>
              </a:extLst>
            </p:cNvPr>
            <p:cNvSpPr/>
            <p:nvPr/>
          </p:nvSpPr>
          <p:spPr>
            <a:xfrm>
              <a:off x="4861560" y="3759200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57F8D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38B71FC-6475-E960-223D-B0CF7E81651E}"/>
                </a:ext>
              </a:extLst>
            </p:cNvPr>
            <p:cNvSpPr/>
            <p:nvPr/>
          </p:nvSpPr>
          <p:spPr>
            <a:xfrm rot="10800000">
              <a:off x="4861560" y="629921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57F8D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32D4F62-9214-59BF-6B2A-76476C01E7A2}"/>
                </a:ext>
              </a:extLst>
            </p:cNvPr>
            <p:cNvSpPr/>
            <p:nvPr/>
          </p:nvSpPr>
          <p:spPr>
            <a:xfrm rot="5400000">
              <a:off x="3284452" y="2194560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00ADB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73A63DC-57C4-07AE-198E-8B9DF8FFC902}"/>
                </a:ext>
              </a:extLst>
            </p:cNvPr>
            <p:cNvSpPr/>
            <p:nvPr/>
          </p:nvSpPr>
          <p:spPr>
            <a:xfrm rot="16200000">
              <a:off x="6438669" y="2194560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00ADB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3" name="Graphic 2" descr="Camera with solid fill">
            <a:extLst>
              <a:ext uri="{FF2B5EF4-FFF2-40B4-BE49-F238E27FC236}">
                <a16:creationId xmlns:a16="http://schemas.microsoft.com/office/drawing/2014/main" id="{E4A71383-0C61-6319-FE13-F3A21D0F5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0240" y="1485900"/>
            <a:ext cx="731520" cy="731520"/>
          </a:xfrm>
          <a:prstGeom prst="rect">
            <a:avLst/>
          </a:prstGeom>
        </p:spPr>
      </p:pic>
      <p:pic>
        <p:nvPicPr>
          <p:cNvPr id="5" name="Graphic 4" descr="Signal with solid fill">
            <a:extLst>
              <a:ext uri="{FF2B5EF4-FFF2-40B4-BE49-F238E27FC236}">
                <a16:creationId xmlns:a16="http://schemas.microsoft.com/office/drawing/2014/main" id="{5D0D0C2F-6509-8B8E-DF86-0078076CC3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0240" y="4627880"/>
            <a:ext cx="731520" cy="731520"/>
          </a:xfrm>
          <a:prstGeom prst="rect">
            <a:avLst/>
          </a:prstGeom>
        </p:spPr>
      </p:pic>
      <p:pic>
        <p:nvPicPr>
          <p:cNvPr id="7" name="Graphic 6" descr="Employee badge with solid fill">
            <a:extLst>
              <a:ext uri="{FF2B5EF4-FFF2-40B4-BE49-F238E27FC236}">
                <a16:creationId xmlns:a16="http://schemas.microsoft.com/office/drawing/2014/main" id="{A38F9EA9-360B-7666-5634-D04BB9C9D5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5891" y="3063240"/>
            <a:ext cx="731520" cy="731520"/>
          </a:xfrm>
          <a:prstGeom prst="rect">
            <a:avLst/>
          </a:prstGeom>
        </p:spPr>
      </p:pic>
      <p:pic>
        <p:nvPicPr>
          <p:cNvPr id="9" name="Graphic 8" descr="Gears with solid fill">
            <a:extLst>
              <a:ext uri="{FF2B5EF4-FFF2-40B4-BE49-F238E27FC236}">
                <a16:creationId xmlns:a16="http://schemas.microsoft.com/office/drawing/2014/main" id="{DFEE9DCD-D436-4617-A70B-C1636A0545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4283" y="297180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4722C3B-4875-6BF8-D9C2-A47C0CEC284F}"/>
              </a:ext>
            </a:extLst>
          </p:cNvPr>
          <p:cNvSpPr txBox="1"/>
          <p:nvPr/>
        </p:nvSpPr>
        <p:spPr>
          <a:xfrm>
            <a:off x="9123662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54EC3F-D7F2-75B2-B113-E2C6329D8798}"/>
              </a:ext>
            </a:extLst>
          </p:cNvPr>
          <p:cNvSpPr txBox="1"/>
          <p:nvPr/>
        </p:nvSpPr>
        <p:spPr>
          <a:xfrm>
            <a:off x="7943879" y="4993640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B8E41D-337A-830F-731D-E983C0DE59F7}"/>
              </a:ext>
            </a:extLst>
          </p:cNvPr>
          <p:cNvSpPr txBox="1"/>
          <p:nvPr/>
        </p:nvSpPr>
        <p:spPr>
          <a:xfrm>
            <a:off x="280716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89D4F3-467B-3E96-E62F-6629518C0603}"/>
              </a:ext>
            </a:extLst>
          </p:cNvPr>
          <p:cNvSpPr txBox="1"/>
          <p:nvPr/>
        </p:nvSpPr>
        <p:spPr>
          <a:xfrm>
            <a:off x="1420463" y="86332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</p:spTree>
    <p:extLst>
      <p:ext uri="{BB962C8B-B14F-4D97-AF65-F5344CB8AC3E}">
        <p14:creationId xmlns:p14="http://schemas.microsoft.com/office/powerpoint/2010/main" val="2559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994DC-C34E-46C0-7BBE-D8101DAA4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83AEF70A-E56E-39D7-3122-D8A9AE06D3DE}"/>
              </a:ext>
            </a:extLst>
          </p:cNvPr>
          <p:cNvSpPr/>
          <p:nvPr/>
        </p:nvSpPr>
        <p:spPr>
          <a:xfrm>
            <a:off x="4861560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3E4B54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2C41156F-649E-13D2-7965-736BA430FC86}"/>
              </a:ext>
            </a:extLst>
          </p:cNvPr>
          <p:cNvSpPr/>
          <p:nvPr/>
        </p:nvSpPr>
        <p:spPr>
          <a:xfrm rot="10800000">
            <a:off x="4861561" y="2194561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3E4B54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FE093BEA-A9CB-86FC-AAE4-D1E890B3998A}"/>
              </a:ext>
            </a:extLst>
          </p:cNvPr>
          <p:cNvSpPr/>
          <p:nvPr/>
        </p:nvSpPr>
        <p:spPr>
          <a:xfrm rot="5400000">
            <a:off x="4861560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00ADB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934F2689-16FF-61F5-F765-F8E1BA86F3F6}"/>
              </a:ext>
            </a:extLst>
          </p:cNvPr>
          <p:cNvSpPr/>
          <p:nvPr/>
        </p:nvSpPr>
        <p:spPr>
          <a:xfrm rot="16200000">
            <a:off x="4861560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00ADB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Graphic 2" descr="Camera with solid fill">
            <a:extLst>
              <a:ext uri="{FF2B5EF4-FFF2-40B4-BE49-F238E27FC236}">
                <a16:creationId xmlns:a16="http://schemas.microsoft.com/office/drawing/2014/main" id="{07BC1F37-3CE0-444B-50FA-5315BC3D39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0240" y="1485900"/>
            <a:ext cx="731520" cy="731520"/>
          </a:xfrm>
          <a:prstGeom prst="rect">
            <a:avLst/>
          </a:prstGeom>
        </p:spPr>
      </p:pic>
      <p:pic>
        <p:nvPicPr>
          <p:cNvPr id="5" name="Graphic 4" descr="Signal with solid fill">
            <a:extLst>
              <a:ext uri="{FF2B5EF4-FFF2-40B4-BE49-F238E27FC236}">
                <a16:creationId xmlns:a16="http://schemas.microsoft.com/office/drawing/2014/main" id="{282192A7-8EC9-AA44-67B6-53C8C50515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0240" y="4627880"/>
            <a:ext cx="731520" cy="731520"/>
          </a:xfrm>
          <a:prstGeom prst="rect">
            <a:avLst/>
          </a:prstGeom>
        </p:spPr>
      </p:pic>
      <p:pic>
        <p:nvPicPr>
          <p:cNvPr id="7" name="Graphic 6" descr="Employee badge with solid fill">
            <a:extLst>
              <a:ext uri="{FF2B5EF4-FFF2-40B4-BE49-F238E27FC236}">
                <a16:creationId xmlns:a16="http://schemas.microsoft.com/office/drawing/2014/main" id="{7ECA1D10-D988-A418-6DC7-F383721858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5891" y="3063240"/>
            <a:ext cx="731520" cy="731520"/>
          </a:xfrm>
          <a:prstGeom prst="rect">
            <a:avLst/>
          </a:prstGeom>
        </p:spPr>
      </p:pic>
      <p:pic>
        <p:nvPicPr>
          <p:cNvPr id="9" name="Graphic 8" descr="Gears with solid fill">
            <a:extLst>
              <a:ext uri="{FF2B5EF4-FFF2-40B4-BE49-F238E27FC236}">
                <a16:creationId xmlns:a16="http://schemas.microsoft.com/office/drawing/2014/main" id="{049A8B11-C218-55D5-5823-9A765036ED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4283" y="297180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9FE866A-A643-C067-5D0B-565690487516}"/>
              </a:ext>
            </a:extLst>
          </p:cNvPr>
          <p:cNvSpPr txBox="1"/>
          <p:nvPr/>
        </p:nvSpPr>
        <p:spPr>
          <a:xfrm>
            <a:off x="9117850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b="1" spc="300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2" charset="0"/>
              </a:rPr>
              <a:t>Heading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uLnTx/>
              <a:uFillTx/>
              <a:latin typeface="Montserrat" panose="00000500000000000000" pitchFamily="2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260671-BF29-040A-C8BE-C3EDDA0BA156}"/>
              </a:ext>
            </a:extLst>
          </p:cNvPr>
          <p:cNvSpPr txBox="1"/>
          <p:nvPr/>
        </p:nvSpPr>
        <p:spPr>
          <a:xfrm>
            <a:off x="7943879" y="4993640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9782D6-60AC-2DB5-871D-8A51514B513E}"/>
              </a:ext>
            </a:extLst>
          </p:cNvPr>
          <p:cNvSpPr txBox="1"/>
          <p:nvPr/>
        </p:nvSpPr>
        <p:spPr>
          <a:xfrm>
            <a:off x="280716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en-US" b="1" spc="300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2" charset="0"/>
              </a:rPr>
              <a:t>Heading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uLnTx/>
              <a:uFillTx/>
              <a:latin typeface="Montserrat" panose="00000500000000000000" pitchFamily="2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7168CB-ACFA-2828-14DA-DB752CCB2A52}"/>
              </a:ext>
            </a:extLst>
          </p:cNvPr>
          <p:cNvSpPr txBox="1"/>
          <p:nvPr/>
        </p:nvSpPr>
        <p:spPr>
          <a:xfrm>
            <a:off x="1420463" y="86332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en-US" b="1" spc="300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2" charset="0"/>
              </a:rPr>
              <a:t>Heading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uLnTx/>
              <a:uFillTx/>
              <a:latin typeface="Montserrat" panose="00000500000000000000" pitchFamily="2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</p:spTree>
    <p:extLst>
      <p:ext uri="{BB962C8B-B14F-4D97-AF65-F5344CB8AC3E}">
        <p14:creationId xmlns:p14="http://schemas.microsoft.com/office/powerpoint/2010/main" val="89753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2878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4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2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48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956 0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71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282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41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 animBg="1"/>
      <p:bldP spid="92" grpId="0" animBg="1"/>
      <p:bldP spid="93" grpId="0" animBg="1"/>
      <p:bldP spid="12" grpId="0"/>
      <p:bldP spid="13" grpId="0"/>
      <p:bldP spid="14" grpId="0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F2C0C-1812-54B5-5268-0C3E82ACA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5EB1B6C3-1AE8-88E4-4F5A-00A5F23A17CB}"/>
              </a:ext>
            </a:extLst>
          </p:cNvPr>
          <p:cNvSpPr/>
          <p:nvPr/>
        </p:nvSpPr>
        <p:spPr>
          <a:xfrm>
            <a:off x="4861560" y="375920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6995DBB9-78D0-88B4-2D91-B00460CF8907}"/>
              </a:ext>
            </a:extLst>
          </p:cNvPr>
          <p:cNvSpPr/>
          <p:nvPr/>
        </p:nvSpPr>
        <p:spPr>
          <a:xfrm rot="10800000">
            <a:off x="4861560" y="629921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EE7DC2FE-4800-D270-8112-B7932EDCBD5B}"/>
              </a:ext>
            </a:extLst>
          </p:cNvPr>
          <p:cNvSpPr/>
          <p:nvPr/>
        </p:nvSpPr>
        <p:spPr>
          <a:xfrm rot="5400000">
            <a:off x="3284452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B3E6F0C1-D5CC-BE65-84BF-EE2C72610A63}"/>
              </a:ext>
            </a:extLst>
          </p:cNvPr>
          <p:cNvSpPr/>
          <p:nvPr/>
        </p:nvSpPr>
        <p:spPr>
          <a:xfrm rot="16200000">
            <a:off x="6438669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Graphic 2" descr="Camera with solid fill">
            <a:extLst>
              <a:ext uri="{FF2B5EF4-FFF2-40B4-BE49-F238E27FC236}">
                <a16:creationId xmlns:a16="http://schemas.microsoft.com/office/drawing/2014/main" id="{EC136533-278C-5226-73C4-4B3A2F97A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0240" y="1485900"/>
            <a:ext cx="731520" cy="731520"/>
          </a:xfrm>
          <a:prstGeom prst="rect">
            <a:avLst/>
          </a:prstGeom>
        </p:spPr>
      </p:pic>
      <p:pic>
        <p:nvPicPr>
          <p:cNvPr id="5" name="Graphic 4" descr="Signal with solid fill">
            <a:extLst>
              <a:ext uri="{FF2B5EF4-FFF2-40B4-BE49-F238E27FC236}">
                <a16:creationId xmlns:a16="http://schemas.microsoft.com/office/drawing/2014/main" id="{30ADFBDF-EE90-0D1D-7C6E-A1705B98DF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0240" y="4627880"/>
            <a:ext cx="731520" cy="731520"/>
          </a:xfrm>
          <a:prstGeom prst="rect">
            <a:avLst/>
          </a:prstGeom>
        </p:spPr>
      </p:pic>
      <p:pic>
        <p:nvPicPr>
          <p:cNvPr id="7" name="Graphic 6" descr="Employee badge with solid fill">
            <a:extLst>
              <a:ext uri="{FF2B5EF4-FFF2-40B4-BE49-F238E27FC236}">
                <a16:creationId xmlns:a16="http://schemas.microsoft.com/office/drawing/2014/main" id="{DEC319EC-299D-2385-B6C1-887D006A47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5891" y="3063240"/>
            <a:ext cx="731520" cy="731520"/>
          </a:xfrm>
          <a:prstGeom prst="rect">
            <a:avLst/>
          </a:prstGeom>
        </p:spPr>
      </p:pic>
      <p:pic>
        <p:nvPicPr>
          <p:cNvPr id="9" name="Graphic 8" descr="Gears with solid fill">
            <a:extLst>
              <a:ext uri="{FF2B5EF4-FFF2-40B4-BE49-F238E27FC236}">
                <a16:creationId xmlns:a16="http://schemas.microsoft.com/office/drawing/2014/main" id="{999932EC-29A6-E209-80DD-DF15A78F3E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4283" y="297180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008D318-5663-894B-917C-43DF706F93BD}"/>
              </a:ext>
            </a:extLst>
          </p:cNvPr>
          <p:cNvSpPr txBox="1"/>
          <p:nvPr/>
        </p:nvSpPr>
        <p:spPr>
          <a:xfrm>
            <a:off x="9123662" y="2865863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528904-B179-F86C-74B5-428873EFF689}"/>
              </a:ext>
            </a:extLst>
          </p:cNvPr>
          <p:cNvSpPr txBox="1"/>
          <p:nvPr/>
        </p:nvSpPr>
        <p:spPr>
          <a:xfrm>
            <a:off x="7943879" y="4993640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AE8017-3498-2D42-EE85-23EBC24DEA3B}"/>
              </a:ext>
            </a:extLst>
          </p:cNvPr>
          <p:cNvSpPr txBox="1"/>
          <p:nvPr/>
        </p:nvSpPr>
        <p:spPr>
          <a:xfrm>
            <a:off x="280716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787C44-1571-0418-DAF4-22C0586B0FA5}"/>
              </a:ext>
            </a:extLst>
          </p:cNvPr>
          <p:cNvSpPr txBox="1"/>
          <p:nvPr/>
        </p:nvSpPr>
        <p:spPr>
          <a:xfrm>
            <a:off x="1420463" y="86332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</p:spTree>
    <p:extLst>
      <p:ext uri="{BB962C8B-B14F-4D97-AF65-F5344CB8AC3E}">
        <p14:creationId xmlns:p14="http://schemas.microsoft.com/office/powerpoint/2010/main" val="927557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 animBg="1"/>
      <p:bldP spid="92" grpId="0" animBg="1"/>
      <p:bldP spid="93" grpId="0" animBg="1"/>
      <p:bldP spid="12" grpId="0"/>
      <p:bldP spid="13" grpId="0"/>
      <p:bldP spid="14" grpId="0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8A25D-41A3-D270-CE7B-193E69311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0380D16-67DD-BE1B-2D51-419EF7314695}"/>
              </a:ext>
            </a:extLst>
          </p:cNvPr>
          <p:cNvGrpSpPr/>
          <p:nvPr/>
        </p:nvGrpSpPr>
        <p:grpSpPr>
          <a:xfrm>
            <a:off x="3284452" y="629921"/>
            <a:ext cx="5623097" cy="5598159"/>
            <a:chOff x="3284452" y="629921"/>
            <a:chExt cx="5623097" cy="5598159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FAF87C6A-E2A6-EA6F-03B6-13B5FD78D8CF}"/>
                </a:ext>
              </a:extLst>
            </p:cNvPr>
            <p:cNvSpPr/>
            <p:nvPr/>
          </p:nvSpPr>
          <p:spPr>
            <a:xfrm>
              <a:off x="4861560" y="3759200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16CE358-ACB5-1A8B-EE37-0ADC2FF6C137}"/>
                </a:ext>
              </a:extLst>
            </p:cNvPr>
            <p:cNvSpPr/>
            <p:nvPr/>
          </p:nvSpPr>
          <p:spPr>
            <a:xfrm rot="10800000">
              <a:off x="4861560" y="629921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289BA3B1-2AAF-DE63-D9BD-FDAA15C7256E}"/>
                </a:ext>
              </a:extLst>
            </p:cNvPr>
            <p:cNvSpPr/>
            <p:nvPr/>
          </p:nvSpPr>
          <p:spPr>
            <a:xfrm rot="5400000">
              <a:off x="3284452" y="2194560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C01CF962-88C8-F4D8-33EF-502385EA3727}"/>
                </a:ext>
              </a:extLst>
            </p:cNvPr>
            <p:cNvSpPr/>
            <p:nvPr/>
          </p:nvSpPr>
          <p:spPr>
            <a:xfrm rot="16200000">
              <a:off x="6438669" y="2194560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Camera with solid fill">
            <a:extLst>
              <a:ext uri="{FF2B5EF4-FFF2-40B4-BE49-F238E27FC236}">
                <a16:creationId xmlns:a16="http://schemas.microsoft.com/office/drawing/2014/main" id="{37421946-DE29-B28E-3FA2-101947CE76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0240" y="1485900"/>
            <a:ext cx="731520" cy="731520"/>
          </a:xfrm>
          <a:prstGeom prst="rect">
            <a:avLst/>
          </a:prstGeom>
        </p:spPr>
      </p:pic>
      <p:pic>
        <p:nvPicPr>
          <p:cNvPr id="5" name="Graphic 4" descr="Signal with solid fill">
            <a:extLst>
              <a:ext uri="{FF2B5EF4-FFF2-40B4-BE49-F238E27FC236}">
                <a16:creationId xmlns:a16="http://schemas.microsoft.com/office/drawing/2014/main" id="{174F530E-C2B1-427C-F0B4-E22936CCDF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0240" y="4627880"/>
            <a:ext cx="731520" cy="731520"/>
          </a:xfrm>
          <a:prstGeom prst="rect">
            <a:avLst/>
          </a:prstGeom>
        </p:spPr>
      </p:pic>
      <p:pic>
        <p:nvPicPr>
          <p:cNvPr id="7" name="Graphic 6" descr="Employee badge with solid fill">
            <a:extLst>
              <a:ext uri="{FF2B5EF4-FFF2-40B4-BE49-F238E27FC236}">
                <a16:creationId xmlns:a16="http://schemas.microsoft.com/office/drawing/2014/main" id="{723026EA-0F91-BFF9-3F37-6C858A65AF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5891" y="3063240"/>
            <a:ext cx="731520" cy="731520"/>
          </a:xfrm>
          <a:prstGeom prst="rect">
            <a:avLst/>
          </a:prstGeom>
        </p:spPr>
      </p:pic>
      <p:pic>
        <p:nvPicPr>
          <p:cNvPr id="9" name="Graphic 8" descr="Gears with solid fill">
            <a:extLst>
              <a:ext uri="{FF2B5EF4-FFF2-40B4-BE49-F238E27FC236}">
                <a16:creationId xmlns:a16="http://schemas.microsoft.com/office/drawing/2014/main" id="{5E5313AB-9F12-2DA6-E86F-1FCCF980D7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4283" y="297180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8741822-C2A5-9BB5-B170-9604859E5BBD}"/>
              </a:ext>
            </a:extLst>
          </p:cNvPr>
          <p:cNvSpPr txBox="1"/>
          <p:nvPr/>
        </p:nvSpPr>
        <p:spPr>
          <a:xfrm>
            <a:off x="9123662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C49AE1-BEC3-17AF-3972-0BE3FA9E9647}"/>
              </a:ext>
            </a:extLst>
          </p:cNvPr>
          <p:cNvSpPr txBox="1"/>
          <p:nvPr/>
        </p:nvSpPr>
        <p:spPr>
          <a:xfrm>
            <a:off x="7943879" y="4993640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2C4A82-9694-04FC-9AD9-87050D1F5438}"/>
              </a:ext>
            </a:extLst>
          </p:cNvPr>
          <p:cNvSpPr txBox="1"/>
          <p:nvPr/>
        </p:nvSpPr>
        <p:spPr>
          <a:xfrm>
            <a:off x="280716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108ED6-D647-21B7-D46E-87778844FC71}"/>
              </a:ext>
            </a:extLst>
          </p:cNvPr>
          <p:cNvSpPr txBox="1"/>
          <p:nvPr/>
        </p:nvSpPr>
        <p:spPr>
          <a:xfrm>
            <a:off x="1420463" y="86332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</p:spTree>
    <p:extLst>
      <p:ext uri="{BB962C8B-B14F-4D97-AF65-F5344CB8AC3E}">
        <p14:creationId xmlns:p14="http://schemas.microsoft.com/office/powerpoint/2010/main" val="88259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250" y="836831"/>
            <a:ext cx="10477500" cy="589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ague Spartan Black" pitchFamily="2" charset="0"/>
                <a:ea typeface="+mn-ea"/>
                <a:cs typeface="+mn-cs"/>
              </a:rPr>
              <a:t>HOW TO INSTALL A FONT</a:t>
            </a:r>
          </a:p>
        </p:txBody>
      </p:sp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A9841-CC82-A638-87B6-0E2160DD0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9E3190AA-9683-7DDC-97FF-AF0D37012BAE}"/>
              </a:ext>
            </a:extLst>
          </p:cNvPr>
          <p:cNvSpPr/>
          <p:nvPr/>
        </p:nvSpPr>
        <p:spPr>
          <a:xfrm>
            <a:off x="4861560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697B5064-861C-A301-1D37-08BDDE4FB7D7}"/>
              </a:ext>
            </a:extLst>
          </p:cNvPr>
          <p:cNvSpPr/>
          <p:nvPr/>
        </p:nvSpPr>
        <p:spPr>
          <a:xfrm rot="10800000">
            <a:off x="4861561" y="2194561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FA71CA8E-7747-7E3A-A2CD-5A93A53BB888}"/>
              </a:ext>
            </a:extLst>
          </p:cNvPr>
          <p:cNvSpPr/>
          <p:nvPr/>
        </p:nvSpPr>
        <p:spPr>
          <a:xfrm rot="5400000">
            <a:off x="4861560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9213DFE2-2A59-5FC4-5C5E-06152793B86E}"/>
              </a:ext>
            </a:extLst>
          </p:cNvPr>
          <p:cNvSpPr/>
          <p:nvPr/>
        </p:nvSpPr>
        <p:spPr>
          <a:xfrm rot="16200000">
            <a:off x="4861560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Graphic 2" descr="Camera with solid fill">
            <a:extLst>
              <a:ext uri="{FF2B5EF4-FFF2-40B4-BE49-F238E27FC236}">
                <a16:creationId xmlns:a16="http://schemas.microsoft.com/office/drawing/2014/main" id="{4EBAFCB3-6E11-B1CF-D224-AE7682254C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0240" y="1485900"/>
            <a:ext cx="731520" cy="731520"/>
          </a:xfrm>
          <a:prstGeom prst="rect">
            <a:avLst/>
          </a:prstGeom>
        </p:spPr>
      </p:pic>
      <p:pic>
        <p:nvPicPr>
          <p:cNvPr id="5" name="Graphic 4" descr="Signal with solid fill">
            <a:extLst>
              <a:ext uri="{FF2B5EF4-FFF2-40B4-BE49-F238E27FC236}">
                <a16:creationId xmlns:a16="http://schemas.microsoft.com/office/drawing/2014/main" id="{055AF0B5-DBA9-9183-8354-CABB5D1A13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0240" y="4627880"/>
            <a:ext cx="731520" cy="731520"/>
          </a:xfrm>
          <a:prstGeom prst="rect">
            <a:avLst/>
          </a:prstGeom>
        </p:spPr>
      </p:pic>
      <p:pic>
        <p:nvPicPr>
          <p:cNvPr id="7" name="Graphic 6" descr="Employee badge with solid fill">
            <a:extLst>
              <a:ext uri="{FF2B5EF4-FFF2-40B4-BE49-F238E27FC236}">
                <a16:creationId xmlns:a16="http://schemas.microsoft.com/office/drawing/2014/main" id="{D76FD7E3-D823-0857-F0B4-1400A6D985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5891" y="3063240"/>
            <a:ext cx="731520" cy="731520"/>
          </a:xfrm>
          <a:prstGeom prst="rect">
            <a:avLst/>
          </a:prstGeom>
        </p:spPr>
      </p:pic>
      <p:pic>
        <p:nvPicPr>
          <p:cNvPr id="9" name="Graphic 8" descr="Gears with solid fill">
            <a:extLst>
              <a:ext uri="{FF2B5EF4-FFF2-40B4-BE49-F238E27FC236}">
                <a16:creationId xmlns:a16="http://schemas.microsoft.com/office/drawing/2014/main" id="{BE4D8861-BA84-77B4-3411-0AF6FBB5D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4283" y="297180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AB86561-627A-F2DD-0438-17565DA53FC3}"/>
              </a:ext>
            </a:extLst>
          </p:cNvPr>
          <p:cNvSpPr txBox="1"/>
          <p:nvPr/>
        </p:nvSpPr>
        <p:spPr>
          <a:xfrm>
            <a:off x="9074308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0C825E-8436-AAD8-7516-BF9E12CA99AC}"/>
              </a:ext>
            </a:extLst>
          </p:cNvPr>
          <p:cNvSpPr txBox="1"/>
          <p:nvPr/>
        </p:nvSpPr>
        <p:spPr>
          <a:xfrm>
            <a:off x="7943879" y="4993640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5489C5-B617-58CA-CF71-F0540736BE57}"/>
              </a:ext>
            </a:extLst>
          </p:cNvPr>
          <p:cNvSpPr txBox="1"/>
          <p:nvPr/>
        </p:nvSpPr>
        <p:spPr>
          <a:xfrm>
            <a:off x="280716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E01AF6-FAA1-8746-9B15-B6E2CAFACFF8}"/>
              </a:ext>
            </a:extLst>
          </p:cNvPr>
          <p:cNvSpPr txBox="1"/>
          <p:nvPr/>
        </p:nvSpPr>
        <p:spPr>
          <a:xfrm>
            <a:off x="1420463" y="86332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</p:spTree>
    <p:extLst>
      <p:ext uri="{BB962C8B-B14F-4D97-AF65-F5344CB8AC3E}">
        <p14:creationId xmlns:p14="http://schemas.microsoft.com/office/powerpoint/2010/main" val="305668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2878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4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2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48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956 0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71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282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41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 animBg="1"/>
      <p:bldP spid="92" grpId="0" animBg="1"/>
      <p:bldP spid="93" grpId="0" animBg="1"/>
      <p:bldP spid="12" grpId="0"/>
      <p:bldP spid="13" grpId="0"/>
      <p:bldP spid="14" grpId="0"/>
      <p:bldP spid="1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7D041-67E6-E0EB-9367-9E6AD23BB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889A45DB-BDB6-065C-C498-5AAF9A861471}"/>
              </a:ext>
            </a:extLst>
          </p:cNvPr>
          <p:cNvSpPr/>
          <p:nvPr/>
        </p:nvSpPr>
        <p:spPr>
          <a:xfrm>
            <a:off x="4861560" y="375920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03E9F18E-32E3-4549-93B2-4844ACBB9DC5}"/>
              </a:ext>
            </a:extLst>
          </p:cNvPr>
          <p:cNvSpPr/>
          <p:nvPr/>
        </p:nvSpPr>
        <p:spPr>
          <a:xfrm rot="10800000">
            <a:off x="4861560" y="629921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0C8D628A-26FE-4891-7F42-2AA6CCDA3725}"/>
              </a:ext>
            </a:extLst>
          </p:cNvPr>
          <p:cNvSpPr/>
          <p:nvPr/>
        </p:nvSpPr>
        <p:spPr>
          <a:xfrm rot="5400000">
            <a:off x="3284452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F667D5C6-E16E-2CD2-A51F-A872E0FD956A}"/>
              </a:ext>
            </a:extLst>
          </p:cNvPr>
          <p:cNvSpPr/>
          <p:nvPr/>
        </p:nvSpPr>
        <p:spPr>
          <a:xfrm rot="16200000">
            <a:off x="6438669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Graphic 2" descr="Camera with solid fill">
            <a:extLst>
              <a:ext uri="{FF2B5EF4-FFF2-40B4-BE49-F238E27FC236}">
                <a16:creationId xmlns:a16="http://schemas.microsoft.com/office/drawing/2014/main" id="{3C9859BB-6BBB-0B79-9602-A8B155BC0A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0240" y="1485900"/>
            <a:ext cx="731520" cy="731520"/>
          </a:xfrm>
          <a:prstGeom prst="rect">
            <a:avLst/>
          </a:prstGeom>
        </p:spPr>
      </p:pic>
      <p:pic>
        <p:nvPicPr>
          <p:cNvPr id="5" name="Graphic 4" descr="Signal with solid fill">
            <a:extLst>
              <a:ext uri="{FF2B5EF4-FFF2-40B4-BE49-F238E27FC236}">
                <a16:creationId xmlns:a16="http://schemas.microsoft.com/office/drawing/2014/main" id="{22F27007-3AF1-0FBA-6D54-1C910ED49B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0240" y="4627880"/>
            <a:ext cx="731520" cy="731520"/>
          </a:xfrm>
          <a:prstGeom prst="rect">
            <a:avLst/>
          </a:prstGeom>
        </p:spPr>
      </p:pic>
      <p:pic>
        <p:nvPicPr>
          <p:cNvPr id="7" name="Graphic 6" descr="Employee badge with solid fill">
            <a:extLst>
              <a:ext uri="{FF2B5EF4-FFF2-40B4-BE49-F238E27FC236}">
                <a16:creationId xmlns:a16="http://schemas.microsoft.com/office/drawing/2014/main" id="{E4295920-74E1-4F19-F681-F4448A82A3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5891" y="3063240"/>
            <a:ext cx="731520" cy="731520"/>
          </a:xfrm>
          <a:prstGeom prst="rect">
            <a:avLst/>
          </a:prstGeom>
        </p:spPr>
      </p:pic>
      <p:pic>
        <p:nvPicPr>
          <p:cNvPr id="9" name="Graphic 8" descr="Gears with solid fill">
            <a:extLst>
              <a:ext uri="{FF2B5EF4-FFF2-40B4-BE49-F238E27FC236}">
                <a16:creationId xmlns:a16="http://schemas.microsoft.com/office/drawing/2014/main" id="{B6FED943-1AE8-2D01-7F50-FC66B0F848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4283" y="297180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20C4F2C-05FA-E8B2-8C1C-700659E7C173}"/>
              </a:ext>
            </a:extLst>
          </p:cNvPr>
          <p:cNvSpPr txBox="1"/>
          <p:nvPr/>
        </p:nvSpPr>
        <p:spPr>
          <a:xfrm>
            <a:off x="9123662" y="2865863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7B6589-FFBC-F95F-5FA3-E3272863F06B}"/>
              </a:ext>
            </a:extLst>
          </p:cNvPr>
          <p:cNvSpPr txBox="1"/>
          <p:nvPr/>
        </p:nvSpPr>
        <p:spPr>
          <a:xfrm>
            <a:off x="7943879" y="4993640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10E957-074B-192B-FF73-89352674667A}"/>
              </a:ext>
            </a:extLst>
          </p:cNvPr>
          <p:cNvSpPr txBox="1"/>
          <p:nvPr/>
        </p:nvSpPr>
        <p:spPr>
          <a:xfrm>
            <a:off x="280716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C21016-525E-E634-3CDE-CDB4547B6507}"/>
              </a:ext>
            </a:extLst>
          </p:cNvPr>
          <p:cNvSpPr txBox="1"/>
          <p:nvPr/>
        </p:nvSpPr>
        <p:spPr>
          <a:xfrm>
            <a:off x="1420463" y="86332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</p:spTree>
    <p:extLst>
      <p:ext uri="{BB962C8B-B14F-4D97-AF65-F5344CB8AC3E}">
        <p14:creationId xmlns:p14="http://schemas.microsoft.com/office/powerpoint/2010/main" val="149975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 animBg="1"/>
      <p:bldP spid="92" grpId="0" animBg="1"/>
      <p:bldP spid="93" grpId="0" animBg="1"/>
      <p:bldP spid="12" grpId="0"/>
      <p:bldP spid="13" grpId="0"/>
      <p:bldP spid="14" grpId="0"/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10146-8280-D79A-E64A-FCEB3F4EB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F835196-D1B8-473C-DE1D-7B7269672E66}"/>
              </a:ext>
            </a:extLst>
          </p:cNvPr>
          <p:cNvGrpSpPr/>
          <p:nvPr/>
        </p:nvGrpSpPr>
        <p:grpSpPr>
          <a:xfrm>
            <a:off x="3284452" y="629921"/>
            <a:ext cx="5623097" cy="5598159"/>
            <a:chOff x="3284452" y="629921"/>
            <a:chExt cx="5623097" cy="5598159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D61A9A5B-351E-E8CC-AD3D-E23DB68C4A55}"/>
                </a:ext>
              </a:extLst>
            </p:cNvPr>
            <p:cNvSpPr/>
            <p:nvPr/>
          </p:nvSpPr>
          <p:spPr>
            <a:xfrm>
              <a:off x="4861560" y="3759200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BACD50C3-6301-415D-68F9-A480A1F0708F}"/>
                </a:ext>
              </a:extLst>
            </p:cNvPr>
            <p:cNvSpPr/>
            <p:nvPr/>
          </p:nvSpPr>
          <p:spPr>
            <a:xfrm rot="10800000">
              <a:off x="4861560" y="629921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289D266C-0D91-1A91-3D09-150F466DAD8D}"/>
                </a:ext>
              </a:extLst>
            </p:cNvPr>
            <p:cNvSpPr/>
            <p:nvPr/>
          </p:nvSpPr>
          <p:spPr>
            <a:xfrm rot="5400000">
              <a:off x="3284452" y="2194560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CEBE4B76-6041-07C1-9F61-244BEC7BC24B}"/>
                </a:ext>
              </a:extLst>
            </p:cNvPr>
            <p:cNvSpPr/>
            <p:nvPr/>
          </p:nvSpPr>
          <p:spPr>
            <a:xfrm rot="16200000">
              <a:off x="6438669" y="2194560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Camera with solid fill">
            <a:extLst>
              <a:ext uri="{FF2B5EF4-FFF2-40B4-BE49-F238E27FC236}">
                <a16:creationId xmlns:a16="http://schemas.microsoft.com/office/drawing/2014/main" id="{0647B9C3-0118-9243-CCBB-926072F3E0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0240" y="1485900"/>
            <a:ext cx="731520" cy="731520"/>
          </a:xfrm>
          <a:prstGeom prst="rect">
            <a:avLst/>
          </a:prstGeom>
        </p:spPr>
      </p:pic>
      <p:pic>
        <p:nvPicPr>
          <p:cNvPr id="5" name="Graphic 4" descr="Signal with solid fill">
            <a:extLst>
              <a:ext uri="{FF2B5EF4-FFF2-40B4-BE49-F238E27FC236}">
                <a16:creationId xmlns:a16="http://schemas.microsoft.com/office/drawing/2014/main" id="{1B48C373-24C2-68E1-7F09-B8621AC773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0240" y="4627880"/>
            <a:ext cx="731520" cy="731520"/>
          </a:xfrm>
          <a:prstGeom prst="rect">
            <a:avLst/>
          </a:prstGeom>
        </p:spPr>
      </p:pic>
      <p:pic>
        <p:nvPicPr>
          <p:cNvPr id="7" name="Graphic 6" descr="Employee badge with solid fill">
            <a:extLst>
              <a:ext uri="{FF2B5EF4-FFF2-40B4-BE49-F238E27FC236}">
                <a16:creationId xmlns:a16="http://schemas.microsoft.com/office/drawing/2014/main" id="{22A4FF9F-C263-F5A7-1541-DAA754F16C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5891" y="3063240"/>
            <a:ext cx="731520" cy="731520"/>
          </a:xfrm>
          <a:prstGeom prst="rect">
            <a:avLst/>
          </a:prstGeom>
        </p:spPr>
      </p:pic>
      <p:pic>
        <p:nvPicPr>
          <p:cNvPr id="9" name="Graphic 8" descr="Gears with solid fill">
            <a:extLst>
              <a:ext uri="{FF2B5EF4-FFF2-40B4-BE49-F238E27FC236}">
                <a16:creationId xmlns:a16="http://schemas.microsoft.com/office/drawing/2014/main" id="{EE2A6D40-C3F2-6B7F-3D85-CB6AF96385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4283" y="297180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1E56F0D-2A50-B75C-D441-22624DC8F0A5}"/>
              </a:ext>
            </a:extLst>
          </p:cNvPr>
          <p:cNvSpPr txBox="1"/>
          <p:nvPr/>
        </p:nvSpPr>
        <p:spPr>
          <a:xfrm>
            <a:off x="9123662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BC6798-41FE-5676-291D-41F67154707D}"/>
              </a:ext>
            </a:extLst>
          </p:cNvPr>
          <p:cNvSpPr txBox="1"/>
          <p:nvPr/>
        </p:nvSpPr>
        <p:spPr>
          <a:xfrm>
            <a:off x="7943879" y="4993640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BE50B3-3BD0-DDF1-8C35-55C53D127685}"/>
              </a:ext>
            </a:extLst>
          </p:cNvPr>
          <p:cNvSpPr txBox="1"/>
          <p:nvPr/>
        </p:nvSpPr>
        <p:spPr>
          <a:xfrm>
            <a:off x="280716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DB1D41-939F-DE3E-4C14-9DFDEE244A5F}"/>
              </a:ext>
            </a:extLst>
          </p:cNvPr>
          <p:cNvSpPr txBox="1"/>
          <p:nvPr/>
        </p:nvSpPr>
        <p:spPr>
          <a:xfrm>
            <a:off x="1420463" y="86332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</p:spTree>
    <p:extLst>
      <p:ext uri="{BB962C8B-B14F-4D97-AF65-F5344CB8AC3E}">
        <p14:creationId xmlns:p14="http://schemas.microsoft.com/office/powerpoint/2010/main" val="186723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91F22-3AAD-783D-77D4-A6A2144E5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F874F3A5-95E1-59E2-CEC3-0C052EA1EFBC}"/>
              </a:ext>
            </a:extLst>
          </p:cNvPr>
          <p:cNvSpPr/>
          <p:nvPr/>
        </p:nvSpPr>
        <p:spPr>
          <a:xfrm>
            <a:off x="4861560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C58B23AC-F6B1-4CCD-C4F8-9C4E3D64E64B}"/>
              </a:ext>
            </a:extLst>
          </p:cNvPr>
          <p:cNvSpPr/>
          <p:nvPr/>
        </p:nvSpPr>
        <p:spPr>
          <a:xfrm rot="10800000">
            <a:off x="4861561" y="2194561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AE6779DF-61C7-A5A6-C770-09D2257F3554}"/>
              </a:ext>
            </a:extLst>
          </p:cNvPr>
          <p:cNvSpPr/>
          <p:nvPr/>
        </p:nvSpPr>
        <p:spPr>
          <a:xfrm rot="5400000">
            <a:off x="4861560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03A66673-392B-8427-8DC5-C66487938906}"/>
              </a:ext>
            </a:extLst>
          </p:cNvPr>
          <p:cNvSpPr/>
          <p:nvPr/>
        </p:nvSpPr>
        <p:spPr>
          <a:xfrm rot="16200000">
            <a:off x="4861560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Graphic 2" descr="Camera with solid fill">
            <a:extLst>
              <a:ext uri="{FF2B5EF4-FFF2-40B4-BE49-F238E27FC236}">
                <a16:creationId xmlns:a16="http://schemas.microsoft.com/office/drawing/2014/main" id="{40DBDEA0-2E63-2B96-B7B9-D9F68F6881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0240" y="1485900"/>
            <a:ext cx="731520" cy="731520"/>
          </a:xfrm>
          <a:prstGeom prst="rect">
            <a:avLst/>
          </a:prstGeom>
        </p:spPr>
      </p:pic>
      <p:pic>
        <p:nvPicPr>
          <p:cNvPr id="5" name="Graphic 4" descr="Signal with solid fill">
            <a:extLst>
              <a:ext uri="{FF2B5EF4-FFF2-40B4-BE49-F238E27FC236}">
                <a16:creationId xmlns:a16="http://schemas.microsoft.com/office/drawing/2014/main" id="{C5C2AE1F-55A9-DC42-159C-9CBD9218F8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0240" y="4627880"/>
            <a:ext cx="731520" cy="731520"/>
          </a:xfrm>
          <a:prstGeom prst="rect">
            <a:avLst/>
          </a:prstGeom>
        </p:spPr>
      </p:pic>
      <p:pic>
        <p:nvPicPr>
          <p:cNvPr id="7" name="Graphic 6" descr="Employee badge with solid fill">
            <a:extLst>
              <a:ext uri="{FF2B5EF4-FFF2-40B4-BE49-F238E27FC236}">
                <a16:creationId xmlns:a16="http://schemas.microsoft.com/office/drawing/2014/main" id="{8E9194A9-DF3F-4345-B3D5-31F3C12766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5891" y="3063240"/>
            <a:ext cx="731520" cy="731520"/>
          </a:xfrm>
          <a:prstGeom prst="rect">
            <a:avLst/>
          </a:prstGeom>
        </p:spPr>
      </p:pic>
      <p:pic>
        <p:nvPicPr>
          <p:cNvPr id="9" name="Graphic 8" descr="Gears with solid fill">
            <a:extLst>
              <a:ext uri="{FF2B5EF4-FFF2-40B4-BE49-F238E27FC236}">
                <a16:creationId xmlns:a16="http://schemas.microsoft.com/office/drawing/2014/main" id="{00EE1AD0-747C-87A7-E111-08CDDF32910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4283" y="297180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571CB20-3D2E-5607-96CA-A2FC4A212379}"/>
              </a:ext>
            </a:extLst>
          </p:cNvPr>
          <p:cNvSpPr txBox="1"/>
          <p:nvPr/>
        </p:nvSpPr>
        <p:spPr>
          <a:xfrm>
            <a:off x="9074308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1BD72E-E58C-DD79-6509-1E5C0F1EEA7B}"/>
              </a:ext>
            </a:extLst>
          </p:cNvPr>
          <p:cNvSpPr txBox="1"/>
          <p:nvPr/>
        </p:nvSpPr>
        <p:spPr>
          <a:xfrm>
            <a:off x="7943879" y="4993640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1AC28D-B7A1-421E-8F7B-4BBD2B9B9BB4}"/>
              </a:ext>
            </a:extLst>
          </p:cNvPr>
          <p:cNvSpPr txBox="1"/>
          <p:nvPr/>
        </p:nvSpPr>
        <p:spPr>
          <a:xfrm>
            <a:off x="280716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4A8F2A-7DD3-B08E-8F98-72289E7BAA2E}"/>
              </a:ext>
            </a:extLst>
          </p:cNvPr>
          <p:cNvSpPr txBox="1"/>
          <p:nvPr/>
        </p:nvSpPr>
        <p:spPr>
          <a:xfrm>
            <a:off x="1420463" y="86332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</p:spTree>
    <p:extLst>
      <p:ext uri="{BB962C8B-B14F-4D97-AF65-F5344CB8AC3E}">
        <p14:creationId xmlns:p14="http://schemas.microsoft.com/office/powerpoint/2010/main" val="35031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2878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4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2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48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956 0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71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282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41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 animBg="1"/>
      <p:bldP spid="92" grpId="0" animBg="1"/>
      <p:bldP spid="93" grpId="0" animBg="1"/>
      <p:bldP spid="12" grpId="0"/>
      <p:bldP spid="13" grpId="0"/>
      <p:bldP spid="14" grpId="0"/>
      <p:bldP spid="1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FB68C6-2FD2-7DA2-A743-668A15DAC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7ED553F5-757D-FEA3-E1DE-E6F745C283A3}"/>
              </a:ext>
            </a:extLst>
          </p:cNvPr>
          <p:cNvSpPr/>
          <p:nvPr/>
        </p:nvSpPr>
        <p:spPr>
          <a:xfrm>
            <a:off x="4861560" y="375920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solidFill>
            <a:srgbClr val="3D4B54"/>
          </a:solidFill>
          <a:ln>
            <a:noFill/>
          </a:ln>
          <a:effectLst>
            <a:outerShdw blurRad="215900" dist="88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A98D2204-7484-E8C0-9F7D-B5F729923733}"/>
              </a:ext>
            </a:extLst>
          </p:cNvPr>
          <p:cNvSpPr/>
          <p:nvPr/>
        </p:nvSpPr>
        <p:spPr>
          <a:xfrm rot="10800000">
            <a:off x="4861560" y="629921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solidFill>
            <a:srgbClr val="9E9E9E"/>
          </a:solidFill>
          <a:ln>
            <a:noFill/>
          </a:ln>
          <a:effectLst>
            <a:outerShdw blurRad="215900" dist="88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D2D30AEB-5EBA-1EC6-4559-46249DD8E7F0}"/>
              </a:ext>
            </a:extLst>
          </p:cNvPr>
          <p:cNvSpPr/>
          <p:nvPr/>
        </p:nvSpPr>
        <p:spPr>
          <a:xfrm rot="5400000">
            <a:off x="3284452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solidFill>
            <a:srgbClr val="557F8D"/>
          </a:solidFill>
          <a:ln>
            <a:noFill/>
          </a:ln>
          <a:effectLst>
            <a:outerShdw blurRad="215900" dist="88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4243ADF3-C6E3-4250-329D-3E6C42B675D0}"/>
              </a:ext>
            </a:extLst>
          </p:cNvPr>
          <p:cNvSpPr/>
          <p:nvPr/>
        </p:nvSpPr>
        <p:spPr>
          <a:xfrm rot="16200000">
            <a:off x="6438669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solidFill>
            <a:srgbClr val="00ADB4"/>
          </a:solidFill>
          <a:ln>
            <a:noFill/>
          </a:ln>
          <a:effectLst>
            <a:outerShdw blurRad="215900" dist="88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72BDCA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Graphic 2" descr="Camera with solid fill">
            <a:extLst>
              <a:ext uri="{FF2B5EF4-FFF2-40B4-BE49-F238E27FC236}">
                <a16:creationId xmlns:a16="http://schemas.microsoft.com/office/drawing/2014/main" id="{92649D58-498B-317A-3044-3377B52EF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0240" y="1485900"/>
            <a:ext cx="731520" cy="731520"/>
          </a:xfrm>
          <a:prstGeom prst="rect">
            <a:avLst/>
          </a:prstGeom>
        </p:spPr>
      </p:pic>
      <p:pic>
        <p:nvPicPr>
          <p:cNvPr id="5" name="Graphic 4" descr="Signal with solid fill">
            <a:extLst>
              <a:ext uri="{FF2B5EF4-FFF2-40B4-BE49-F238E27FC236}">
                <a16:creationId xmlns:a16="http://schemas.microsoft.com/office/drawing/2014/main" id="{8BFBA9E9-6062-8CB7-BC19-558906C6D5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0240" y="4627880"/>
            <a:ext cx="731520" cy="731520"/>
          </a:xfrm>
          <a:prstGeom prst="rect">
            <a:avLst/>
          </a:prstGeom>
        </p:spPr>
      </p:pic>
      <p:pic>
        <p:nvPicPr>
          <p:cNvPr id="7" name="Graphic 6" descr="Employee badge with solid fill">
            <a:extLst>
              <a:ext uri="{FF2B5EF4-FFF2-40B4-BE49-F238E27FC236}">
                <a16:creationId xmlns:a16="http://schemas.microsoft.com/office/drawing/2014/main" id="{F73F9CA2-15B0-630D-61EF-D2AFA2FB32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5891" y="3063240"/>
            <a:ext cx="731520" cy="731520"/>
          </a:xfrm>
          <a:prstGeom prst="rect">
            <a:avLst/>
          </a:prstGeom>
        </p:spPr>
      </p:pic>
      <p:pic>
        <p:nvPicPr>
          <p:cNvPr id="9" name="Graphic 8" descr="Gears with solid fill">
            <a:extLst>
              <a:ext uri="{FF2B5EF4-FFF2-40B4-BE49-F238E27FC236}">
                <a16:creationId xmlns:a16="http://schemas.microsoft.com/office/drawing/2014/main" id="{34D32097-7CDC-02AE-3B3E-FD577235A3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4283" y="297180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020C2BB-5896-2001-CF43-F4BF21B1038C}"/>
              </a:ext>
            </a:extLst>
          </p:cNvPr>
          <p:cNvSpPr txBox="1"/>
          <p:nvPr/>
        </p:nvSpPr>
        <p:spPr>
          <a:xfrm>
            <a:off x="9123662" y="2865863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00ADB4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E286D9-E19C-6F9E-C5F9-834471328F3E}"/>
              </a:ext>
            </a:extLst>
          </p:cNvPr>
          <p:cNvSpPr txBox="1"/>
          <p:nvPr/>
        </p:nvSpPr>
        <p:spPr>
          <a:xfrm>
            <a:off x="7943879" y="4993640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3D4B54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BB5450-FB9D-E47D-5615-C37A79DED244}"/>
              </a:ext>
            </a:extLst>
          </p:cNvPr>
          <p:cNvSpPr txBox="1"/>
          <p:nvPr/>
        </p:nvSpPr>
        <p:spPr>
          <a:xfrm>
            <a:off x="280716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3D4B54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97E3F4-E8A8-ED7C-CDBE-A440ED8F5C67}"/>
              </a:ext>
            </a:extLst>
          </p:cNvPr>
          <p:cNvSpPr txBox="1"/>
          <p:nvPr/>
        </p:nvSpPr>
        <p:spPr>
          <a:xfrm>
            <a:off x="1420463" y="86332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</p:spTree>
    <p:extLst>
      <p:ext uri="{BB962C8B-B14F-4D97-AF65-F5344CB8AC3E}">
        <p14:creationId xmlns:p14="http://schemas.microsoft.com/office/powerpoint/2010/main" val="2894359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 animBg="1"/>
      <p:bldP spid="92" grpId="0" animBg="1"/>
      <p:bldP spid="93" grpId="0" animBg="1"/>
      <p:bldP spid="12" grpId="0"/>
      <p:bldP spid="13" grpId="0"/>
      <p:bldP spid="14" grpId="0"/>
      <p:bldP spid="1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0E328-196E-34AC-4A78-6669DC674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6D99EE2-B314-3A09-8B5A-29E2CA1A2291}"/>
              </a:ext>
            </a:extLst>
          </p:cNvPr>
          <p:cNvGrpSpPr/>
          <p:nvPr/>
        </p:nvGrpSpPr>
        <p:grpSpPr>
          <a:xfrm>
            <a:off x="3284452" y="629921"/>
            <a:ext cx="5623097" cy="5598159"/>
            <a:chOff x="3284452" y="629921"/>
            <a:chExt cx="5623097" cy="5598159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06650181-053B-9D79-62F0-44467F85732C}"/>
                </a:ext>
              </a:extLst>
            </p:cNvPr>
            <p:cNvSpPr/>
            <p:nvPr/>
          </p:nvSpPr>
          <p:spPr>
            <a:xfrm>
              <a:off x="4861560" y="3759200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solidFill>
              <a:srgbClr val="3D4B54"/>
            </a:solidFill>
            <a:ln>
              <a:noFill/>
            </a:ln>
            <a:effectLst>
              <a:outerShdw blurRad="215900" dist="889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0F1AC48E-9661-F856-EBE9-E429582D087D}"/>
                </a:ext>
              </a:extLst>
            </p:cNvPr>
            <p:cNvSpPr/>
            <p:nvPr/>
          </p:nvSpPr>
          <p:spPr>
            <a:xfrm rot="10800000">
              <a:off x="4861560" y="629921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solidFill>
              <a:srgbClr val="9E9E9E"/>
            </a:solidFill>
            <a:ln>
              <a:noFill/>
            </a:ln>
            <a:effectLst>
              <a:outerShdw blurRad="215900" dist="889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D2E44F7-AEF8-B6CD-85E9-7D5F94227948}"/>
                </a:ext>
              </a:extLst>
            </p:cNvPr>
            <p:cNvSpPr/>
            <p:nvPr/>
          </p:nvSpPr>
          <p:spPr>
            <a:xfrm rot="5400000">
              <a:off x="3284452" y="2194560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solidFill>
              <a:srgbClr val="557F8D"/>
            </a:solidFill>
            <a:ln>
              <a:noFill/>
            </a:ln>
            <a:effectLst>
              <a:outerShdw blurRad="215900" dist="889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A16B04BF-726A-A078-D1AD-9A020933559D}"/>
                </a:ext>
              </a:extLst>
            </p:cNvPr>
            <p:cNvSpPr/>
            <p:nvPr/>
          </p:nvSpPr>
          <p:spPr>
            <a:xfrm rot="16200000">
              <a:off x="6438669" y="2194560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solidFill>
              <a:srgbClr val="00ADB4"/>
            </a:solidFill>
            <a:ln>
              <a:noFill/>
            </a:ln>
            <a:effectLst>
              <a:outerShdw blurRad="215900" dist="889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72BDC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Camera with solid fill">
            <a:extLst>
              <a:ext uri="{FF2B5EF4-FFF2-40B4-BE49-F238E27FC236}">
                <a16:creationId xmlns:a16="http://schemas.microsoft.com/office/drawing/2014/main" id="{34E2F37D-8B88-40E5-B65E-C2DAA1B3E7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0240" y="1485900"/>
            <a:ext cx="731520" cy="731520"/>
          </a:xfrm>
          <a:prstGeom prst="rect">
            <a:avLst/>
          </a:prstGeom>
        </p:spPr>
      </p:pic>
      <p:pic>
        <p:nvPicPr>
          <p:cNvPr id="5" name="Graphic 4" descr="Signal with solid fill">
            <a:extLst>
              <a:ext uri="{FF2B5EF4-FFF2-40B4-BE49-F238E27FC236}">
                <a16:creationId xmlns:a16="http://schemas.microsoft.com/office/drawing/2014/main" id="{A88DA9BB-FA82-E9BF-4C6A-767055242E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0240" y="4627880"/>
            <a:ext cx="731520" cy="731520"/>
          </a:xfrm>
          <a:prstGeom prst="rect">
            <a:avLst/>
          </a:prstGeom>
        </p:spPr>
      </p:pic>
      <p:pic>
        <p:nvPicPr>
          <p:cNvPr id="7" name="Graphic 6" descr="Employee badge with solid fill">
            <a:extLst>
              <a:ext uri="{FF2B5EF4-FFF2-40B4-BE49-F238E27FC236}">
                <a16:creationId xmlns:a16="http://schemas.microsoft.com/office/drawing/2014/main" id="{3D3EE281-4606-CDCB-6B5D-75F56157EB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5891" y="3063240"/>
            <a:ext cx="731520" cy="731520"/>
          </a:xfrm>
          <a:prstGeom prst="rect">
            <a:avLst/>
          </a:prstGeom>
        </p:spPr>
      </p:pic>
      <p:pic>
        <p:nvPicPr>
          <p:cNvPr id="9" name="Graphic 8" descr="Gears with solid fill">
            <a:extLst>
              <a:ext uri="{FF2B5EF4-FFF2-40B4-BE49-F238E27FC236}">
                <a16:creationId xmlns:a16="http://schemas.microsoft.com/office/drawing/2014/main" id="{9D7281A2-C3FF-18B3-71DE-7169CAC25DC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4283" y="297180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B84B4C7-74F5-F1A1-B3F6-6C4819AA1106}"/>
              </a:ext>
            </a:extLst>
          </p:cNvPr>
          <p:cNvSpPr txBox="1"/>
          <p:nvPr/>
        </p:nvSpPr>
        <p:spPr>
          <a:xfrm>
            <a:off x="9123662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00ADB4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023030-8575-2E52-8E23-22BA58F76AF8}"/>
              </a:ext>
            </a:extLst>
          </p:cNvPr>
          <p:cNvSpPr txBox="1"/>
          <p:nvPr/>
        </p:nvSpPr>
        <p:spPr>
          <a:xfrm>
            <a:off x="7943879" y="4993640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3D4B54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5C6FCD-E7E9-5B0D-E9F0-D45561E7C2C4}"/>
              </a:ext>
            </a:extLst>
          </p:cNvPr>
          <p:cNvSpPr txBox="1"/>
          <p:nvPr/>
        </p:nvSpPr>
        <p:spPr>
          <a:xfrm>
            <a:off x="280716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3D4B54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C717D0-715C-A269-5A06-C777D2B83897}"/>
              </a:ext>
            </a:extLst>
          </p:cNvPr>
          <p:cNvSpPr txBox="1"/>
          <p:nvPr/>
        </p:nvSpPr>
        <p:spPr>
          <a:xfrm>
            <a:off x="1420463" y="86332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9E9E9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</p:spTree>
    <p:extLst>
      <p:ext uri="{BB962C8B-B14F-4D97-AF65-F5344CB8AC3E}">
        <p14:creationId xmlns:p14="http://schemas.microsoft.com/office/powerpoint/2010/main" val="1071473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05A83-33FB-2496-2CD6-EB62BC074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104BF5B0-5F98-1D27-32AD-F4B14A1E41E0}"/>
              </a:ext>
            </a:extLst>
          </p:cNvPr>
          <p:cNvSpPr/>
          <p:nvPr/>
        </p:nvSpPr>
        <p:spPr>
          <a:xfrm>
            <a:off x="4861560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solidFill>
            <a:srgbClr val="3D4B54"/>
          </a:solidFill>
          <a:ln>
            <a:noFill/>
          </a:ln>
          <a:effectLst>
            <a:outerShdw blurRad="215900" dist="88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A5D273A9-2394-9C79-4038-6866A8FCC4C4}"/>
              </a:ext>
            </a:extLst>
          </p:cNvPr>
          <p:cNvSpPr/>
          <p:nvPr/>
        </p:nvSpPr>
        <p:spPr>
          <a:xfrm rot="10800000">
            <a:off x="4861561" y="2194561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solidFill>
            <a:srgbClr val="9E9E9E"/>
          </a:solidFill>
          <a:ln>
            <a:noFill/>
          </a:ln>
          <a:effectLst>
            <a:outerShdw blurRad="215900" dist="88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638C2E53-04B3-D0DE-689C-0535738B102D}"/>
              </a:ext>
            </a:extLst>
          </p:cNvPr>
          <p:cNvSpPr/>
          <p:nvPr/>
        </p:nvSpPr>
        <p:spPr>
          <a:xfrm rot="5400000">
            <a:off x="4861560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solidFill>
            <a:srgbClr val="557F8D"/>
          </a:solidFill>
          <a:ln>
            <a:noFill/>
          </a:ln>
          <a:effectLst>
            <a:outerShdw blurRad="215900" dist="88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61C4FAB1-3CA1-186E-3BB8-319752EE87A0}"/>
              </a:ext>
            </a:extLst>
          </p:cNvPr>
          <p:cNvSpPr/>
          <p:nvPr/>
        </p:nvSpPr>
        <p:spPr>
          <a:xfrm rot="16200000">
            <a:off x="4861560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solidFill>
            <a:srgbClr val="00ADB4"/>
          </a:solidFill>
          <a:ln>
            <a:noFill/>
          </a:ln>
          <a:effectLst>
            <a:outerShdw blurRad="215900" dist="88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72BDCA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Graphic 2" descr="Camera with solid fill">
            <a:extLst>
              <a:ext uri="{FF2B5EF4-FFF2-40B4-BE49-F238E27FC236}">
                <a16:creationId xmlns:a16="http://schemas.microsoft.com/office/drawing/2014/main" id="{8A46DBEE-10AB-B6F0-3685-9B65F0AC05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0240" y="1485900"/>
            <a:ext cx="731520" cy="731520"/>
          </a:xfrm>
          <a:prstGeom prst="rect">
            <a:avLst/>
          </a:prstGeom>
        </p:spPr>
      </p:pic>
      <p:pic>
        <p:nvPicPr>
          <p:cNvPr id="5" name="Graphic 4" descr="Signal with solid fill">
            <a:extLst>
              <a:ext uri="{FF2B5EF4-FFF2-40B4-BE49-F238E27FC236}">
                <a16:creationId xmlns:a16="http://schemas.microsoft.com/office/drawing/2014/main" id="{CF8F69D2-4B71-34D0-7184-8ABD32319D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0240" y="4627880"/>
            <a:ext cx="731520" cy="731520"/>
          </a:xfrm>
          <a:prstGeom prst="rect">
            <a:avLst/>
          </a:prstGeom>
        </p:spPr>
      </p:pic>
      <p:pic>
        <p:nvPicPr>
          <p:cNvPr id="7" name="Graphic 6" descr="Employee badge with solid fill">
            <a:extLst>
              <a:ext uri="{FF2B5EF4-FFF2-40B4-BE49-F238E27FC236}">
                <a16:creationId xmlns:a16="http://schemas.microsoft.com/office/drawing/2014/main" id="{4078FE5D-4617-7138-7F89-4091B8B676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5891" y="3063240"/>
            <a:ext cx="731520" cy="731520"/>
          </a:xfrm>
          <a:prstGeom prst="rect">
            <a:avLst/>
          </a:prstGeom>
        </p:spPr>
      </p:pic>
      <p:pic>
        <p:nvPicPr>
          <p:cNvPr id="9" name="Graphic 8" descr="Gears with solid fill">
            <a:extLst>
              <a:ext uri="{FF2B5EF4-FFF2-40B4-BE49-F238E27FC236}">
                <a16:creationId xmlns:a16="http://schemas.microsoft.com/office/drawing/2014/main" id="{8FA555B0-4302-11B9-48A8-603DF7B133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4283" y="297180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6501976-F962-FE17-02B2-15DFB358CF82}"/>
              </a:ext>
            </a:extLst>
          </p:cNvPr>
          <p:cNvSpPr txBox="1"/>
          <p:nvPr/>
        </p:nvSpPr>
        <p:spPr>
          <a:xfrm>
            <a:off x="9117850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00ADB4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FC2582-D6CB-D8A9-AB57-93AE1B34AC34}"/>
              </a:ext>
            </a:extLst>
          </p:cNvPr>
          <p:cNvSpPr txBox="1"/>
          <p:nvPr/>
        </p:nvSpPr>
        <p:spPr>
          <a:xfrm>
            <a:off x="7943879" y="4993640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3D4B54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A389C6-A572-BA10-6F44-45E8C2E84973}"/>
              </a:ext>
            </a:extLst>
          </p:cNvPr>
          <p:cNvSpPr txBox="1"/>
          <p:nvPr/>
        </p:nvSpPr>
        <p:spPr>
          <a:xfrm>
            <a:off x="280716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3D4B54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B8B4F60-857B-7739-2622-2FEBC65B4280}"/>
              </a:ext>
            </a:extLst>
          </p:cNvPr>
          <p:cNvSpPr txBox="1"/>
          <p:nvPr/>
        </p:nvSpPr>
        <p:spPr>
          <a:xfrm>
            <a:off x="1420463" y="86332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9E9E9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</p:spTree>
    <p:extLst>
      <p:ext uri="{BB962C8B-B14F-4D97-AF65-F5344CB8AC3E}">
        <p14:creationId xmlns:p14="http://schemas.microsoft.com/office/powerpoint/2010/main" val="422631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2878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4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2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48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956 0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71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282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41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 animBg="1"/>
      <p:bldP spid="92" grpId="0" animBg="1"/>
      <p:bldP spid="93" grpId="0" animBg="1"/>
      <p:bldP spid="12" grpId="0"/>
      <p:bldP spid="13" grpId="0"/>
      <p:bldP spid="14" grpId="0"/>
      <p:bldP spid="1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79586-81CB-1DF5-E9A7-D7768802F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882C1C8C-5208-3449-7639-C693FCA87E4E}"/>
              </a:ext>
            </a:extLst>
          </p:cNvPr>
          <p:cNvSpPr/>
          <p:nvPr/>
        </p:nvSpPr>
        <p:spPr>
          <a:xfrm>
            <a:off x="4861560" y="375920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solidFill>
            <a:srgbClr val="3D4B54"/>
          </a:solidFill>
          <a:ln>
            <a:noFill/>
          </a:ln>
          <a:effectLst>
            <a:outerShdw blurRad="215900" dist="88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D1B7D9C4-F932-28FD-73CA-1C424052882A}"/>
              </a:ext>
            </a:extLst>
          </p:cNvPr>
          <p:cNvSpPr/>
          <p:nvPr/>
        </p:nvSpPr>
        <p:spPr>
          <a:xfrm rot="10800000">
            <a:off x="4861560" y="629921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solidFill>
            <a:srgbClr val="9E9E9E"/>
          </a:solidFill>
          <a:ln>
            <a:noFill/>
          </a:ln>
          <a:effectLst>
            <a:outerShdw blurRad="215900" dist="88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392399D9-3192-C74C-0FE2-79295EADA1F1}"/>
              </a:ext>
            </a:extLst>
          </p:cNvPr>
          <p:cNvSpPr/>
          <p:nvPr/>
        </p:nvSpPr>
        <p:spPr>
          <a:xfrm rot="5400000">
            <a:off x="3284452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solidFill>
            <a:srgbClr val="557F8D"/>
          </a:solidFill>
          <a:ln>
            <a:noFill/>
          </a:ln>
          <a:effectLst>
            <a:outerShdw blurRad="215900" dist="88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9DF1A549-A7AB-6AC5-D9BF-6D93DE1FA6D5}"/>
              </a:ext>
            </a:extLst>
          </p:cNvPr>
          <p:cNvSpPr/>
          <p:nvPr/>
        </p:nvSpPr>
        <p:spPr>
          <a:xfrm rot="16200000">
            <a:off x="6438669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solidFill>
            <a:srgbClr val="00ADB4"/>
          </a:solidFill>
          <a:ln>
            <a:noFill/>
          </a:ln>
          <a:effectLst>
            <a:outerShdw blurRad="215900" dist="88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72BDCA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Graphic 2" descr="Camera with solid fill">
            <a:extLst>
              <a:ext uri="{FF2B5EF4-FFF2-40B4-BE49-F238E27FC236}">
                <a16:creationId xmlns:a16="http://schemas.microsoft.com/office/drawing/2014/main" id="{C9F9A3A8-4B00-E7E4-7505-1DA3CC0F8D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0240" y="1485900"/>
            <a:ext cx="731520" cy="731520"/>
          </a:xfrm>
          <a:prstGeom prst="rect">
            <a:avLst/>
          </a:prstGeom>
        </p:spPr>
      </p:pic>
      <p:pic>
        <p:nvPicPr>
          <p:cNvPr id="5" name="Graphic 4" descr="Signal with solid fill">
            <a:extLst>
              <a:ext uri="{FF2B5EF4-FFF2-40B4-BE49-F238E27FC236}">
                <a16:creationId xmlns:a16="http://schemas.microsoft.com/office/drawing/2014/main" id="{09413A98-EC2B-4AA8-BAF9-3D171A8C27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0240" y="4627880"/>
            <a:ext cx="731520" cy="731520"/>
          </a:xfrm>
          <a:prstGeom prst="rect">
            <a:avLst/>
          </a:prstGeom>
        </p:spPr>
      </p:pic>
      <p:pic>
        <p:nvPicPr>
          <p:cNvPr id="7" name="Graphic 6" descr="Employee badge with solid fill">
            <a:extLst>
              <a:ext uri="{FF2B5EF4-FFF2-40B4-BE49-F238E27FC236}">
                <a16:creationId xmlns:a16="http://schemas.microsoft.com/office/drawing/2014/main" id="{85F0E802-EB54-3BE9-BDA7-AE54FF39C1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5891" y="3063240"/>
            <a:ext cx="731520" cy="731520"/>
          </a:xfrm>
          <a:prstGeom prst="rect">
            <a:avLst/>
          </a:prstGeom>
        </p:spPr>
      </p:pic>
      <p:pic>
        <p:nvPicPr>
          <p:cNvPr id="9" name="Graphic 8" descr="Gears with solid fill">
            <a:extLst>
              <a:ext uri="{FF2B5EF4-FFF2-40B4-BE49-F238E27FC236}">
                <a16:creationId xmlns:a16="http://schemas.microsoft.com/office/drawing/2014/main" id="{DD1C757C-804B-FFEA-0E77-55078CAE48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4283" y="297180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356F3E2-ED49-1C0B-377A-1983FFC3F15D}"/>
              </a:ext>
            </a:extLst>
          </p:cNvPr>
          <p:cNvSpPr txBox="1"/>
          <p:nvPr/>
        </p:nvSpPr>
        <p:spPr>
          <a:xfrm>
            <a:off x="9123662" y="2865863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74952-EE7D-821C-A23F-F15CD074601A}"/>
              </a:ext>
            </a:extLst>
          </p:cNvPr>
          <p:cNvSpPr txBox="1"/>
          <p:nvPr/>
        </p:nvSpPr>
        <p:spPr>
          <a:xfrm>
            <a:off x="7943879" y="4993640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15C6BC-9FCF-5AD7-4DE5-3776CE185B05}"/>
              </a:ext>
            </a:extLst>
          </p:cNvPr>
          <p:cNvSpPr txBox="1"/>
          <p:nvPr/>
        </p:nvSpPr>
        <p:spPr>
          <a:xfrm>
            <a:off x="280716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051E22D-DC6F-717D-64AC-5DD4AAD6B144}"/>
              </a:ext>
            </a:extLst>
          </p:cNvPr>
          <p:cNvSpPr txBox="1"/>
          <p:nvPr/>
        </p:nvSpPr>
        <p:spPr>
          <a:xfrm>
            <a:off x="1420463" y="86332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</p:spTree>
    <p:extLst>
      <p:ext uri="{BB962C8B-B14F-4D97-AF65-F5344CB8AC3E}">
        <p14:creationId xmlns:p14="http://schemas.microsoft.com/office/powerpoint/2010/main" val="2607592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 animBg="1"/>
      <p:bldP spid="92" grpId="0" animBg="1"/>
      <p:bldP spid="93" grpId="0" animBg="1"/>
      <p:bldP spid="12" grpId="0"/>
      <p:bldP spid="13" grpId="0"/>
      <p:bldP spid="14" grpId="0"/>
      <p:bldP spid="1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5B7E5-3B2B-B907-BCA2-69A33B7ED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8BD30D1-4A75-6DD5-F62C-EB8B5B1602EB}"/>
              </a:ext>
            </a:extLst>
          </p:cNvPr>
          <p:cNvGrpSpPr/>
          <p:nvPr/>
        </p:nvGrpSpPr>
        <p:grpSpPr>
          <a:xfrm>
            <a:off x="3284452" y="629921"/>
            <a:ext cx="5623097" cy="5598159"/>
            <a:chOff x="3284452" y="629921"/>
            <a:chExt cx="5623097" cy="5598159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E5775688-C516-9AD5-55C8-DF71FC0F020F}"/>
                </a:ext>
              </a:extLst>
            </p:cNvPr>
            <p:cNvSpPr/>
            <p:nvPr/>
          </p:nvSpPr>
          <p:spPr>
            <a:xfrm>
              <a:off x="4861560" y="3759200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solidFill>
              <a:srgbClr val="3D4B54"/>
            </a:solidFill>
            <a:ln>
              <a:noFill/>
            </a:ln>
            <a:effectLst>
              <a:outerShdw blurRad="215900" dist="889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7F97A15D-CE96-DB7A-44A6-C1ACE2CBE6E7}"/>
                </a:ext>
              </a:extLst>
            </p:cNvPr>
            <p:cNvSpPr/>
            <p:nvPr/>
          </p:nvSpPr>
          <p:spPr>
            <a:xfrm rot="10800000">
              <a:off x="4861560" y="629921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solidFill>
              <a:srgbClr val="9E9E9E"/>
            </a:solidFill>
            <a:ln>
              <a:noFill/>
            </a:ln>
            <a:effectLst>
              <a:outerShdw blurRad="215900" dist="889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2EC9007-9BA4-1A6F-4756-431183F1B74E}"/>
                </a:ext>
              </a:extLst>
            </p:cNvPr>
            <p:cNvSpPr/>
            <p:nvPr/>
          </p:nvSpPr>
          <p:spPr>
            <a:xfrm rot="5400000">
              <a:off x="3284452" y="2194560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solidFill>
              <a:srgbClr val="557F8D"/>
            </a:solidFill>
            <a:ln>
              <a:noFill/>
            </a:ln>
            <a:effectLst>
              <a:outerShdw blurRad="215900" dist="889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A1EAF4D-6024-3488-21EC-2A68DD1620FC}"/>
                </a:ext>
              </a:extLst>
            </p:cNvPr>
            <p:cNvSpPr/>
            <p:nvPr/>
          </p:nvSpPr>
          <p:spPr>
            <a:xfrm rot="16200000">
              <a:off x="6438669" y="2194560"/>
              <a:ext cx="2468880" cy="2468880"/>
            </a:xfrm>
            <a:custGeom>
              <a:avLst/>
              <a:gdLst>
                <a:gd name="connsiteX0" fmla="*/ 1234440 w 2468880"/>
                <a:gd name="connsiteY0" fmla="*/ 0 h 2468880"/>
                <a:gd name="connsiteX1" fmla="*/ 1234440 w 2468880"/>
                <a:gd name="connsiteY1" fmla="*/ 313228 h 2468880"/>
                <a:gd name="connsiteX2" fmla="*/ 313228 w 2468880"/>
                <a:gd name="connsiteY2" fmla="*/ 1234440 h 2468880"/>
                <a:gd name="connsiteX3" fmla="*/ 1234440 w 2468880"/>
                <a:gd name="connsiteY3" fmla="*/ 2155652 h 2468880"/>
                <a:gd name="connsiteX4" fmla="*/ 2155652 w 2468880"/>
                <a:gd name="connsiteY4" fmla="*/ 1234440 h 2468880"/>
                <a:gd name="connsiteX5" fmla="*/ 2468880 w 2468880"/>
                <a:gd name="connsiteY5" fmla="*/ 1234440 h 2468880"/>
                <a:gd name="connsiteX6" fmla="*/ 1234440 w 2468880"/>
                <a:gd name="connsiteY6" fmla="*/ 2468880 h 2468880"/>
                <a:gd name="connsiteX7" fmla="*/ 0 w 2468880"/>
                <a:gd name="connsiteY7" fmla="*/ 1234440 h 2468880"/>
                <a:gd name="connsiteX8" fmla="*/ 1234440 w 2468880"/>
                <a:gd name="connsiteY8" fmla="*/ 0 h 246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468880">
                  <a:moveTo>
                    <a:pt x="1234440" y="0"/>
                  </a:moveTo>
                  <a:lnTo>
                    <a:pt x="1234440" y="313228"/>
                  </a:lnTo>
                  <a:cubicBezTo>
                    <a:pt x="725669" y="313228"/>
                    <a:pt x="313228" y="725669"/>
                    <a:pt x="313228" y="1234440"/>
                  </a:cubicBezTo>
                  <a:cubicBezTo>
                    <a:pt x="313228" y="1743211"/>
                    <a:pt x="725669" y="2155652"/>
                    <a:pt x="1234440" y="2155652"/>
                  </a:cubicBezTo>
                  <a:cubicBezTo>
                    <a:pt x="1743211" y="2155652"/>
                    <a:pt x="2155652" y="1743211"/>
                    <a:pt x="2155652" y="1234440"/>
                  </a:cubicBezTo>
                  <a:lnTo>
                    <a:pt x="2468880" y="1234440"/>
                  </a:lnTo>
                  <a:cubicBezTo>
                    <a:pt x="2468880" y="1916202"/>
                    <a:pt x="1916202" y="2468880"/>
                    <a:pt x="1234440" y="2468880"/>
                  </a:cubicBezTo>
                  <a:cubicBezTo>
                    <a:pt x="552678" y="2468880"/>
                    <a:pt x="0" y="1916202"/>
                    <a:pt x="0" y="1234440"/>
                  </a:cubicBezTo>
                  <a:cubicBezTo>
                    <a:pt x="0" y="552678"/>
                    <a:pt x="552678" y="0"/>
                    <a:pt x="1234440" y="0"/>
                  </a:cubicBezTo>
                  <a:close/>
                </a:path>
              </a:pathLst>
            </a:custGeom>
            <a:solidFill>
              <a:srgbClr val="00ADB4"/>
            </a:solidFill>
            <a:ln>
              <a:noFill/>
            </a:ln>
            <a:effectLst>
              <a:outerShdw blurRad="215900" dist="889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72BDC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Camera with solid fill">
            <a:extLst>
              <a:ext uri="{FF2B5EF4-FFF2-40B4-BE49-F238E27FC236}">
                <a16:creationId xmlns:a16="http://schemas.microsoft.com/office/drawing/2014/main" id="{0AD8FF7F-8F39-745B-8308-A3C2C51256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0240" y="1485900"/>
            <a:ext cx="731520" cy="731520"/>
          </a:xfrm>
          <a:prstGeom prst="rect">
            <a:avLst/>
          </a:prstGeom>
        </p:spPr>
      </p:pic>
      <p:pic>
        <p:nvPicPr>
          <p:cNvPr id="5" name="Graphic 4" descr="Signal with solid fill">
            <a:extLst>
              <a:ext uri="{FF2B5EF4-FFF2-40B4-BE49-F238E27FC236}">
                <a16:creationId xmlns:a16="http://schemas.microsoft.com/office/drawing/2014/main" id="{90CC6170-2D62-0252-999B-E55D8EC88E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0240" y="4627880"/>
            <a:ext cx="731520" cy="731520"/>
          </a:xfrm>
          <a:prstGeom prst="rect">
            <a:avLst/>
          </a:prstGeom>
        </p:spPr>
      </p:pic>
      <p:pic>
        <p:nvPicPr>
          <p:cNvPr id="7" name="Graphic 6" descr="Employee badge with solid fill">
            <a:extLst>
              <a:ext uri="{FF2B5EF4-FFF2-40B4-BE49-F238E27FC236}">
                <a16:creationId xmlns:a16="http://schemas.microsoft.com/office/drawing/2014/main" id="{CFF6E1A4-2FD9-2EBE-5559-2F34471D7B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5891" y="3063240"/>
            <a:ext cx="731520" cy="731520"/>
          </a:xfrm>
          <a:prstGeom prst="rect">
            <a:avLst/>
          </a:prstGeom>
        </p:spPr>
      </p:pic>
      <p:pic>
        <p:nvPicPr>
          <p:cNvPr id="9" name="Graphic 8" descr="Gears with solid fill">
            <a:extLst>
              <a:ext uri="{FF2B5EF4-FFF2-40B4-BE49-F238E27FC236}">
                <a16:creationId xmlns:a16="http://schemas.microsoft.com/office/drawing/2014/main" id="{01FA4B94-5AB6-E70C-9DD4-A4447BF378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4283" y="297180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71BCBBE-7C56-05EB-5B07-34ABEB8317B0}"/>
              </a:ext>
            </a:extLst>
          </p:cNvPr>
          <p:cNvSpPr txBox="1"/>
          <p:nvPr/>
        </p:nvSpPr>
        <p:spPr>
          <a:xfrm>
            <a:off x="9123662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2FEF99-E9B0-7216-C2E1-81DA314512D5}"/>
              </a:ext>
            </a:extLst>
          </p:cNvPr>
          <p:cNvSpPr txBox="1"/>
          <p:nvPr/>
        </p:nvSpPr>
        <p:spPr>
          <a:xfrm>
            <a:off x="7943879" y="4993640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4D6F02-C0F1-EA7E-B17D-C72CDE8B59BB}"/>
              </a:ext>
            </a:extLst>
          </p:cNvPr>
          <p:cNvSpPr txBox="1"/>
          <p:nvPr/>
        </p:nvSpPr>
        <p:spPr>
          <a:xfrm>
            <a:off x="280716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36CCA5-A5AF-83E7-1AB2-FBD96DC14CB9}"/>
              </a:ext>
            </a:extLst>
          </p:cNvPr>
          <p:cNvSpPr txBox="1"/>
          <p:nvPr/>
        </p:nvSpPr>
        <p:spPr>
          <a:xfrm>
            <a:off x="1420463" y="86332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</p:spTree>
    <p:extLst>
      <p:ext uri="{BB962C8B-B14F-4D97-AF65-F5344CB8AC3E}">
        <p14:creationId xmlns:p14="http://schemas.microsoft.com/office/powerpoint/2010/main" val="244091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0BFCF-7B11-3E99-8DD9-3AC3410D2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E6C555CE-A670-E9D9-8042-56C79CFB7F35}"/>
              </a:ext>
            </a:extLst>
          </p:cNvPr>
          <p:cNvSpPr/>
          <p:nvPr/>
        </p:nvSpPr>
        <p:spPr>
          <a:xfrm>
            <a:off x="4861560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solidFill>
            <a:srgbClr val="3D4B54"/>
          </a:solidFill>
          <a:ln>
            <a:noFill/>
          </a:ln>
          <a:effectLst>
            <a:outerShdw blurRad="215900" dist="88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92E620DB-6D32-5BBE-4B65-F49F8CCC6285}"/>
              </a:ext>
            </a:extLst>
          </p:cNvPr>
          <p:cNvSpPr/>
          <p:nvPr/>
        </p:nvSpPr>
        <p:spPr>
          <a:xfrm rot="10800000">
            <a:off x="4861561" y="2194561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solidFill>
            <a:srgbClr val="9E9E9E"/>
          </a:solidFill>
          <a:ln>
            <a:noFill/>
          </a:ln>
          <a:effectLst>
            <a:outerShdw blurRad="215900" dist="88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2EF094B7-4531-2F2B-1480-771FD1A5C07F}"/>
              </a:ext>
            </a:extLst>
          </p:cNvPr>
          <p:cNvSpPr/>
          <p:nvPr/>
        </p:nvSpPr>
        <p:spPr>
          <a:xfrm rot="5400000">
            <a:off x="4861560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solidFill>
            <a:srgbClr val="557F8D"/>
          </a:solidFill>
          <a:ln>
            <a:noFill/>
          </a:ln>
          <a:effectLst>
            <a:outerShdw blurRad="215900" dist="88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6B7C6E95-8C84-5454-49E7-AC687CCA9BD8}"/>
              </a:ext>
            </a:extLst>
          </p:cNvPr>
          <p:cNvSpPr/>
          <p:nvPr/>
        </p:nvSpPr>
        <p:spPr>
          <a:xfrm rot="16200000">
            <a:off x="4861560" y="219456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1234440 w 2468880"/>
              <a:gd name="connsiteY1" fmla="*/ 313228 h 2468880"/>
              <a:gd name="connsiteX2" fmla="*/ 313228 w 2468880"/>
              <a:gd name="connsiteY2" fmla="*/ 1234440 h 2468880"/>
              <a:gd name="connsiteX3" fmla="*/ 1234440 w 2468880"/>
              <a:gd name="connsiteY3" fmla="*/ 2155652 h 2468880"/>
              <a:gd name="connsiteX4" fmla="*/ 2155652 w 2468880"/>
              <a:gd name="connsiteY4" fmla="*/ 1234440 h 2468880"/>
              <a:gd name="connsiteX5" fmla="*/ 2468880 w 2468880"/>
              <a:gd name="connsiteY5" fmla="*/ 1234440 h 2468880"/>
              <a:gd name="connsiteX6" fmla="*/ 1234440 w 2468880"/>
              <a:gd name="connsiteY6" fmla="*/ 2468880 h 2468880"/>
              <a:gd name="connsiteX7" fmla="*/ 0 w 2468880"/>
              <a:gd name="connsiteY7" fmla="*/ 1234440 h 2468880"/>
              <a:gd name="connsiteX8" fmla="*/ 1234440 w 2468880"/>
              <a:gd name="connsiteY8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lnTo>
                  <a:pt x="1234440" y="313228"/>
                </a:lnTo>
                <a:cubicBezTo>
                  <a:pt x="725669" y="313228"/>
                  <a:pt x="313228" y="725669"/>
                  <a:pt x="313228" y="1234440"/>
                </a:cubicBezTo>
                <a:cubicBezTo>
                  <a:pt x="313228" y="1743211"/>
                  <a:pt x="725669" y="2155652"/>
                  <a:pt x="1234440" y="2155652"/>
                </a:cubicBezTo>
                <a:cubicBezTo>
                  <a:pt x="1743211" y="2155652"/>
                  <a:pt x="2155652" y="1743211"/>
                  <a:pt x="2155652" y="1234440"/>
                </a:cubicBezTo>
                <a:lnTo>
                  <a:pt x="2468880" y="1234440"/>
                </a:ln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solidFill>
            <a:srgbClr val="00ADB4"/>
          </a:solidFill>
          <a:ln>
            <a:noFill/>
          </a:ln>
          <a:effectLst>
            <a:outerShdw blurRad="215900" dist="88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72BDCA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Graphic 2" descr="Camera with solid fill">
            <a:extLst>
              <a:ext uri="{FF2B5EF4-FFF2-40B4-BE49-F238E27FC236}">
                <a16:creationId xmlns:a16="http://schemas.microsoft.com/office/drawing/2014/main" id="{04761948-C318-3DCF-CCB5-66AAE0126C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0240" y="1485900"/>
            <a:ext cx="731520" cy="731520"/>
          </a:xfrm>
          <a:prstGeom prst="rect">
            <a:avLst/>
          </a:prstGeom>
        </p:spPr>
      </p:pic>
      <p:pic>
        <p:nvPicPr>
          <p:cNvPr id="5" name="Graphic 4" descr="Signal with solid fill">
            <a:extLst>
              <a:ext uri="{FF2B5EF4-FFF2-40B4-BE49-F238E27FC236}">
                <a16:creationId xmlns:a16="http://schemas.microsoft.com/office/drawing/2014/main" id="{BC09BE6A-093D-C038-F6C2-66FE7B38C9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0240" y="4627880"/>
            <a:ext cx="731520" cy="731520"/>
          </a:xfrm>
          <a:prstGeom prst="rect">
            <a:avLst/>
          </a:prstGeom>
        </p:spPr>
      </p:pic>
      <p:pic>
        <p:nvPicPr>
          <p:cNvPr id="7" name="Graphic 6" descr="Employee badge with solid fill">
            <a:extLst>
              <a:ext uri="{FF2B5EF4-FFF2-40B4-BE49-F238E27FC236}">
                <a16:creationId xmlns:a16="http://schemas.microsoft.com/office/drawing/2014/main" id="{4AF15D3A-D2A5-102B-BA37-C953A2049C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5891" y="3063240"/>
            <a:ext cx="731520" cy="731520"/>
          </a:xfrm>
          <a:prstGeom prst="rect">
            <a:avLst/>
          </a:prstGeom>
        </p:spPr>
      </p:pic>
      <p:pic>
        <p:nvPicPr>
          <p:cNvPr id="9" name="Graphic 8" descr="Gears with solid fill">
            <a:extLst>
              <a:ext uri="{FF2B5EF4-FFF2-40B4-BE49-F238E27FC236}">
                <a16:creationId xmlns:a16="http://schemas.microsoft.com/office/drawing/2014/main" id="{A6B94B6E-EB5A-5BF8-08E5-65FC027006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4283" y="297180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C69D506-D530-77C9-A184-69A3D7266B7B}"/>
              </a:ext>
            </a:extLst>
          </p:cNvPr>
          <p:cNvSpPr txBox="1"/>
          <p:nvPr/>
        </p:nvSpPr>
        <p:spPr>
          <a:xfrm>
            <a:off x="9074308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3649E0-AE62-DBBB-DE01-5C7B84A642B3}"/>
              </a:ext>
            </a:extLst>
          </p:cNvPr>
          <p:cNvSpPr txBox="1"/>
          <p:nvPr/>
        </p:nvSpPr>
        <p:spPr>
          <a:xfrm>
            <a:off x="7943879" y="4993640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AB5AB0-6BCB-86B5-8B1A-2A4E35F04712}"/>
              </a:ext>
            </a:extLst>
          </p:cNvPr>
          <p:cNvSpPr txBox="1"/>
          <p:nvPr/>
        </p:nvSpPr>
        <p:spPr>
          <a:xfrm>
            <a:off x="280716" y="287500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34A13C-52BB-A2B0-CAFD-C382D6DE9B27}"/>
              </a:ext>
            </a:extLst>
          </p:cNvPr>
          <p:cNvSpPr txBox="1"/>
          <p:nvPr/>
        </p:nvSpPr>
        <p:spPr>
          <a:xfrm>
            <a:off x="1420463" y="863322"/>
            <a:ext cx="278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Heading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</p:spTree>
    <p:extLst>
      <p:ext uri="{BB962C8B-B14F-4D97-AF65-F5344CB8AC3E}">
        <p14:creationId xmlns:p14="http://schemas.microsoft.com/office/powerpoint/2010/main" val="388814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2878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4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2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48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956 0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71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282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41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 animBg="1"/>
      <p:bldP spid="92" grpId="0" animBg="1"/>
      <p:bldP spid="93" grpId="0" animBg="1"/>
      <p:bldP spid="12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09250C"/>
            </a:gs>
            <a:gs pos="84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07C066-912C-D433-959B-7CBEBBF7C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Freeform: Shape 5">
            <a:extLst>
              <a:ext uri="{FF2B5EF4-FFF2-40B4-BE49-F238E27FC236}">
                <a16:creationId xmlns:a16="http://schemas.microsoft.com/office/drawing/2014/main" id="{7B7C308F-CF4E-30AC-4D04-DBFAA2852D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72383" y="1349602"/>
            <a:ext cx="8647234" cy="4285019"/>
          </a:xfrm>
          <a:custGeom>
            <a:avLst/>
            <a:gdLst>
              <a:gd name="connsiteX0" fmla="*/ 5090559 w 8647234"/>
              <a:gd name="connsiteY0" fmla="*/ 3263648 h 4285019"/>
              <a:gd name="connsiteX1" fmla="*/ 5055767 w 8647234"/>
              <a:gd name="connsiteY1" fmla="*/ 3275589 h 4285019"/>
              <a:gd name="connsiteX2" fmla="*/ 4983246 w 8647234"/>
              <a:gd name="connsiteY2" fmla="*/ 3304053 h 4285019"/>
              <a:gd name="connsiteX3" fmla="*/ 4948127 w 8647234"/>
              <a:gd name="connsiteY3" fmla="*/ 3318785 h 4285019"/>
              <a:gd name="connsiteX4" fmla="*/ 4943177 w 8647234"/>
              <a:gd name="connsiteY4" fmla="*/ 3321043 h 4285019"/>
              <a:gd name="connsiteX5" fmla="*/ 4939381 w 8647234"/>
              <a:gd name="connsiteY5" fmla="*/ 3322652 h 4285019"/>
              <a:gd name="connsiteX6" fmla="*/ 4934957 w 8647234"/>
              <a:gd name="connsiteY6" fmla="*/ 3324791 h 4285019"/>
              <a:gd name="connsiteX7" fmla="*/ 4925713 w 8647234"/>
              <a:gd name="connsiteY7" fmla="*/ 3329007 h 4285019"/>
              <a:gd name="connsiteX8" fmla="*/ 4919657 w 8647234"/>
              <a:gd name="connsiteY8" fmla="*/ 3332189 h 4285019"/>
              <a:gd name="connsiteX9" fmla="*/ 4916443 w 8647234"/>
              <a:gd name="connsiteY9" fmla="*/ 3333743 h 4285019"/>
              <a:gd name="connsiteX10" fmla="*/ 4915365 w 8647234"/>
              <a:gd name="connsiteY10" fmla="*/ 3334444 h 4285019"/>
              <a:gd name="connsiteX11" fmla="*/ 4913200 w 8647234"/>
              <a:gd name="connsiteY11" fmla="*/ 3335582 h 4285019"/>
              <a:gd name="connsiteX12" fmla="*/ 4907786 w 8647234"/>
              <a:gd name="connsiteY12" fmla="*/ 3339375 h 4285019"/>
              <a:gd name="connsiteX13" fmla="*/ 4915365 w 8647234"/>
              <a:gd name="connsiteY13" fmla="*/ 3334444 h 4285019"/>
              <a:gd name="connsiteX14" fmla="*/ 4919657 w 8647234"/>
              <a:gd name="connsiteY14" fmla="*/ 3332189 h 4285019"/>
              <a:gd name="connsiteX15" fmla="*/ 4934957 w 8647234"/>
              <a:gd name="connsiteY15" fmla="*/ 3324791 h 4285019"/>
              <a:gd name="connsiteX16" fmla="*/ 4943177 w 8647234"/>
              <a:gd name="connsiteY16" fmla="*/ 3321043 h 4285019"/>
              <a:gd name="connsiteX17" fmla="*/ 4983245 w 8647234"/>
              <a:gd name="connsiteY17" fmla="*/ 3304054 h 4285019"/>
              <a:gd name="connsiteX18" fmla="*/ 5055766 w 8647234"/>
              <a:gd name="connsiteY18" fmla="*/ 3275590 h 4285019"/>
              <a:gd name="connsiteX19" fmla="*/ 5090559 w 8647234"/>
              <a:gd name="connsiteY19" fmla="*/ 3263649 h 4285019"/>
              <a:gd name="connsiteX20" fmla="*/ 6430424 w 8647234"/>
              <a:gd name="connsiteY20" fmla="*/ 3124642 h 4285019"/>
              <a:gd name="connsiteX21" fmla="*/ 6437240 w 8647234"/>
              <a:gd name="connsiteY21" fmla="*/ 3192252 h 4285019"/>
              <a:gd name="connsiteX22" fmla="*/ 6434994 w 8647234"/>
              <a:gd name="connsiteY22" fmla="*/ 3147780 h 4285019"/>
              <a:gd name="connsiteX23" fmla="*/ 6391624 w 8647234"/>
              <a:gd name="connsiteY23" fmla="*/ 2947572 h 4285019"/>
              <a:gd name="connsiteX24" fmla="*/ 6402146 w 8647234"/>
              <a:gd name="connsiteY24" fmla="*/ 2981469 h 4285019"/>
              <a:gd name="connsiteX25" fmla="*/ 6399167 w 8647234"/>
              <a:gd name="connsiteY25" fmla="*/ 2966384 h 4285019"/>
              <a:gd name="connsiteX26" fmla="*/ 6323324 w 8647234"/>
              <a:gd name="connsiteY26" fmla="*/ 2785025 h 4285019"/>
              <a:gd name="connsiteX27" fmla="*/ 6335290 w 8647234"/>
              <a:gd name="connsiteY27" fmla="*/ 2807070 h 4285019"/>
              <a:gd name="connsiteX28" fmla="*/ 6331869 w 8647234"/>
              <a:gd name="connsiteY28" fmla="*/ 2798539 h 4285019"/>
              <a:gd name="connsiteX29" fmla="*/ 896860 w 8647234"/>
              <a:gd name="connsiteY29" fmla="*/ 2750055 h 4285019"/>
              <a:gd name="connsiteX30" fmla="*/ 901792 w 8647234"/>
              <a:gd name="connsiteY30" fmla="*/ 2757633 h 4285019"/>
              <a:gd name="connsiteX31" fmla="*/ 904045 w 8647234"/>
              <a:gd name="connsiteY31" fmla="*/ 2761925 h 4285019"/>
              <a:gd name="connsiteX32" fmla="*/ 911443 w 8647234"/>
              <a:gd name="connsiteY32" fmla="*/ 2777225 h 4285019"/>
              <a:gd name="connsiteX33" fmla="*/ 915191 w 8647234"/>
              <a:gd name="connsiteY33" fmla="*/ 2785445 h 4285019"/>
              <a:gd name="connsiteX34" fmla="*/ 932173 w 8647234"/>
              <a:gd name="connsiteY34" fmla="*/ 2825495 h 4285019"/>
              <a:gd name="connsiteX35" fmla="*/ 932180 w 8647234"/>
              <a:gd name="connsiteY35" fmla="*/ 2825513 h 4285019"/>
              <a:gd name="connsiteX36" fmla="*/ 948981 w 8647234"/>
              <a:gd name="connsiteY36" fmla="*/ 2867887 h 4285019"/>
              <a:gd name="connsiteX37" fmla="*/ 955204 w 8647234"/>
              <a:gd name="connsiteY37" fmla="*/ 2883585 h 4285019"/>
              <a:gd name="connsiteX38" fmla="*/ 984547 w 8647234"/>
              <a:gd name="connsiteY38" fmla="*/ 2969766 h 4285019"/>
              <a:gd name="connsiteX39" fmla="*/ 989358 w 8647234"/>
              <a:gd name="connsiteY39" fmla="*/ 2977806 h 4285019"/>
              <a:gd name="connsiteX40" fmla="*/ 989359 w 8647234"/>
              <a:gd name="connsiteY40" fmla="*/ 2977805 h 4285019"/>
              <a:gd name="connsiteX41" fmla="*/ 984549 w 8647234"/>
              <a:gd name="connsiteY41" fmla="*/ 2969766 h 4285019"/>
              <a:gd name="connsiteX42" fmla="*/ 955205 w 8647234"/>
              <a:gd name="connsiteY42" fmla="*/ 2883587 h 4285019"/>
              <a:gd name="connsiteX43" fmla="*/ 948981 w 8647234"/>
              <a:gd name="connsiteY43" fmla="*/ 2867887 h 4285019"/>
              <a:gd name="connsiteX44" fmla="*/ 932181 w 8647234"/>
              <a:gd name="connsiteY44" fmla="*/ 2825515 h 4285019"/>
              <a:gd name="connsiteX45" fmla="*/ 932173 w 8647234"/>
              <a:gd name="connsiteY45" fmla="*/ 2825495 h 4285019"/>
              <a:gd name="connsiteX46" fmla="*/ 917450 w 8647234"/>
              <a:gd name="connsiteY46" fmla="*/ 2790395 h 4285019"/>
              <a:gd name="connsiteX47" fmla="*/ 915191 w 8647234"/>
              <a:gd name="connsiteY47" fmla="*/ 2785445 h 4285019"/>
              <a:gd name="connsiteX48" fmla="*/ 913583 w 8647234"/>
              <a:gd name="connsiteY48" fmla="*/ 2781649 h 4285019"/>
              <a:gd name="connsiteX49" fmla="*/ 911443 w 8647234"/>
              <a:gd name="connsiteY49" fmla="*/ 2777225 h 4285019"/>
              <a:gd name="connsiteX50" fmla="*/ 907228 w 8647234"/>
              <a:gd name="connsiteY50" fmla="*/ 2767981 h 4285019"/>
              <a:gd name="connsiteX51" fmla="*/ 904045 w 8647234"/>
              <a:gd name="connsiteY51" fmla="*/ 2761925 h 4285019"/>
              <a:gd name="connsiteX52" fmla="*/ 902492 w 8647234"/>
              <a:gd name="connsiteY52" fmla="*/ 2758711 h 4285019"/>
              <a:gd name="connsiteX53" fmla="*/ 901792 w 8647234"/>
              <a:gd name="connsiteY53" fmla="*/ 2757633 h 4285019"/>
              <a:gd name="connsiteX54" fmla="*/ 900653 w 8647234"/>
              <a:gd name="connsiteY54" fmla="*/ 2755469 h 4285019"/>
              <a:gd name="connsiteX55" fmla="*/ 896860 w 8647234"/>
              <a:gd name="connsiteY55" fmla="*/ 2750055 h 4285019"/>
              <a:gd name="connsiteX56" fmla="*/ 6229178 w 8647234"/>
              <a:gd name="connsiteY56" fmla="*/ 2639693 h 4285019"/>
              <a:gd name="connsiteX57" fmla="*/ 6238811 w 8647234"/>
              <a:gd name="connsiteY57" fmla="*/ 2651369 h 4285019"/>
              <a:gd name="connsiteX58" fmla="*/ 6236379 w 8647234"/>
              <a:gd name="connsiteY58" fmla="*/ 2647523 h 4285019"/>
              <a:gd name="connsiteX59" fmla="*/ 6113103 w 8647234"/>
              <a:gd name="connsiteY59" fmla="*/ 2514439 h 4285019"/>
              <a:gd name="connsiteX60" fmla="*/ 6116721 w 8647234"/>
              <a:gd name="connsiteY60" fmla="*/ 2517424 h 4285019"/>
              <a:gd name="connsiteX61" fmla="*/ 6115975 w 8647234"/>
              <a:gd name="connsiteY61" fmla="*/ 2516613 h 4285019"/>
              <a:gd name="connsiteX62" fmla="*/ 7538571 w 8647234"/>
              <a:gd name="connsiteY62" fmla="*/ 1395444 h 4285019"/>
              <a:gd name="connsiteX63" fmla="*/ 7574684 w 8647234"/>
              <a:gd name="connsiteY63" fmla="*/ 1443980 h 4285019"/>
              <a:gd name="connsiteX64" fmla="*/ 7572794 w 8647234"/>
              <a:gd name="connsiteY64" fmla="*/ 1440355 h 4285019"/>
              <a:gd name="connsiteX65" fmla="*/ 7571341 w 8647234"/>
              <a:gd name="connsiteY65" fmla="*/ 1438116 h 4285019"/>
              <a:gd name="connsiteX66" fmla="*/ 7571329 w 8647234"/>
              <a:gd name="connsiteY66" fmla="*/ 1438100 h 4285019"/>
              <a:gd name="connsiteX67" fmla="*/ 7571318 w 8647234"/>
              <a:gd name="connsiteY67" fmla="*/ 1438083 h 4285019"/>
              <a:gd name="connsiteX68" fmla="*/ 7566150 w 8647234"/>
              <a:gd name="connsiteY68" fmla="*/ 1431213 h 4285019"/>
              <a:gd name="connsiteX69" fmla="*/ 7538571 w 8647234"/>
              <a:gd name="connsiteY69" fmla="*/ 1395444 h 4285019"/>
              <a:gd name="connsiteX70" fmla="*/ 7657904 w 8647234"/>
              <a:gd name="connsiteY70" fmla="*/ 0 h 4285019"/>
              <a:gd name="connsiteX71" fmla="*/ 8647234 w 8647234"/>
              <a:gd name="connsiteY71" fmla="*/ 989330 h 4285019"/>
              <a:gd name="connsiteX72" fmla="*/ 7759057 w 8647234"/>
              <a:gd name="connsiteY72" fmla="*/ 1973552 h 4285019"/>
              <a:gd name="connsiteX73" fmla="*/ 7732781 w 8647234"/>
              <a:gd name="connsiteY73" fmla="*/ 1974879 h 4285019"/>
              <a:gd name="connsiteX74" fmla="*/ 7732781 w 8647234"/>
              <a:gd name="connsiteY74" fmla="*/ 1974878 h 4285019"/>
              <a:gd name="connsiteX75" fmla="*/ 7657905 w 8647234"/>
              <a:gd name="connsiteY75" fmla="*/ 1978659 h 4285019"/>
              <a:gd name="connsiteX76" fmla="*/ 7373549 w 8647234"/>
              <a:gd name="connsiteY76" fmla="*/ 1978659 h 4285019"/>
              <a:gd name="connsiteX77" fmla="*/ 6440102 w 8647234"/>
              <a:gd name="connsiteY77" fmla="*/ 2912105 h 4285019"/>
              <a:gd name="connsiteX78" fmla="*/ 6440102 w 8647234"/>
              <a:gd name="connsiteY78" fmla="*/ 3220646 h 4285019"/>
              <a:gd name="connsiteX79" fmla="*/ 6442749 w 8647234"/>
              <a:gd name="connsiteY79" fmla="*/ 3246904 h 4285019"/>
              <a:gd name="connsiteX80" fmla="*/ 5453419 w 8647234"/>
              <a:gd name="connsiteY80" fmla="*/ 4236234 h 4285019"/>
              <a:gd name="connsiteX81" fmla="*/ 4469198 w 8647234"/>
              <a:gd name="connsiteY81" fmla="*/ 3348057 h 4285019"/>
              <a:gd name="connsiteX82" fmla="*/ 4465052 w 8647234"/>
              <a:gd name="connsiteY82" fmla="*/ 3265950 h 4285019"/>
              <a:gd name="connsiteX83" fmla="*/ 4465085 w 8647234"/>
              <a:gd name="connsiteY83" fmla="*/ 3265954 h 4285019"/>
              <a:gd name="connsiteX84" fmla="*/ 4564145 w 8647234"/>
              <a:gd name="connsiteY84" fmla="*/ 3288814 h 4285019"/>
              <a:gd name="connsiteX85" fmla="*/ 4609865 w 8647234"/>
              <a:gd name="connsiteY85" fmla="*/ 3296434 h 4285019"/>
              <a:gd name="connsiteX86" fmla="*/ 4678445 w 8647234"/>
              <a:gd name="connsiteY86" fmla="*/ 3326914 h 4285019"/>
              <a:gd name="connsiteX87" fmla="*/ 4716545 w 8647234"/>
              <a:gd name="connsiteY87" fmla="*/ 3349774 h 4285019"/>
              <a:gd name="connsiteX88" fmla="*/ 4846085 w 8647234"/>
              <a:gd name="connsiteY88" fmla="*/ 3357394 h 4285019"/>
              <a:gd name="connsiteX89" fmla="*/ 4846882 w 8647234"/>
              <a:gd name="connsiteY89" fmla="*/ 3357197 h 4285019"/>
              <a:gd name="connsiteX90" fmla="*/ 4880689 w 8647234"/>
              <a:gd name="connsiteY90" fmla="*/ 3348887 h 4285019"/>
              <a:gd name="connsiteX91" fmla="*/ 4891590 w 8647234"/>
              <a:gd name="connsiteY91" fmla="*/ 3346269 h 4285019"/>
              <a:gd name="connsiteX92" fmla="*/ 4901031 w 8647234"/>
              <a:gd name="connsiteY92" fmla="*/ 3344017 h 4285019"/>
              <a:gd name="connsiteX93" fmla="*/ 4901320 w 8647234"/>
              <a:gd name="connsiteY93" fmla="*/ 3343938 h 4285019"/>
              <a:gd name="connsiteX94" fmla="*/ 4903347 w 8647234"/>
              <a:gd name="connsiteY94" fmla="*/ 3343453 h 4285019"/>
              <a:gd name="connsiteX95" fmla="*/ 4906724 w 8647234"/>
              <a:gd name="connsiteY95" fmla="*/ 3342464 h 4285019"/>
              <a:gd name="connsiteX96" fmla="*/ 4906724 w 8647234"/>
              <a:gd name="connsiteY96" fmla="*/ 3342463 h 4285019"/>
              <a:gd name="connsiteX97" fmla="*/ 4901320 w 8647234"/>
              <a:gd name="connsiteY97" fmla="*/ 3343938 h 4285019"/>
              <a:gd name="connsiteX98" fmla="*/ 4893984 w 8647234"/>
              <a:gd name="connsiteY98" fmla="*/ 3345694 h 4285019"/>
              <a:gd name="connsiteX99" fmla="*/ 4891590 w 8647234"/>
              <a:gd name="connsiteY99" fmla="*/ 3346269 h 4285019"/>
              <a:gd name="connsiteX100" fmla="*/ 4883033 w 8647234"/>
              <a:gd name="connsiteY100" fmla="*/ 3348311 h 4285019"/>
              <a:gd name="connsiteX101" fmla="*/ 4880689 w 8647234"/>
              <a:gd name="connsiteY101" fmla="*/ 3348887 h 4285019"/>
              <a:gd name="connsiteX102" fmla="*/ 4875831 w 8647234"/>
              <a:gd name="connsiteY102" fmla="*/ 3350053 h 4285019"/>
              <a:gd name="connsiteX103" fmla="*/ 4846882 w 8647234"/>
              <a:gd name="connsiteY103" fmla="*/ 3357197 h 4285019"/>
              <a:gd name="connsiteX104" fmla="*/ 4846086 w 8647234"/>
              <a:gd name="connsiteY104" fmla="*/ 3357393 h 4285019"/>
              <a:gd name="connsiteX105" fmla="*/ 4716546 w 8647234"/>
              <a:gd name="connsiteY105" fmla="*/ 3349773 h 4285019"/>
              <a:gd name="connsiteX106" fmla="*/ 4678446 w 8647234"/>
              <a:gd name="connsiteY106" fmla="*/ 3326913 h 4285019"/>
              <a:gd name="connsiteX107" fmla="*/ 4609866 w 8647234"/>
              <a:gd name="connsiteY107" fmla="*/ 3296433 h 4285019"/>
              <a:gd name="connsiteX108" fmla="*/ 4564146 w 8647234"/>
              <a:gd name="connsiteY108" fmla="*/ 3288813 h 4285019"/>
              <a:gd name="connsiteX109" fmla="*/ 4465086 w 8647234"/>
              <a:gd name="connsiteY109" fmla="*/ 3265953 h 4285019"/>
              <a:gd name="connsiteX110" fmla="*/ 4465053 w 8647234"/>
              <a:gd name="connsiteY110" fmla="*/ 3265949 h 4285019"/>
              <a:gd name="connsiteX111" fmla="*/ 4464091 w 8647234"/>
              <a:gd name="connsiteY111" fmla="*/ 3246903 h 4285019"/>
              <a:gd name="connsiteX112" fmla="*/ 5352267 w 8647234"/>
              <a:gd name="connsiteY112" fmla="*/ 2262681 h 4285019"/>
              <a:gd name="connsiteX113" fmla="*/ 4464090 w 8647234"/>
              <a:gd name="connsiteY113" fmla="*/ 3246903 h 4285019"/>
              <a:gd name="connsiteX114" fmla="*/ 4464090 w 8647234"/>
              <a:gd name="connsiteY114" fmla="*/ 2962547 h 4285019"/>
              <a:gd name="connsiteX115" fmla="*/ 3530643 w 8647234"/>
              <a:gd name="connsiteY115" fmla="*/ 2029100 h 4285019"/>
              <a:gd name="connsiteX116" fmla="*/ 3193815 w 8647234"/>
              <a:gd name="connsiteY116" fmla="*/ 2029100 h 4285019"/>
              <a:gd name="connsiteX117" fmla="*/ 3165382 w 8647234"/>
              <a:gd name="connsiteY117" fmla="*/ 2027664 h 4285019"/>
              <a:gd name="connsiteX118" fmla="*/ 3165382 w 8647234"/>
              <a:gd name="connsiteY118" fmla="*/ 2027665 h 4285019"/>
              <a:gd name="connsiteX119" fmla="*/ 3120814 w 8647234"/>
              <a:gd name="connsiteY119" fmla="*/ 2025414 h 4285019"/>
              <a:gd name="connsiteX120" fmla="*/ 2912108 w 8647234"/>
              <a:gd name="connsiteY120" fmla="*/ 2025414 h 4285019"/>
              <a:gd name="connsiteX121" fmla="*/ 1978662 w 8647234"/>
              <a:gd name="connsiteY121" fmla="*/ 2958861 h 4285019"/>
              <a:gd name="connsiteX122" fmla="*/ 1978662 w 8647234"/>
              <a:gd name="connsiteY122" fmla="*/ 3286923 h 4285019"/>
              <a:gd name="connsiteX123" fmla="*/ 1978221 w 8647234"/>
              <a:gd name="connsiteY123" fmla="*/ 3286955 h 4285019"/>
              <a:gd name="connsiteX124" fmla="*/ 1973553 w 8647234"/>
              <a:gd name="connsiteY124" fmla="*/ 3194535 h 4285019"/>
              <a:gd name="connsiteX125" fmla="*/ 1352094 w 8647234"/>
              <a:gd name="connsiteY125" fmla="*/ 2374982 h 4285019"/>
              <a:gd name="connsiteX126" fmla="*/ 1973553 w 8647234"/>
              <a:gd name="connsiteY126" fmla="*/ 3194537 h 4285019"/>
              <a:gd name="connsiteX127" fmla="*/ 1978221 w 8647234"/>
              <a:gd name="connsiteY127" fmla="*/ 3286957 h 4285019"/>
              <a:gd name="connsiteX128" fmla="*/ 1978219 w 8647234"/>
              <a:gd name="connsiteY128" fmla="*/ 3286957 h 4285019"/>
              <a:gd name="connsiteX129" fmla="*/ 1978661 w 8647234"/>
              <a:gd name="connsiteY129" fmla="*/ 3295689 h 4285019"/>
              <a:gd name="connsiteX130" fmla="*/ 989330 w 8647234"/>
              <a:gd name="connsiteY130" fmla="*/ 4285019 h 4285019"/>
              <a:gd name="connsiteX131" fmla="*/ 0 w 8647234"/>
              <a:gd name="connsiteY131" fmla="*/ 3295688 h 4285019"/>
              <a:gd name="connsiteX132" fmla="*/ 888178 w 8647234"/>
              <a:gd name="connsiteY132" fmla="*/ 2311467 h 4285019"/>
              <a:gd name="connsiteX133" fmla="*/ 970284 w 8647234"/>
              <a:gd name="connsiteY133" fmla="*/ 2307321 h 4285019"/>
              <a:gd name="connsiteX134" fmla="*/ 970281 w 8647234"/>
              <a:gd name="connsiteY134" fmla="*/ 2307353 h 4285019"/>
              <a:gd name="connsiteX135" fmla="*/ 947421 w 8647234"/>
              <a:gd name="connsiteY135" fmla="*/ 2406413 h 4285019"/>
              <a:gd name="connsiteX136" fmla="*/ 939800 w 8647234"/>
              <a:gd name="connsiteY136" fmla="*/ 2452133 h 4285019"/>
              <a:gd name="connsiteX137" fmla="*/ 909321 w 8647234"/>
              <a:gd name="connsiteY137" fmla="*/ 2520713 h 4285019"/>
              <a:gd name="connsiteX138" fmla="*/ 886462 w 8647234"/>
              <a:gd name="connsiteY138" fmla="*/ 2558813 h 4285019"/>
              <a:gd name="connsiteX139" fmla="*/ 878841 w 8647234"/>
              <a:gd name="connsiteY139" fmla="*/ 2688353 h 4285019"/>
              <a:gd name="connsiteX140" fmla="*/ 879038 w 8647234"/>
              <a:gd name="connsiteY140" fmla="*/ 2689151 h 4285019"/>
              <a:gd name="connsiteX141" fmla="*/ 887348 w 8647234"/>
              <a:gd name="connsiteY141" fmla="*/ 2722957 h 4285019"/>
              <a:gd name="connsiteX142" fmla="*/ 889965 w 8647234"/>
              <a:gd name="connsiteY142" fmla="*/ 2733859 h 4285019"/>
              <a:gd name="connsiteX143" fmla="*/ 892218 w 8647234"/>
              <a:gd name="connsiteY143" fmla="*/ 2743299 h 4285019"/>
              <a:gd name="connsiteX144" fmla="*/ 892296 w 8647234"/>
              <a:gd name="connsiteY144" fmla="*/ 2743589 h 4285019"/>
              <a:gd name="connsiteX145" fmla="*/ 892781 w 8647234"/>
              <a:gd name="connsiteY145" fmla="*/ 2745615 h 4285019"/>
              <a:gd name="connsiteX146" fmla="*/ 893771 w 8647234"/>
              <a:gd name="connsiteY146" fmla="*/ 2748993 h 4285019"/>
              <a:gd name="connsiteX147" fmla="*/ 893771 w 8647234"/>
              <a:gd name="connsiteY147" fmla="*/ 2748993 h 4285019"/>
              <a:gd name="connsiteX148" fmla="*/ 892296 w 8647234"/>
              <a:gd name="connsiteY148" fmla="*/ 2743589 h 4285019"/>
              <a:gd name="connsiteX149" fmla="*/ 890542 w 8647234"/>
              <a:gd name="connsiteY149" fmla="*/ 2736253 h 4285019"/>
              <a:gd name="connsiteX150" fmla="*/ 889965 w 8647234"/>
              <a:gd name="connsiteY150" fmla="*/ 2733859 h 4285019"/>
              <a:gd name="connsiteX151" fmla="*/ 887924 w 8647234"/>
              <a:gd name="connsiteY151" fmla="*/ 2725301 h 4285019"/>
              <a:gd name="connsiteX152" fmla="*/ 887348 w 8647234"/>
              <a:gd name="connsiteY152" fmla="*/ 2722957 h 4285019"/>
              <a:gd name="connsiteX153" fmla="*/ 886182 w 8647234"/>
              <a:gd name="connsiteY153" fmla="*/ 2718099 h 4285019"/>
              <a:gd name="connsiteX154" fmla="*/ 879038 w 8647234"/>
              <a:gd name="connsiteY154" fmla="*/ 2689151 h 4285019"/>
              <a:gd name="connsiteX155" fmla="*/ 878842 w 8647234"/>
              <a:gd name="connsiteY155" fmla="*/ 2688355 h 4285019"/>
              <a:gd name="connsiteX156" fmla="*/ 886462 w 8647234"/>
              <a:gd name="connsiteY156" fmla="*/ 2558815 h 4285019"/>
              <a:gd name="connsiteX157" fmla="*/ 909322 w 8647234"/>
              <a:gd name="connsiteY157" fmla="*/ 2520715 h 4285019"/>
              <a:gd name="connsiteX158" fmla="*/ 939802 w 8647234"/>
              <a:gd name="connsiteY158" fmla="*/ 2452135 h 4285019"/>
              <a:gd name="connsiteX159" fmla="*/ 947422 w 8647234"/>
              <a:gd name="connsiteY159" fmla="*/ 2406415 h 4285019"/>
              <a:gd name="connsiteX160" fmla="*/ 970282 w 8647234"/>
              <a:gd name="connsiteY160" fmla="*/ 2307355 h 4285019"/>
              <a:gd name="connsiteX161" fmla="*/ 970285 w 8647234"/>
              <a:gd name="connsiteY161" fmla="*/ 2307321 h 4285019"/>
              <a:gd name="connsiteX162" fmla="*/ 989332 w 8647234"/>
              <a:gd name="connsiteY162" fmla="*/ 2306359 h 4285019"/>
              <a:gd name="connsiteX163" fmla="*/ 1273688 w 8647234"/>
              <a:gd name="connsiteY163" fmla="*/ 2306359 h 4285019"/>
              <a:gd name="connsiteX164" fmla="*/ 2207135 w 8647234"/>
              <a:gd name="connsiteY164" fmla="*/ 1372912 h 4285019"/>
              <a:gd name="connsiteX165" fmla="*/ 2207135 w 8647234"/>
              <a:gd name="connsiteY165" fmla="*/ 1067791 h 4285019"/>
              <a:gd name="connsiteX166" fmla="*/ 2204487 w 8647234"/>
              <a:gd name="connsiteY166" fmla="*/ 1039771 h 4285019"/>
              <a:gd name="connsiteX167" fmla="*/ 2209419 w 8647234"/>
              <a:gd name="connsiteY167" fmla="*/ 990845 h 4285019"/>
              <a:gd name="connsiteX168" fmla="*/ 2209561 w 8647234"/>
              <a:gd name="connsiteY168" fmla="*/ 988025 h 4285019"/>
              <a:gd name="connsiteX169" fmla="*/ 2209561 w 8647234"/>
              <a:gd name="connsiteY169" fmla="*/ 989433 h 4285019"/>
              <a:gd name="connsiteX170" fmla="*/ 2224586 w 8647234"/>
              <a:gd name="connsiteY170" fmla="*/ 840386 h 4285019"/>
              <a:gd name="connsiteX171" fmla="*/ 3193816 w 8647234"/>
              <a:gd name="connsiteY171" fmla="*/ 50440 h 4285019"/>
              <a:gd name="connsiteX172" fmla="*/ 4178038 w 8647234"/>
              <a:gd name="connsiteY172" fmla="*/ 938617 h 4285019"/>
              <a:gd name="connsiteX173" fmla="*/ 4179365 w 8647234"/>
              <a:gd name="connsiteY173" fmla="*/ 964893 h 4285019"/>
              <a:gd name="connsiteX174" fmla="*/ 4179364 w 8647234"/>
              <a:gd name="connsiteY174" fmla="*/ 964893 h 4285019"/>
              <a:gd name="connsiteX175" fmla="*/ 4183145 w 8647234"/>
              <a:gd name="connsiteY175" fmla="*/ 1039770 h 4285019"/>
              <a:gd name="connsiteX176" fmla="*/ 4183145 w 8647234"/>
              <a:gd name="connsiteY176" fmla="*/ 1324126 h 4285019"/>
              <a:gd name="connsiteX177" fmla="*/ 5116592 w 8647234"/>
              <a:gd name="connsiteY177" fmla="*/ 2257573 h 4285019"/>
              <a:gd name="connsiteX178" fmla="*/ 5444655 w 8647234"/>
              <a:gd name="connsiteY178" fmla="*/ 2257573 h 4285019"/>
              <a:gd name="connsiteX179" fmla="*/ 5444687 w 8647234"/>
              <a:gd name="connsiteY179" fmla="*/ 2258014 h 4285019"/>
              <a:gd name="connsiteX180" fmla="*/ 5444687 w 8647234"/>
              <a:gd name="connsiteY180" fmla="*/ 2258015 h 4285019"/>
              <a:gd name="connsiteX181" fmla="*/ 5453419 w 8647234"/>
              <a:gd name="connsiteY181" fmla="*/ 2257574 h 4285019"/>
              <a:gd name="connsiteX182" fmla="*/ 5493611 w 8647234"/>
              <a:gd name="connsiteY182" fmla="*/ 2259603 h 4285019"/>
              <a:gd name="connsiteX183" fmla="*/ 5735128 w 8647234"/>
              <a:gd name="connsiteY183" fmla="*/ 2259603 h 4285019"/>
              <a:gd name="connsiteX184" fmla="*/ 6668575 w 8647234"/>
              <a:gd name="connsiteY184" fmla="*/ 1326157 h 4285019"/>
              <a:gd name="connsiteX185" fmla="*/ 6668575 w 8647234"/>
              <a:gd name="connsiteY185" fmla="*/ 989329 h 4285019"/>
              <a:gd name="connsiteX186" fmla="*/ 6670011 w 8647234"/>
              <a:gd name="connsiteY186" fmla="*/ 960896 h 4285019"/>
              <a:gd name="connsiteX187" fmla="*/ 6670010 w 8647234"/>
              <a:gd name="connsiteY187" fmla="*/ 960896 h 4285019"/>
              <a:gd name="connsiteX188" fmla="*/ 6673682 w 8647234"/>
              <a:gd name="connsiteY188" fmla="*/ 888177 h 4285019"/>
              <a:gd name="connsiteX189" fmla="*/ 7657904 w 8647234"/>
              <a:gd name="connsiteY189" fmla="*/ 0 h 4285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</a:cxnLst>
            <a:rect l="l" t="t" r="r" b="b"/>
            <a:pathLst>
              <a:path w="8647234" h="4285019">
                <a:moveTo>
                  <a:pt x="5090559" y="3263648"/>
                </a:moveTo>
                <a:lnTo>
                  <a:pt x="5055767" y="3275589"/>
                </a:lnTo>
                <a:cubicBezTo>
                  <a:pt x="5037972" y="3282184"/>
                  <a:pt x="5014462" y="3291336"/>
                  <a:pt x="4983246" y="3304053"/>
                </a:cubicBezTo>
                <a:cubicBezTo>
                  <a:pt x="4969111" y="3309812"/>
                  <a:pt x="4957560" y="3314674"/>
                  <a:pt x="4948127" y="3318785"/>
                </a:cubicBezTo>
                <a:lnTo>
                  <a:pt x="4943177" y="3321043"/>
                </a:lnTo>
                <a:lnTo>
                  <a:pt x="4939381" y="3322652"/>
                </a:lnTo>
                <a:lnTo>
                  <a:pt x="4934957" y="3324791"/>
                </a:lnTo>
                <a:lnTo>
                  <a:pt x="4925713" y="3329007"/>
                </a:lnTo>
                <a:lnTo>
                  <a:pt x="4919657" y="3332189"/>
                </a:lnTo>
                <a:lnTo>
                  <a:pt x="4916443" y="3333743"/>
                </a:lnTo>
                <a:lnTo>
                  <a:pt x="4915365" y="3334444"/>
                </a:lnTo>
                <a:lnTo>
                  <a:pt x="4913200" y="3335582"/>
                </a:lnTo>
                <a:cubicBezTo>
                  <a:pt x="4910368" y="3337262"/>
                  <a:pt x="4908719" y="3338478"/>
                  <a:pt x="4907786" y="3339375"/>
                </a:cubicBezTo>
                <a:lnTo>
                  <a:pt x="4915365" y="3334444"/>
                </a:lnTo>
                <a:lnTo>
                  <a:pt x="4919657" y="3332189"/>
                </a:lnTo>
                <a:lnTo>
                  <a:pt x="4934957" y="3324791"/>
                </a:lnTo>
                <a:lnTo>
                  <a:pt x="4943177" y="3321043"/>
                </a:lnTo>
                <a:lnTo>
                  <a:pt x="4983245" y="3304054"/>
                </a:lnTo>
                <a:cubicBezTo>
                  <a:pt x="5014461" y="3291337"/>
                  <a:pt x="5037971" y="3282185"/>
                  <a:pt x="5055766" y="3275590"/>
                </a:cubicBezTo>
                <a:lnTo>
                  <a:pt x="5090559" y="3263649"/>
                </a:lnTo>
                <a:close/>
                <a:moveTo>
                  <a:pt x="6430424" y="3124642"/>
                </a:moveTo>
                <a:lnTo>
                  <a:pt x="6437240" y="3192252"/>
                </a:lnTo>
                <a:lnTo>
                  <a:pt x="6434994" y="3147780"/>
                </a:lnTo>
                <a:close/>
                <a:moveTo>
                  <a:pt x="6391624" y="2947572"/>
                </a:moveTo>
                <a:lnTo>
                  <a:pt x="6402146" y="2981469"/>
                </a:lnTo>
                <a:lnTo>
                  <a:pt x="6399167" y="2966384"/>
                </a:lnTo>
                <a:close/>
                <a:moveTo>
                  <a:pt x="6323324" y="2785025"/>
                </a:moveTo>
                <a:lnTo>
                  <a:pt x="6335290" y="2807070"/>
                </a:lnTo>
                <a:lnTo>
                  <a:pt x="6331869" y="2798539"/>
                </a:lnTo>
                <a:close/>
                <a:moveTo>
                  <a:pt x="896860" y="2750055"/>
                </a:moveTo>
                <a:lnTo>
                  <a:pt x="901792" y="2757633"/>
                </a:lnTo>
                <a:lnTo>
                  <a:pt x="904045" y="2761925"/>
                </a:lnTo>
                <a:lnTo>
                  <a:pt x="911443" y="2777225"/>
                </a:lnTo>
                <a:lnTo>
                  <a:pt x="915191" y="2785445"/>
                </a:lnTo>
                <a:lnTo>
                  <a:pt x="932173" y="2825495"/>
                </a:lnTo>
                <a:lnTo>
                  <a:pt x="932180" y="2825513"/>
                </a:lnTo>
                <a:lnTo>
                  <a:pt x="948981" y="2867887"/>
                </a:lnTo>
                <a:lnTo>
                  <a:pt x="955204" y="2883585"/>
                </a:lnTo>
                <a:cubicBezTo>
                  <a:pt x="991662" y="2979030"/>
                  <a:pt x="968842" y="2943386"/>
                  <a:pt x="984547" y="2969766"/>
                </a:cubicBezTo>
                <a:lnTo>
                  <a:pt x="989358" y="2977806"/>
                </a:lnTo>
                <a:lnTo>
                  <a:pt x="989359" y="2977805"/>
                </a:lnTo>
                <a:lnTo>
                  <a:pt x="984549" y="2969766"/>
                </a:lnTo>
                <a:cubicBezTo>
                  <a:pt x="968843" y="2943387"/>
                  <a:pt x="991663" y="2979031"/>
                  <a:pt x="955205" y="2883587"/>
                </a:cubicBezTo>
                <a:lnTo>
                  <a:pt x="948981" y="2867887"/>
                </a:lnTo>
                <a:lnTo>
                  <a:pt x="932181" y="2825515"/>
                </a:lnTo>
                <a:lnTo>
                  <a:pt x="932173" y="2825495"/>
                </a:lnTo>
                <a:lnTo>
                  <a:pt x="917450" y="2790395"/>
                </a:lnTo>
                <a:lnTo>
                  <a:pt x="915191" y="2785445"/>
                </a:lnTo>
                <a:lnTo>
                  <a:pt x="913583" y="2781649"/>
                </a:lnTo>
                <a:lnTo>
                  <a:pt x="911443" y="2777225"/>
                </a:lnTo>
                <a:lnTo>
                  <a:pt x="907228" y="2767981"/>
                </a:lnTo>
                <a:lnTo>
                  <a:pt x="904045" y="2761925"/>
                </a:lnTo>
                <a:lnTo>
                  <a:pt x="902492" y="2758711"/>
                </a:lnTo>
                <a:lnTo>
                  <a:pt x="901792" y="2757633"/>
                </a:lnTo>
                <a:lnTo>
                  <a:pt x="900653" y="2755469"/>
                </a:lnTo>
                <a:cubicBezTo>
                  <a:pt x="898973" y="2752637"/>
                  <a:pt x="897757" y="2750987"/>
                  <a:pt x="896860" y="2750055"/>
                </a:cubicBezTo>
                <a:close/>
                <a:moveTo>
                  <a:pt x="6229178" y="2639693"/>
                </a:moveTo>
                <a:lnTo>
                  <a:pt x="6238811" y="2651369"/>
                </a:lnTo>
                <a:lnTo>
                  <a:pt x="6236379" y="2647523"/>
                </a:lnTo>
                <a:close/>
                <a:moveTo>
                  <a:pt x="6113103" y="2514439"/>
                </a:moveTo>
                <a:lnTo>
                  <a:pt x="6116721" y="2517424"/>
                </a:lnTo>
                <a:lnTo>
                  <a:pt x="6115975" y="2516613"/>
                </a:lnTo>
                <a:close/>
                <a:moveTo>
                  <a:pt x="7538571" y="1395444"/>
                </a:moveTo>
                <a:cubicBezTo>
                  <a:pt x="7534563" y="1391227"/>
                  <a:pt x="7573234" y="1444114"/>
                  <a:pt x="7574684" y="1443980"/>
                </a:cubicBezTo>
                <a:cubicBezTo>
                  <a:pt x="7574892" y="1443960"/>
                  <a:pt x="7574339" y="1442859"/>
                  <a:pt x="7572794" y="1440355"/>
                </a:cubicBezTo>
                <a:lnTo>
                  <a:pt x="7571341" y="1438116"/>
                </a:lnTo>
                <a:lnTo>
                  <a:pt x="7571329" y="1438100"/>
                </a:lnTo>
                <a:lnTo>
                  <a:pt x="7571318" y="1438083"/>
                </a:lnTo>
                <a:lnTo>
                  <a:pt x="7566150" y="1431213"/>
                </a:lnTo>
                <a:cubicBezTo>
                  <a:pt x="7547818" y="1406944"/>
                  <a:pt x="7540098" y="1397050"/>
                  <a:pt x="7538571" y="1395444"/>
                </a:cubicBezTo>
                <a:close/>
                <a:moveTo>
                  <a:pt x="7657904" y="0"/>
                </a:moveTo>
                <a:cubicBezTo>
                  <a:pt x="8204297" y="0"/>
                  <a:pt x="8647234" y="442938"/>
                  <a:pt x="8647234" y="989330"/>
                </a:cubicBezTo>
                <a:cubicBezTo>
                  <a:pt x="8647234" y="1501572"/>
                  <a:pt x="8257933" y="1922889"/>
                  <a:pt x="7759057" y="1973552"/>
                </a:cubicBezTo>
                <a:lnTo>
                  <a:pt x="7732781" y="1974879"/>
                </a:lnTo>
                <a:lnTo>
                  <a:pt x="7732781" y="1974878"/>
                </a:lnTo>
                <a:lnTo>
                  <a:pt x="7657905" y="1978659"/>
                </a:lnTo>
                <a:lnTo>
                  <a:pt x="7373549" y="1978659"/>
                </a:lnTo>
                <a:cubicBezTo>
                  <a:pt x="6858020" y="1978659"/>
                  <a:pt x="6440102" y="2396577"/>
                  <a:pt x="6440102" y="2912105"/>
                </a:cubicBezTo>
                <a:lnTo>
                  <a:pt x="6440102" y="3220646"/>
                </a:lnTo>
                <a:lnTo>
                  <a:pt x="6442749" y="3246904"/>
                </a:lnTo>
                <a:cubicBezTo>
                  <a:pt x="6442749" y="3793296"/>
                  <a:pt x="5999811" y="4236234"/>
                  <a:pt x="5453419" y="4236234"/>
                </a:cubicBezTo>
                <a:cubicBezTo>
                  <a:pt x="4941178" y="4236234"/>
                  <a:pt x="4519861" y="3846933"/>
                  <a:pt x="4469198" y="3348057"/>
                </a:cubicBezTo>
                <a:lnTo>
                  <a:pt x="4465052" y="3265950"/>
                </a:lnTo>
                <a:lnTo>
                  <a:pt x="4465085" y="3265954"/>
                </a:lnTo>
                <a:cubicBezTo>
                  <a:pt x="4539295" y="3275849"/>
                  <a:pt x="4483681" y="3270245"/>
                  <a:pt x="4564145" y="3288814"/>
                </a:cubicBezTo>
                <a:cubicBezTo>
                  <a:pt x="4579200" y="3292288"/>
                  <a:pt x="4594625" y="3293894"/>
                  <a:pt x="4609865" y="3296434"/>
                </a:cubicBezTo>
                <a:cubicBezTo>
                  <a:pt x="4640142" y="3308545"/>
                  <a:pt x="4650986" y="3311659"/>
                  <a:pt x="4678445" y="3326914"/>
                </a:cubicBezTo>
                <a:cubicBezTo>
                  <a:pt x="4691392" y="3334107"/>
                  <a:pt x="4701973" y="3347125"/>
                  <a:pt x="4716545" y="3349774"/>
                </a:cubicBezTo>
                <a:cubicBezTo>
                  <a:pt x="4759102" y="3357512"/>
                  <a:pt x="4802905" y="3354854"/>
                  <a:pt x="4846085" y="3357394"/>
                </a:cubicBezTo>
                <a:lnTo>
                  <a:pt x="4846882" y="3357197"/>
                </a:lnTo>
                <a:lnTo>
                  <a:pt x="4880689" y="3348887"/>
                </a:lnTo>
                <a:lnTo>
                  <a:pt x="4891590" y="3346269"/>
                </a:lnTo>
                <a:lnTo>
                  <a:pt x="4901031" y="3344017"/>
                </a:lnTo>
                <a:lnTo>
                  <a:pt x="4901320" y="3343938"/>
                </a:lnTo>
                <a:lnTo>
                  <a:pt x="4903347" y="3343453"/>
                </a:lnTo>
                <a:cubicBezTo>
                  <a:pt x="4905314" y="3342963"/>
                  <a:pt x="4906284" y="3342681"/>
                  <a:pt x="4906724" y="3342464"/>
                </a:cubicBezTo>
                <a:lnTo>
                  <a:pt x="4906724" y="3342463"/>
                </a:lnTo>
                <a:lnTo>
                  <a:pt x="4901320" y="3343938"/>
                </a:lnTo>
                <a:lnTo>
                  <a:pt x="4893984" y="3345694"/>
                </a:lnTo>
                <a:lnTo>
                  <a:pt x="4891590" y="3346269"/>
                </a:lnTo>
                <a:lnTo>
                  <a:pt x="4883033" y="3348311"/>
                </a:lnTo>
                <a:lnTo>
                  <a:pt x="4880689" y="3348887"/>
                </a:lnTo>
                <a:lnTo>
                  <a:pt x="4875831" y="3350053"/>
                </a:lnTo>
                <a:lnTo>
                  <a:pt x="4846882" y="3357197"/>
                </a:lnTo>
                <a:lnTo>
                  <a:pt x="4846086" y="3357393"/>
                </a:lnTo>
                <a:cubicBezTo>
                  <a:pt x="4802906" y="3354853"/>
                  <a:pt x="4759103" y="3357511"/>
                  <a:pt x="4716546" y="3349773"/>
                </a:cubicBezTo>
                <a:cubicBezTo>
                  <a:pt x="4701974" y="3347124"/>
                  <a:pt x="4691393" y="3334106"/>
                  <a:pt x="4678446" y="3326913"/>
                </a:cubicBezTo>
                <a:cubicBezTo>
                  <a:pt x="4650987" y="3311658"/>
                  <a:pt x="4640143" y="3308544"/>
                  <a:pt x="4609866" y="3296433"/>
                </a:cubicBezTo>
                <a:cubicBezTo>
                  <a:pt x="4594626" y="3293893"/>
                  <a:pt x="4579201" y="3292287"/>
                  <a:pt x="4564146" y="3288813"/>
                </a:cubicBezTo>
                <a:cubicBezTo>
                  <a:pt x="4483682" y="3270244"/>
                  <a:pt x="4539296" y="3275848"/>
                  <a:pt x="4465086" y="3265953"/>
                </a:cubicBezTo>
                <a:lnTo>
                  <a:pt x="4465053" y="3265949"/>
                </a:lnTo>
                <a:lnTo>
                  <a:pt x="4464091" y="3246903"/>
                </a:lnTo>
                <a:cubicBezTo>
                  <a:pt x="4464091" y="2734661"/>
                  <a:pt x="4853392" y="2313345"/>
                  <a:pt x="5352267" y="2262681"/>
                </a:cubicBezTo>
                <a:cubicBezTo>
                  <a:pt x="4853391" y="2313345"/>
                  <a:pt x="4464090" y="2734661"/>
                  <a:pt x="4464090" y="3246903"/>
                </a:cubicBezTo>
                <a:lnTo>
                  <a:pt x="4464090" y="2962547"/>
                </a:lnTo>
                <a:cubicBezTo>
                  <a:pt x="4464090" y="2447018"/>
                  <a:pt x="4046172" y="2029100"/>
                  <a:pt x="3530643" y="2029100"/>
                </a:cubicBezTo>
                <a:lnTo>
                  <a:pt x="3193815" y="2029100"/>
                </a:lnTo>
                <a:lnTo>
                  <a:pt x="3165382" y="2027664"/>
                </a:lnTo>
                <a:lnTo>
                  <a:pt x="3165382" y="2027665"/>
                </a:lnTo>
                <a:lnTo>
                  <a:pt x="3120814" y="2025414"/>
                </a:lnTo>
                <a:lnTo>
                  <a:pt x="2912108" y="2025414"/>
                </a:lnTo>
                <a:cubicBezTo>
                  <a:pt x="2396580" y="2025414"/>
                  <a:pt x="1978662" y="2443331"/>
                  <a:pt x="1978662" y="2958861"/>
                </a:cubicBezTo>
                <a:lnTo>
                  <a:pt x="1978662" y="3286923"/>
                </a:lnTo>
                <a:lnTo>
                  <a:pt x="1978221" y="3286955"/>
                </a:lnTo>
                <a:lnTo>
                  <a:pt x="1973553" y="3194535"/>
                </a:lnTo>
                <a:cubicBezTo>
                  <a:pt x="1935555" y="2820378"/>
                  <a:pt x="1689066" y="2507857"/>
                  <a:pt x="1352094" y="2374982"/>
                </a:cubicBezTo>
                <a:cubicBezTo>
                  <a:pt x="1689066" y="2507858"/>
                  <a:pt x="1935555" y="2820380"/>
                  <a:pt x="1973553" y="3194537"/>
                </a:cubicBezTo>
                <a:lnTo>
                  <a:pt x="1978221" y="3286957"/>
                </a:lnTo>
                <a:lnTo>
                  <a:pt x="1978219" y="3286957"/>
                </a:lnTo>
                <a:lnTo>
                  <a:pt x="1978661" y="3295689"/>
                </a:lnTo>
                <a:cubicBezTo>
                  <a:pt x="1978661" y="3842081"/>
                  <a:pt x="1535723" y="4285019"/>
                  <a:pt x="989330" y="4285019"/>
                </a:cubicBezTo>
                <a:cubicBezTo>
                  <a:pt x="442938" y="4285019"/>
                  <a:pt x="0" y="3842080"/>
                  <a:pt x="0" y="3295688"/>
                </a:cubicBezTo>
                <a:cubicBezTo>
                  <a:pt x="0" y="2783446"/>
                  <a:pt x="389302" y="2362128"/>
                  <a:pt x="888178" y="2311467"/>
                </a:cubicBezTo>
                <a:lnTo>
                  <a:pt x="970284" y="2307321"/>
                </a:lnTo>
                <a:lnTo>
                  <a:pt x="970281" y="2307353"/>
                </a:lnTo>
                <a:cubicBezTo>
                  <a:pt x="960386" y="2381563"/>
                  <a:pt x="965990" y="2325949"/>
                  <a:pt x="947421" y="2406413"/>
                </a:cubicBezTo>
                <a:cubicBezTo>
                  <a:pt x="943946" y="2421469"/>
                  <a:pt x="942340" y="2436893"/>
                  <a:pt x="939800" y="2452133"/>
                </a:cubicBezTo>
                <a:cubicBezTo>
                  <a:pt x="927690" y="2482411"/>
                  <a:pt x="924576" y="2493255"/>
                  <a:pt x="909321" y="2520713"/>
                </a:cubicBezTo>
                <a:cubicBezTo>
                  <a:pt x="902127" y="2533661"/>
                  <a:pt x="889110" y="2544241"/>
                  <a:pt x="886462" y="2558813"/>
                </a:cubicBezTo>
                <a:cubicBezTo>
                  <a:pt x="878722" y="2601371"/>
                  <a:pt x="881380" y="2645173"/>
                  <a:pt x="878841" y="2688353"/>
                </a:cubicBezTo>
                <a:lnTo>
                  <a:pt x="879038" y="2689151"/>
                </a:lnTo>
                <a:lnTo>
                  <a:pt x="887348" y="2722957"/>
                </a:lnTo>
                <a:lnTo>
                  <a:pt x="889965" y="2733859"/>
                </a:lnTo>
                <a:lnTo>
                  <a:pt x="892218" y="2743299"/>
                </a:lnTo>
                <a:lnTo>
                  <a:pt x="892296" y="2743589"/>
                </a:lnTo>
                <a:lnTo>
                  <a:pt x="892781" y="2745615"/>
                </a:lnTo>
                <a:cubicBezTo>
                  <a:pt x="893271" y="2747583"/>
                  <a:pt x="893554" y="2748553"/>
                  <a:pt x="893771" y="2748993"/>
                </a:cubicBezTo>
                <a:lnTo>
                  <a:pt x="893771" y="2748993"/>
                </a:lnTo>
                <a:lnTo>
                  <a:pt x="892296" y="2743589"/>
                </a:lnTo>
                <a:lnTo>
                  <a:pt x="890542" y="2736253"/>
                </a:lnTo>
                <a:lnTo>
                  <a:pt x="889965" y="2733859"/>
                </a:lnTo>
                <a:lnTo>
                  <a:pt x="887924" y="2725301"/>
                </a:lnTo>
                <a:lnTo>
                  <a:pt x="887348" y="2722957"/>
                </a:lnTo>
                <a:lnTo>
                  <a:pt x="886182" y="2718099"/>
                </a:lnTo>
                <a:lnTo>
                  <a:pt x="879038" y="2689151"/>
                </a:lnTo>
                <a:lnTo>
                  <a:pt x="878842" y="2688355"/>
                </a:lnTo>
                <a:cubicBezTo>
                  <a:pt x="881382" y="2645175"/>
                  <a:pt x="878725" y="2601371"/>
                  <a:pt x="886462" y="2558815"/>
                </a:cubicBezTo>
                <a:cubicBezTo>
                  <a:pt x="889111" y="2544243"/>
                  <a:pt x="902129" y="2533661"/>
                  <a:pt x="909322" y="2520715"/>
                </a:cubicBezTo>
                <a:cubicBezTo>
                  <a:pt x="924577" y="2493255"/>
                  <a:pt x="927691" y="2482411"/>
                  <a:pt x="939802" y="2452135"/>
                </a:cubicBezTo>
                <a:cubicBezTo>
                  <a:pt x="942341" y="2436895"/>
                  <a:pt x="943948" y="2421469"/>
                  <a:pt x="947422" y="2406415"/>
                </a:cubicBezTo>
                <a:cubicBezTo>
                  <a:pt x="965991" y="2325951"/>
                  <a:pt x="960387" y="2381565"/>
                  <a:pt x="970282" y="2307355"/>
                </a:cubicBezTo>
                <a:lnTo>
                  <a:pt x="970285" y="2307321"/>
                </a:lnTo>
                <a:lnTo>
                  <a:pt x="989332" y="2306359"/>
                </a:lnTo>
                <a:lnTo>
                  <a:pt x="1273688" y="2306359"/>
                </a:lnTo>
                <a:cubicBezTo>
                  <a:pt x="1789217" y="2306359"/>
                  <a:pt x="2207135" y="1888441"/>
                  <a:pt x="2207135" y="1372912"/>
                </a:cubicBezTo>
                <a:lnTo>
                  <a:pt x="2207135" y="1067791"/>
                </a:lnTo>
                <a:lnTo>
                  <a:pt x="2204487" y="1039771"/>
                </a:lnTo>
                <a:lnTo>
                  <a:pt x="2209419" y="990845"/>
                </a:lnTo>
                <a:lnTo>
                  <a:pt x="2209561" y="988025"/>
                </a:lnTo>
                <a:lnTo>
                  <a:pt x="2209561" y="989433"/>
                </a:lnTo>
                <a:lnTo>
                  <a:pt x="2224586" y="840386"/>
                </a:lnTo>
                <a:cubicBezTo>
                  <a:pt x="2316838" y="389565"/>
                  <a:pt x="2715723" y="50440"/>
                  <a:pt x="3193816" y="50440"/>
                </a:cubicBezTo>
                <a:cubicBezTo>
                  <a:pt x="3706058" y="50440"/>
                  <a:pt x="4127375" y="439741"/>
                  <a:pt x="4178038" y="938617"/>
                </a:cubicBezTo>
                <a:lnTo>
                  <a:pt x="4179365" y="964893"/>
                </a:lnTo>
                <a:lnTo>
                  <a:pt x="4179364" y="964893"/>
                </a:lnTo>
                <a:lnTo>
                  <a:pt x="4183145" y="1039770"/>
                </a:lnTo>
                <a:lnTo>
                  <a:pt x="4183145" y="1324126"/>
                </a:lnTo>
                <a:cubicBezTo>
                  <a:pt x="4183145" y="1839655"/>
                  <a:pt x="4601063" y="2257573"/>
                  <a:pt x="5116592" y="2257573"/>
                </a:cubicBezTo>
                <a:lnTo>
                  <a:pt x="5444655" y="2257573"/>
                </a:lnTo>
                <a:lnTo>
                  <a:pt x="5444687" y="2258014"/>
                </a:lnTo>
                <a:lnTo>
                  <a:pt x="5444687" y="2258015"/>
                </a:lnTo>
                <a:lnTo>
                  <a:pt x="5453419" y="2257574"/>
                </a:lnTo>
                <a:lnTo>
                  <a:pt x="5493611" y="2259603"/>
                </a:lnTo>
                <a:lnTo>
                  <a:pt x="5735128" y="2259603"/>
                </a:lnTo>
                <a:cubicBezTo>
                  <a:pt x="6250657" y="2259604"/>
                  <a:pt x="6668575" y="1841686"/>
                  <a:pt x="6668575" y="1326157"/>
                </a:cubicBezTo>
                <a:lnTo>
                  <a:pt x="6668575" y="989329"/>
                </a:lnTo>
                <a:lnTo>
                  <a:pt x="6670011" y="960896"/>
                </a:lnTo>
                <a:lnTo>
                  <a:pt x="6670010" y="960896"/>
                </a:lnTo>
                <a:lnTo>
                  <a:pt x="6673682" y="888177"/>
                </a:lnTo>
                <a:cubicBezTo>
                  <a:pt x="6724345" y="389301"/>
                  <a:pt x="7145661" y="0"/>
                  <a:pt x="7657904" y="0"/>
                </a:cubicBezTo>
                <a:close/>
              </a:path>
            </a:pathLst>
          </a:custGeom>
          <a:ln>
            <a:noFill/>
          </a:ln>
          <a:effectLst>
            <a:outerShdw blurRad="444500" dist="152400" dir="2700000" algn="tl" rotWithShape="0">
              <a:prstClr val="black"/>
            </a:outerShdw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EC9EE8-F519-8A34-E632-A43A41472A2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09250C"/>
              </a:gs>
              <a:gs pos="84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1">
            <a:extLst>
              <a:ext uri="{FF2B5EF4-FFF2-40B4-BE49-F238E27FC236}">
                <a16:creationId xmlns:a16="http://schemas.microsoft.com/office/drawing/2014/main" id="{42AE9130-661C-356A-8EE4-17C246A1AE32}"/>
              </a:ext>
            </a:extLst>
          </p:cNvPr>
          <p:cNvGrpSpPr/>
          <p:nvPr/>
        </p:nvGrpSpPr>
        <p:grpSpPr>
          <a:xfrm>
            <a:off x="484661" y="6634980"/>
            <a:ext cx="11246302" cy="11246302"/>
            <a:chOff x="484661" y="6634980"/>
            <a:chExt cx="11246302" cy="11246302"/>
          </a:xfrm>
        </p:grpSpPr>
        <p:grpSp>
          <p:nvGrpSpPr>
            <p:cNvPr id="14" name="1">
              <a:extLst>
                <a:ext uri="{FF2B5EF4-FFF2-40B4-BE49-F238E27FC236}">
                  <a16:creationId xmlns:a16="http://schemas.microsoft.com/office/drawing/2014/main" id="{6DF6696E-9017-ACDC-DCFB-4DE5210E8985}"/>
                </a:ext>
              </a:extLst>
            </p:cNvPr>
            <p:cNvGrpSpPr/>
            <p:nvPr/>
          </p:nvGrpSpPr>
          <p:grpSpPr>
            <a:xfrm rot="8100000">
              <a:off x="484661" y="6634980"/>
              <a:ext cx="11246302" cy="11246302"/>
              <a:chOff x="-3396441" y="-3808167"/>
              <a:chExt cx="11246302" cy="11246302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9676D9B-5E12-4637-6763-EEBB0405BE62}"/>
                  </a:ext>
                </a:extLst>
              </p:cNvPr>
              <p:cNvSpPr/>
              <p:nvPr/>
            </p:nvSpPr>
            <p:spPr>
              <a:xfrm>
                <a:off x="-3396441" y="-38081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254E48C3-DB89-E167-43B3-00B2B5CCEACD}"/>
                  </a:ext>
                </a:extLst>
              </p:cNvPr>
              <p:cNvGrpSpPr/>
              <p:nvPr/>
            </p:nvGrpSpPr>
            <p:grpSpPr>
              <a:xfrm>
                <a:off x="-966197" y="830356"/>
                <a:ext cx="4183443" cy="4238264"/>
                <a:chOff x="-966197" y="830356"/>
                <a:chExt cx="4183443" cy="4238264"/>
              </a:xfrm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F7AE90D2-EEFB-8AE8-1D7C-CCA0F6B7A8F3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-966197" y="1862212"/>
                  <a:ext cx="3310988" cy="3206408"/>
                </a:xfrm>
                <a:custGeom>
                  <a:avLst/>
                  <a:gdLst>
                    <a:gd name="connsiteX0" fmla="*/ 896859 w 3310988"/>
                    <a:gd name="connsiteY0" fmla="*/ 1671444 h 3206408"/>
                    <a:gd name="connsiteX1" fmla="*/ 901790 w 3310988"/>
                    <a:gd name="connsiteY1" fmla="*/ 1679023 h 3206408"/>
                    <a:gd name="connsiteX2" fmla="*/ 904045 w 3310988"/>
                    <a:gd name="connsiteY2" fmla="*/ 1683315 h 3206408"/>
                    <a:gd name="connsiteX3" fmla="*/ 911443 w 3310988"/>
                    <a:gd name="connsiteY3" fmla="*/ 1698615 h 3206408"/>
                    <a:gd name="connsiteX4" fmla="*/ 915191 w 3310988"/>
                    <a:gd name="connsiteY4" fmla="*/ 1706835 h 3206408"/>
                    <a:gd name="connsiteX5" fmla="*/ 932180 w 3310988"/>
                    <a:gd name="connsiteY5" fmla="*/ 1746903 h 3206408"/>
                    <a:gd name="connsiteX6" fmla="*/ 1069340 w 3310988"/>
                    <a:gd name="connsiteY6" fmla="*/ 2036463 h 3206408"/>
                    <a:gd name="connsiteX7" fmla="*/ 1113311 w 3310988"/>
                    <a:gd name="connsiteY7" fmla="*/ 2107281 h 3206408"/>
                    <a:gd name="connsiteX8" fmla="*/ 1121792 w 3310988"/>
                    <a:gd name="connsiteY8" fmla="*/ 2116715 h 3206408"/>
                    <a:gd name="connsiteX9" fmla="*/ 1130194 w 3310988"/>
                    <a:gd name="connsiteY9" fmla="*/ 2129570 h 3206408"/>
                    <a:gd name="connsiteX10" fmla="*/ 1168481 w 3310988"/>
                    <a:gd name="connsiteY10" fmla="*/ 2168648 h 3206408"/>
                    <a:gd name="connsiteX11" fmla="*/ 1121792 w 3310988"/>
                    <a:gd name="connsiteY11" fmla="*/ 2116715 h 3206408"/>
                    <a:gd name="connsiteX12" fmla="*/ 1069341 w 3310988"/>
                    <a:gd name="connsiteY12" fmla="*/ 2036464 h 3206408"/>
                    <a:gd name="connsiteX13" fmla="*/ 932181 w 3310988"/>
                    <a:gd name="connsiteY13" fmla="*/ 1746904 h 3206408"/>
                    <a:gd name="connsiteX14" fmla="*/ 917449 w 3310988"/>
                    <a:gd name="connsiteY14" fmla="*/ 1711785 h 3206408"/>
                    <a:gd name="connsiteX15" fmla="*/ 915191 w 3310988"/>
                    <a:gd name="connsiteY15" fmla="*/ 1706835 h 3206408"/>
                    <a:gd name="connsiteX16" fmla="*/ 913582 w 3310988"/>
                    <a:gd name="connsiteY16" fmla="*/ 1703039 h 3206408"/>
                    <a:gd name="connsiteX17" fmla="*/ 911443 w 3310988"/>
                    <a:gd name="connsiteY17" fmla="*/ 1698615 h 3206408"/>
                    <a:gd name="connsiteX18" fmla="*/ 907227 w 3310988"/>
                    <a:gd name="connsiteY18" fmla="*/ 1689371 h 3206408"/>
                    <a:gd name="connsiteX19" fmla="*/ 904045 w 3310988"/>
                    <a:gd name="connsiteY19" fmla="*/ 1683315 h 3206408"/>
                    <a:gd name="connsiteX20" fmla="*/ 902491 w 3310988"/>
                    <a:gd name="connsiteY20" fmla="*/ 1680101 h 3206408"/>
                    <a:gd name="connsiteX21" fmla="*/ 901790 w 3310988"/>
                    <a:gd name="connsiteY21" fmla="*/ 1679023 h 3206408"/>
                    <a:gd name="connsiteX22" fmla="*/ 900652 w 3310988"/>
                    <a:gd name="connsiteY22" fmla="*/ 1676858 h 3206408"/>
                    <a:gd name="connsiteX23" fmla="*/ 896859 w 3310988"/>
                    <a:gd name="connsiteY23" fmla="*/ 1671444 h 3206408"/>
                    <a:gd name="connsiteX24" fmla="*/ 989331 w 3310988"/>
                    <a:gd name="connsiteY24" fmla="*/ 1227749 h 3206408"/>
                    <a:gd name="connsiteX25" fmla="*/ 1973553 w 3310988"/>
                    <a:gd name="connsiteY25" fmla="*/ 2115926 h 3206408"/>
                    <a:gd name="connsiteX26" fmla="*/ 1978220 w 3310988"/>
                    <a:gd name="connsiteY26" fmla="*/ 2208346 h 3206408"/>
                    <a:gd name="connsiteX27" fmla="*/ 1978219 w 3310988"/>
                    <a:gd name="connsiteY27" fmla="*/ 2208346 h 3206408"/>
                    <a:gd name="connsiteX28" fmla="*/ 1978660 w 3310988"/>
                    <a:gd name="connsiteY28" fmla="*/ 2217078 h 3206408"/>
                    <a:gd name="connsiteX29" fmla="*/ 989330 w 3310988"/>
                    <a:gd name="connsiteY29" fmla="*/ 3206408 h 3206408"/>
                    <a:gd name="connsiteX30" fmla="*/ 0 w 3310988"/>
                    <a:gd name="connsiteY30" fmla="*/ 2217078 h 3206408"/>
                    <a:gd name="connsiteX31" fmla="*/ 888177 w 3310988"/>
                    <a:gd name="connsiteY31" fmla="*/ 1232856 h 3206408"/>
                    <a:gd name="connsiteX32" fmla="*/ 970284 w 3310988"/>
                    <a:gd name="connsiteY32" fmla="*/ 1228710 h 3206408"/>
                    <a:gd name="connsiteX33" fmla="*/ 970280 w 3310988"/>
                    <a:gd name="connsiteY33" fmla="*/ 1228743 h 3206408"/>
                    <a:gd name="connsiteX34" fmla="*/ 947420 w 3310988"/>
                    <a:gd name="connsiteY34" fmla="*/ 1327803 h 3206408"/>
                    <a:gd name="connsiteX35" fmla="*/ 939800 w 3310988"/>
                    <a:gd name="connsiteY35" fmla="*/ 1373523 h 3206408"/>
                    <a:gd name="connsiteX36" fmla="*/ 909320 w 3310988"/>
                    <a:gd name="connsiteY36" fmla="*/ 1442103 h 3206408"/>
                    <a:gd name="connsiteX37" fmla="*/ 886460 w 3310988"/>
                    <a:gd name="connsiteY37" fmla="*/ 1480203 h 3206408"/>
                    <a:gd name="connsiteX38" fmla="*/ 878840 w 3310988"/>
                    <a:gd name="connsiteY38" fmla="*/ 1609743 h 3206408"/>
                    <a:gd name="connsiteX39" fmla="*/ 879037 w 3310988"/>
                    <a:gd name="connsiteY39" fmla="*/ 1610540 h 3206408"/>
                    <a:gd name="connsiteX40" fmla="*/ 887347 w 3310988"/>
                    <a:gd name="connsiteY40" fmla="*/ 1644347 h 3206408"/>
                    <a:gd name="connsiteX41" fmla="*/ 889965 w 3310988"/>
                    <a:gd name="connsiteY41" fmla="*/ 1655248 h 3206408"/>
                    <a:gd name="connsiteX42" fmla="*/ 892217 w 3310988"/>
                    <a:gd name="connsiteY42" fmla="*/ 1664689 h 3206408"/>
                    <a:gd name="connsiteX43" fmla="*/ 892296 w 3310988"/>
                    <a:gd name="connsiteY43" fmla="*/ 1664978 h 3206408"/>
                    <a:gd name="connsiteX44" fmla="*/ 892781 w 3310988"/>
                    <a:gd name="connsiteY44" fmla="*/ 1667005 h 3206408"/>
                    <a:gd name="connsiteX45" fmla="*/ 893770 w 3310988"/>
                    <a:gd name="connsiteY45" fmla="*/ 1670382 h 3206408"/>
                    <a:gd name="connsiteX46" fmla="*/ 893771 w 3310988"/>
                    <a:gd name="connsiteY46" fmla="*/ 1670382 h 3206408"/>
                    <a:gd name="connsiteX47" fmla="*/ 892296 w 3310988"/>
                    <a:gd name="connsiteY47" fmla="*/ 1664978 h 3206408"/>
                    <a:gd name="connsiteX48" fmla="*/ 890540 w 3310988"/>
                    <a:gd name="connsiteY48" fmla="*/ 1657642 h 3206408"/>
                    <a:gd name="connsiteX49" fmla="*/ 889965 w 3310988"/>
                    <a:gd name="connsiteY49" fmla="*/ 1655248 h 3206408"/>
                    <a:gd name="connsiteX50" fmla="*/ 887923 w 3310988"/>
                    <a:gd name="connsiteY50" fmla="*/ 1646691 h 3206408"/>
                    <a:gd name="connsiteX51" fmla="*/ 887347 w 3310988"/>
                    <a:gd name="connsiteY51" fmla="*/ 1644347 h 3206408"/>
                    <a:gd name="connsiteX52" fmla="*/ 886181 w 3310988"/>
                    <a:gd name="connsiteY52" fmla="*/ 1639489 h 3206408"/>
                    <a:gd name="connsiteX53" fmla="*/ 879037 w 3310988"/>
                    <a:gd name="connsiteY53" fmla="*/ 1610540 h 3206408"/>
                    <a:gd name="connsiteX54" fmla="*/ 878841 w 3310988"/>
                    <a:gd name="connsiteY54" fmla="*/ 1609744 h 3206408"/>
                    <a:gd name="connsiteX55" fmla="*/ 886461 w 3310988"/>
                    <a:gd name="connsiteY55" fmla="*/ 1480204 h 3206408"/>
                    <a:gd name="connsiteX56" fmla="*/ 909321 w 3310988"/>
                    <a:gd name="connsiteY56" fmla="*/ 1442104 h 3206408"/>
                    <a:gd name="connsiteX57" fmla="*/ 939801 w 3310988"/>
                    <a:gd name="connsiteY57" fmla="*/ 1373524 h 3206408"/>
                    <a:gd name="connsiteX58" fmla="*/ 947421 w 3310988"/>
                    <a:gd name="connsiteY58" fmla="*/ 1327804 h 3206408"/>
                    <a:gd name="connsiteX59" fmla="*/ 970281 w 3310988"/>
                    <a:gd name="connsiteY59" fmla="*/ 1228744 h 3206408"/>
                    <a:gd name="connsiteX60" fmla="*/ 970285 w 3310988"/>
                    <a:gd name="connsiteY60" fmla="*/ 1228711 h 3206408"/>
                    <a:gd name="connsiteX61" fmla="*/ 2207134 w 3310988"/>
                    <a:gd name="connsiteY61" fmla="*/ 0 h 3206408"/>
                    <a:gd name="connsiteX62" fmla="*/ 2209278 w 3310988"/>
                    <a:gd name="connsiteY62" fmla="*/ 45281 h 3206408"/>
                    <a:gd name="connsiteX63" fmla="*/ 3092961 w 3310988"/>
                    <a:gd name="connsiteY63" fmla="*/ 934591 h 3206408"/>
                    <a:gd name="connsiteX64" fmla="*/ 3165680 w 3310988"/>
                    <a:gd name="connsiteY64" fmla="*/ 938263 h 3206408"/>
                    <a:gd name="connsiteX65" fmla="*/ 3165680 w 3310988"/>
                    <a:gd name="connsiteY65" fmla="*/ 938262 h 3206408"/>
                    <a:gd name="connsiteX66" fmla="*/ 3194113 w 3310988"/>
                    <a:gd name="connsiteY66" fmla="*/ 939698 h 3206408"/>
                    <a:gd name="connsiteX67" fmla="*/ 3310988 w 3310988"/>
                    <a:gd name="connsiteY67" fmla="*/ 939698 h 3206408"/>
                    <a:gd name="connsiteX68" fmla="*/ 3297616 w 3310988"/>
                    <a:gd name="connsiteY68" fmla="*/ 941696 h 3206408"/>
                    <a:gd name="connsiteX69" fmla="*/ 3271340 w 3310988"/>
                    <a:gd name="connsiteY69" fmla="*/ 943023 h 3206408"/>
                    <a:gd name="connsiteX70" fmla="*/ 3271340 w 3310988"/>
                    <a:gd name="connsiteY70" fmla="*/ 943022 h 3206408"/>
                    <a:gd name="connsiteX71" fmla="*/ 3196464 w 3310988"/>
                    <a:gd name="connsiteY71" fmla="*/ 946803 h 3206408"/>
                    <a:gd name="connsiteX72" fmla="*/ 2912108 w 3310988"/>
                    <a:gd name="connsiteY72" fmla="*/ 946803 h 3206408"/>
                    <a:gd name="connsiteX73" fmla="*/ 1978661 w 3310988"/>
                    <a:gd name="connsiteY73" fmla="*/ 1880250 h 3206408"/>
                    <a:gd name="connsiteX74" fmla="*/ 1978661 w 3310988"/>
                    <a:gd name="connsiteY74" fmla="*/ 2208313 h 3206408"/>
                    <a:gd name="connsiteX75" fmla="*/ 1978220 w 3310988"/>
                    <a:gd name="connsiteY75" fmla="*/ 2208345 h 3206408"/>
                    <a:gd name="connsiteX76" fmla="*/ 1973553 w 3310988"/>
                    <a:gd name="connsiteY76" fmla="*/ 2115925 h 3206408"/>
                    <a:gd name="connsiteX77" fmla="*/ 989331 w 3310988"/>
                    <a:gd name="connsiteY77" fmla="*/ 1227748 h 3206408"/>
                    <a:gd name="connsiteX78" fmla="*/ 1273687 w 3310988"/>
                    <a:gd name="connsiteY78" fmla="*/ 1227748 h 3206408"/>
                    <a:gd name="connsiteX79" fmla="*/ 2207134 w 3310988"/>
                    <a:gd name="connsiteY79" fmla="*/ 294301 h 3206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3310988" h="3206408">
                      <a:moveTo>
                        <a:pt x="896859" y="1671444"/>
                      </a:moveTo>
                      <a:lnTo>
                        <a:pt x="901790" y="1679023"/>
                      </a:lnTo>
                      <a:lnTo>
                        <a:pt x="904045" y="1683315"/>
                      </a:lnTo>
                      <a:lnTo>
                        <a:pt x="911443" y="1698615"/>
                      </a:lnTo>
                      <a:lnTo>
                        <a:pt x="915191" y="1706835"/>
                      </a:lnTo>
                      <a:lnTo>
                        <a:pt x="932180" y="1746903"/>
                      </a:lnTo>
                      <a:cubicBezTo>
                        <a:pt x="1033920" y="1996629"/>
                        <a:pt x="907455" y="1753164"/>
                        <a:pt x="1069340" y="2036463"/>
                      </a:cubicBezTo>
                      <a:cubicBezTo>
                        <a:pt x="1082723" y="2059884"/>
                        <a:pt x="1097084" y="2084370"/>
                        <a:pt x="1113311" y="2107281"/>
                      </a:cubicBezTo>
                      <a:lnTo>
                        <a:pt x="1121792" y="2116715"/>
                      </a:lnTo>
                      <a:lnTo>
                        <a:pt x="1130194" y="2129570"/>
                      </a:lnTo>
                      <a:lnTo>
                        <a:pt x="1168481" y="2168648"/>
                      </a:lnTo>
                      <a:lnTo>
                        <a:pt x="1121792" y="2116715"/>
                      </a:lnTo>
                      <a:lnTo>
                        <a:pt x="1069341" y="2036464"/>
                      </a:lnTo>
                      <a:cubicBezTo>
                        <a:pt x="907456" y="1753165"/>
                        <a:pt x="1033921" y="1996630"/>
                        <a:pt x="932181" y="1746904"/>
                      </a:cubicBezTo>
                      <a:cubicBezTo>
                        <a:pt x="926422" y="1732769"/>
                        <a:pt x="921560" y="1721218"/>
                        <a:pt x="917449" y="1711785"/>
                      </a:cubicBezTo>
                      <a:lnTo>
                        <a:pt x="915191" y="1706835"/>
                      </a:lnTo>
                      <a:lnTo>
                        <a:pt x="913582" y="1703039"/>
                      </a:lnTo>
                      <a:lnTo>
                        <a:pt x="911443" y="1698615"/>
                      </a:lnTo>
                      <a:lnTo>
                        <a:pt x="907227" y="1689371"/>
                      </a:lnTo>
                      <a:lnTo>
                        <a:pt x="904045" y="1683315"/>
                      </a:lnTo>
                      <a:lnTo>
                        <a:pt x="902491" y="1680101"/>
                      </a:lnTo>
                      <a:lnTo>
                        <a:pt x="901790" y="1679023"/>
                      </a:lnTo>
                      <a:lnTo>
                        <a:pt x="900652" y="1676858"/>
                      </a:lnTo>
                      <a:cubicBezTo>
                        <a:pt x="898972" y="1674026"/>
                        <a:pt x="897756" y="1672377"/>
                        <a:pt x="896859" y="1671444"/>
                      </a:cubicBezTo>
                      <a:close/>
                      <a:moveTo>
                        <a:pt x="989331" y="1227749"/>
                      </a:moveTo>
                      <a:cubicBezTo>
                        <a:pt x="1501573" y="1227749"/>
                        <a:pt x="1922889" y="1617050"/>
                        <a:pt x="1973553" y="2115926"/>
                      </a:cubicBezTo>
                      <a:lnTo>
                        <a:pt x="1978220" y="2208346"/>
                      </a:lnTo>
                      <a:lnTo>
                        <a:pt x="1978219" y="2208346"/>
                      </a:lnTo>
                      <a:lnTo>
                        <a:pt x="1978660" y="2217078"/>
                      </a:lnTo>
                      <a:cubicBezTo>
                        <a:pt x="1978660" y="2763470"/>
                        <a:pt x="1535722" y="3206408"/>
                        <a:pt x="989330" y="3206408"/>
                      </a:cubicBezTo>
                      <a:cubicBezTo>
                        <a:pt x="442938" y="3206408"/>
                        <a:pt x="0" y="2763470"/>
                        <a:pt x="0" y="2217078"/>
                      </a:cubicBezTo>
                      <a:cubicBezTo>
                        <a:pt x="0" y="1704836"/>
                        <a:pt x="389301" y="1283519"/>
                        <a:pt x="888177" y="1232856"/>
                      </a:cubicBezTo>
                      <a:lnTo>
                        <a:pt x="970284" y="1228710"/>
                      </a:lnTo>
                      <a:lnTo>
                        <a:pt x="970280" y="1228743"/>
                      </a:lnTo>
                      <a:cubicBezTo>
                        <a:pt x="960385" y="1302953"/>
                        <a:pt x="965989" y="1247339"/>
                        <a:pt x="947420" y="1327803"/>
                      </a:cubicBezTo>
                      <a:cubicBezTo>
                        <a:pt x="943946" y="1342858"/>
                        <a:pt x="942340" y="1358283"/>
                        <a:pt x="939800" y="1373523"/>
                      </a:cubicBezTo>
                      <a:cubicBezTo>
                        <a:pt x="927689" y="1403800"/>
                        <a:pt x="924575" y="1414644"/>
                        <a:pt x="909320" y="1442103"/>
                      </a:cubicBezTo>
                      <a:cubicBezTo>
                        <a:pt x="902127" y="1455050"/>
                        <a:pt x="889109" y="1465631"/>
                        <a:pt x="886460" y="1480203"/>
                      </a:cubicBezTo>
                      <a:cubicBezTo>
                        <a:pt x="878722" y="1522760"/>
                        <a:pt x="881380" y="1566563"/>
                        <a:pt x="878840" y="1609743"/>
                      </a:cubicBezTo>
                      <a:lnTo>
                        <a:pt x="879037" y="1610540"/>
                      </a:lnTo>
                      <a:lnTo>
                        <a:pt x="887347" y="1644347"/>
                      </a:lnTo>
                      <a:lnTo>
                        <a:pt x="889965" y="1655248"/>
                      </a:lnTo>
                      <a:lnTo>
                        <a:pt x="892217" y="1664689"/>
                      </a:lnTo>
                      <a:lnTo>
                        <a:pt x="892296" y="1664978"/>
                      </a:lnTo>
                      <a:lnTo>
                        <a:pt x="892781" y="1667005"/>
                      </a:lnTo>
                      <a:cubicBezTo>
                        <a:pt x="893271" y="1668972"/>
                        <a:pt x="893553" y="1669942"/>
                        <a:pt x="893770" y="1670382"/>
                      </a:cubicBezTo>
                      <a:lnTo>
                        <a:pt x="893771" y="1670382"/>
                      </a:lnTo>
                      <a:lnTo>
                        <a:pt x="892296" y="1664978"/>
                      </a:lnTo>
                      <a:lnTo>
                        <a:pt x="890540" y="1657642"/>
                      </a:lnTo>
                      <a:lnTo>
                        <a:pt x="889965" y="1655248"/>
                      </a:lnTo>
                      <a:lnTo>
                        <a:pt x="887923" y="1646691"/>
                      </a:lnTo>
                      <a:lnTo>
                        <a:pt x="887347" y="1644347"/>
                      </a:lnTo>
                      <a:lnTo>
                        <a:pt x="886181" y="1639489"/>
                      </a:lnTo>
                      <a:lnTo>
                        <a:pt x="879037" y="1610540"/>
                      </a:lnTo>
                      <a:lnTo>
                        <a:pt x="878841" y="1609744"/>
                      </a:lnTo>
                      <a:cubicBezTo>
                        <a:pt x="881381" y="1566564"/>
                        <a:pt x="878723" y="1522761"/>
                        <a:pt x="886461" y="1480204"/>
                      </a:cubicBezTo>
                      <a:cubicBezTo>
                        <a:pt x="889110" y="1465632"/>
                        <a:pt x="902128" y="1455051"/>
                        <a:pt x="909321" y="1442104"/>
                      </a:cubicBezTo>
                      <a:cubicBezTo>
                        <a:pt x="924576" y="1414645"/>
                        <a:pt x="927690" y="1403801"/>
                        <a:pt x="939801" y="1373524"/>
                      </a:cubicBezTo>
                      <a:cubicBezTo>
                        <a:pt x="942341" y="1358284"/>
                        <a:pt x="943947" y="1342859"/>
                        <a:pt x="947421" y="1327804"/>
                      </a:cubicBezTo>
                      <a:cubicBezTo>
                        <a:pt x="965990" y="1247340"/>
                        <a:pt x="960386" y="1302954"/>
                        <a:pt x="970281" y="1228744"/>
                      </a:cubicBezTo>
                      <a:lnTo>
                        <a:pt x="970285" y="1228711"/>
                      </a:lnTo>
                      <a:close/>
                      <a:moveTo>
                        <a:pt x="2207134" y="0"/>
                      </a:moveTo>
                      <a:lnTo>
                        <a:pt x="2209278" y="45281"/>
                      </a:lnTo>
                      <a:cubicBezTo>
                        <a:pt x="2253875" y="513829"/>
                        <a:pt x="2625265" y="887095"/>
                        <a:pt x="3092961" y="934591"/>
                      </a:cubicBezTo>
                      <a:lnTo>
                        <a:pt x="3165680" y="938263"/>
                      </a:lnTo>
                      <a:lnTo>
                        <a:pt x="3165680" y="938262"/>
                      </a:lnTo>
                      <a:lnTo>
                        <a:pt x="3194113" y="939698"/>
                      </a:lnTo>
                      <a:lnTo>
                        <a:pt x="3310988" y="939698"/>
                      </a:lnTo>
                      <a:lnTo>
                        <a:pt x="3297616" y="941696"/>
                      </a:lnTo>
                      <a:lnTo>
                        <a:pt x="3271340" y="943023"/>
                      </a:lnTo>
                      <a:lnTo>
                        <a:pt x="3271340" y="943022"/>
                      </a:lnTo>
                      <a:lnTo>
                        <a:pt x="3196464" y="946803"/>
                      </a:lnTo>
                      <a:lnTo>
                        <a:pt x="2912108" y="946803"/>
                      </a:lnTo>
                      <a:cubicBezTo>
                        <a:pt x="2396579" y="946803"/>
                        <a:pt x="1978661" y="1364721"/>
                        <a:pt x="1978661" y="1880250"/>
                      </a:cubicBezTo>
                      <a:lnTo>
                        <a:pt x="1978661" y="2208313"/>
                      </a:lnTo>
                      <a:lnTo>
                        <a:pt x="1978220" y="2208345"/>
                      </a:lnTo>
                      <a:lnTo>
                        <a:pt x="1973553" y="2115925"/>
                      </a:lnTo>
                      <a:cubicBezTo>
                        <a:pt x="1922889" y="1617049"/>
                        <a:pt x="1501573" y="1227748"/>
                        <a:pt x="989331" y="1227748"/>
                      </a:cubicBezTo>
                      <a:lnTo>
                        <a:pt x="1273687" y="1227748"/>
                      </a:lnTo>
                      <a:cubicBezTo>
                        <a:pt x="1789216" y="1227748"/>
                        <a:pt x="2207134" y="809830"/>
                        <a:pt x="2207134" y="294301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ffectLst>
                  <a:innerShdw blurRad="584200">
                    <a:srgbClr val="2CE7AE"/>
                  </a:inn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5E81222A-843D-3702-EDF5-0876EEEE1D70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40937" y="830356"/>
                  <a:ext cx="1976309" cy="1971554"/>
                </a:xfrm>
                <a:custGeom>
                  <a:avLst/>
                  <a:gdLst>
                    <a:gd name="connsiteX0" fmla="*/ 989329 w 1976309"/>
                    <a:gd name="connsiteY0" fmla="*/ 0 h 1971554"/>
                    <a:gd name="connsiteX1" fmla="*/ 1542473 w 1976309"/>
                    <a:gd name="connsiteY1" fmla="*/ 168962 h 1971554"/>
                    <a:gd name="connsiteX2" fmla="*/ 1688709 w 1976309"/>
                    <a:gd name="connsiteY2" fmla="*/ 289618 h 1971554"/>
                    <a:gd name="connsiteX3" fmla="*/ 1689273 w 1976309"/>
                    <a:gd name="connsiteY3" fmla="*/ 290231 h 1971554"/>
                    <a:gd name="connsiteX4" fmla="*/ 1800721 w 1976309"/>
                    <a:gd name="connsiteY4" fmla="*/ 425307 h 1971554"/>
                    <a:gd name="connsiteX5" fmla="*/ 1859487 w 1976309"/>
                    <a:gd name="connsiteY5" fmla="*/ 518243 h 1971554"/>
                    <a:gd name="connsiteX6" fmla="*/ 1900913 w 1976309"/>
                    <a:gd name="connsiteY6" fmla="*/ 604238 h 1971554"/>
                    <a:gd name="connsiteX7" fmla="*/ 1925975 w 1976309"/>
                    <a:gd name="connsiteY7" fmla="*/ 672711 h 1971554"/>
                    <a:gd name="connsiteX8" fmla="*/ 1935277 w 1976309"/>
                    <a:gd name="connsiteY8" fmla="*/ 699393 h 1971554"/>
                    <a:gd name="connsiteX9" fmla="*/ 1936021 w 1976309"/>
                    <a:gd name="connsiteY9" fmla="*/ 702286 h 1971554"/>
                    <a:gd name="connsiteX10" fmla="*/ 1957427 w 1976309"/>
                    <a:gd name="connsiteY10" fmla="*/ 788885 h 1971554"/>
                    <a:gd name="connsiteX11" fmla="*/ 1971202 w 1976309"/>
                    <a:gd name="connsiteY11" fmla="*/ 881072 h 1971554"/>
                    <a:gd name="connsiteX12" fmla="*/ 1972529 w 1976309"/>
                    <a:gd name="connsiteY12" fmla="*/ 907348 h 1971554"/>
                    <a:gd name="connsiteX13" fmla="*/ 1972528 w 1976309"/>
                    <a:gd name="connsiteY13" fmla="*/ 907348 h 1971554"/>
                    <a:gd name="connsiteX14" fmla="*/ 1976309 w 1976309"/>
                    <a:gd name="connsiteY14" fmla="*/ 982224 h 1971554"/>
                    <a:gd name="connsiteX15" fmla="*/ 1976309 w 1976309"/>
                    <a:gd name="connsiteY15" fmla="*/ 1038961 h 1971554"/>
                    <a:gd name="connsiteX16" fmla="*/ 1974165 w 1976309"/>
                    <a:gd name="connsiteY16" fmla="*/ 1084242 h 1971554"/>
                    <a:gd name="connsiteX17" fmla="*/ 1182669 w 1976309"/>
                    <a:gd name="connsiteY17" fmla="*/ 1959777 h 1971554"/>
                    <a:gd name="connsiteX18" fmla="*/ 1103854 w 1976309"/>
                    <a:gd name="connsiteY18" fmla="*/ 1971554 h 1971554"/>
                    <a:gd name="connsiteX19" fmla="*/ 986979 w 1976309"/>
                    <a:gd name="connsiteY19" fmla="*/ 1971554 h 1971554"/>
                    <a:gd name="connsiteX20" fmla="*/ 958546 w 1976309"/>
                    <a:gd name="connsiteY20" fmla="*/ 1970118 h 1971554"/>
                    <a:gd name="connsiteX21" fmla="*/ 958546 w 1976309"/>
                    <a:gd name="connsiteY21" fmla="*/ 1970119 h 1971554"/>
                    <a:gd name="connsiteX22" fmla="*/ 885827 w 1976309"/>
                    <a:gd name="connsiteY22" fmla="*/ 1966447 h 1971554"/>
                    <a:gd name="connsiteX23" fmla="*/ 2144 w 1976309"/>
                    <a:gd name="connsiteY23" fmla="*/ 1077137 h 1971554"/>
                    <a:gd name="connsiteX24" fmla="*/ 0 w 1976309"/>
                    <a:gd name="connsiteY24" fmla="*/ 1031856 h 1971554"/>
                    <a:gd name="connsiteX25" fmla="*/ 0 w 1976309"/>
                    <a:gd name="connsiteY25" fmla="*/ 989329 h 1971554"/>
                    <a:gd name="connsiteX26" fmla="*/ 1436 w 1976309"/>
                    <a:gd name="connsiteY26" fmla="*/ 960896 h 1971554"/>
                    <a:gd name="connsiteX27" fmla="*/ 1435 w 1976309"/>
                    <a:gd name="connsiteY27" fmla="*/ 960896 h 1971554"/>
                    <a:gd name="connsiteX28" fmla="*/ 5107 w 1976309"/>
                    <a:gd name="connsiteY28" fmla="*/ 888177 h 1971554"/>
                    <a:gd name="connsiteX29" fmla="*/ 989329 w 1976309"/>
                    <a:gd name="connsiteY29" fmla="*/ 0 h 1971554"/>
                    <a:gd name="connsiteX30" fmla="*/ 1441630 w 1976309"/>
                    <a:gd name="connsiteY30" fmla="*/ 1065445 h 1971554"/>
                    <a:gd name="connsiteX31" fmla="*/ 1438005 w 1976309"/>
                    <a:gd name="connsiteY31" fmla="*/ 1067335 h 1971554"/>
                    <a:gd name="connsiteX32" fmla="*/ 1435766 w 1976309"/>
                    <a:gd name="connsiteY32" fmla="*/ 1068788 h 1971554"/>
                    <a:gd name="connsiteX33" fmla="*/ 1435750 w 1976309"/>
                    <a:gd name="connsiteY33" fmla="*/ 1068800 h 1971554"/>
                    <a:gd name="connsiteX34" fmla="*/ 1435733 w 1976309"/>
                    <a:gd name="connsiteY34" fmla="*/ 1068811 h 1971554"/>
                    <a:gd name="connsiteX35" fmla="*/ 1428863 w 1976309"/>
                    <a:gd name="connsiteY35" fmla="*/ 1073979 h 1971554"/>
                    <a:gd name="connsiteX36" fmla="*/ 1393094 w 1976309"/>
                    <a:gd name="connsiteY36" fmla="*/ 1101558 h 1971554"/>
                    <a:gd name="connsiteX37" fmla="*/ 1441630 w 1976309"/>
                    <a:gd name="connsiteY37" fmla="*/ 1065445 h 1971554"/>
                    <a:gd name="connsiteX38" fmla="*/ 869996 w 1976309"/>
                    <a:gd name="connsiteY38" fmla="*/ 1395444 h 1971554"/>
                    <a:gd name="connsiteX39" fmla="*/ 904219 w 1976309"/>
                    <a:gd name="connsiteY39" fmla="*/ 1440355 h 1971554"/>
                    <a:gd name="connsiteX40" fmla="*/ 902766 w 1976309"/>
                    <a:gd name="connsiteY40" fmla="*/ 1438116 h 1971554"/>
                    <a:gd name="connsiteX41" fmla="*/ 902754 w 1976309"/>
                    <a:gd name="connsiteY41" fmla="*/ 1438100 h 1971554"/>
                    <a:gd name="connsiteX42" fmla="*/ 902743 w 1976309"/>
                    <a:gd name="connsiteY42" fmla="*/ 1438083 h 1971554"/>
                    <a:gd name="connsiteX43" fmla="*/ 897575 w 1976309"/>
                    <a:gd name="connsiteY43" fmla="*/ 1431213 h 1971554"/>
                    <a:gd name="connsiteX44" fmla="*/ 869996 w 1976309"/>
                    <a:gd name="connsiteY44" fmla="*/ 1395444 h 19715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76309" h="1971554">
                      <a:moveTo>
                        <a:pt x="989329" y="0"/>
                      </a:moveTo>
                      <a:cubicBezTo>
                        <a:pt x="1194226" y="0"/>
                        <a:pt x="1384575" y="62288"/>
                        <a:pt x="1542473" y="168962"/>
                      </a:cubicBezTo>
                      <a:lnTo>
                        <a:pt x="1688709" y="289618"/>
                      </a:lnTo>
                      <a:lnTo>
                        <a:pt x="1689273" y="290231"/>
                      </a:lnTo>
                      <a:lnTo>
                        <a:pt x="1800721" y="425307"/>
                      </a:lnTo>
                      <a:lnTo>
                        <a:pt x="1859487" y="518243"/>
                      </a:lnTo>
                      <a:lnTo>
                        <a:pt x="1900913" y="604238"/>
                      </a:lnTo>
                      <a:lnTo>
                        <a:pt x="1925975" y="672711"/>
                      </a:lnTo>
                      <a:lnTo>
                        <a:pt x="1935277" y="699393"/>
                      </a:lnTo>
                      <a:lnTo>
                        <a:pt x="1936021" y="702286"/>
                      </a:lnTo>
                      <a:lnTo>
                        <a:pt x="1957427" y="788885"/>
                      </a:lnTo>
                      <a:cubicBezTo>
                        <a:pt x="1963422" y="819141"/>
                        <a:pt x="1968036" y="849892"/>
                        <a:pt x="1971202" y="881072"/>
                      </a:cubicBezTo>
                      <a:lnTo>
                        <a:pt x="1972529" y="907348"/>
                      </a:lnTo>
                      <a:lnTo>
                        <a:pt x="1972528" y="907348"/>
                      </a:lnTo>
                      <a:lnTo>
                        <a:pt x="1976309" y="982224"/>
                      </a:lnTo>
                      <a:lnTo>
                        <a:pt x="1976309" y="1038961"/>
                      </a:lnTo>
                      <a:lnTo>
                        <a:pt x="1974165" y="1084242"/>
                      </a:lnTo>
                      <a:cubicBezTo>
                        <a:pt x="1932542" y="1521552"/>
                        <a:pt x="1606245" y="1875863"/>
                        <a:pt x="1182669" y="1959777"/>
                      </a:cubicBezTo>
                      <a:lnTo>
                        <a:pt x="1103854" y="1971554"/>
                      </a:lnTo>
                      <a:lnTo>
                        <a:pt x="986979" y="1971554"/>
                      </a:lnTo>
                      <a:lnTo>
                        <a:pt x="958546" y="1970118"/>
                      </a:lnTo>
                      <a:lnTo>
                        <a:pt x="958546" y="1970119"/>
                      </a:lnTo>
                      <a:lnTo>
                        <a:pt x="885827" y="1966447"/>
                      </a:lnTo>
                      <a:cubicBezTo>
                        <a:pt x="418131" y="1918951"/>
                        <a:pt x="46741" y="1545685"/>
                        <a:pt x="2144" y="1077137"/>
                      </a:cubicBezTo>
                      <a:lnTo>
                        <a:pt x="0" y="1031856"/>
                      </a:lnTo>
                      <a:lnTo>
                        <a:pt x="0" y="989329"/>
                      </a:lnTo>
                      <a:lnTo>
                        <a:pt x="1436" y="960896"/>
                      </a:lnTo>
                      <a:lnTo>
                        <a:pt x="1435" y="960896"/>
                      </a:lnTo>
                      <a:lnTo>
                        <a:pt x="5107" y="888177"/>
                      </a:lnTo>
                      <a:cubicBezTo>
                        <a:pt x="55770" y="389301"/>
                        <a:pt x="477086" y="0"/>
                        <a:pt x="989329" y="0"/>
                      </a:cubicBezTo>
                      <a:close/>
                      <a:moveTo>
                        <a:pt x="1441630" y="1065445"/>
                      </a:moveTo>
                      <a:cubicBezTo>
                        <a:pt x="1441611" y="1065238"/>
                        <a:pt x="1440510" y="1065790"/>
                        <a:pt x="1438005" y="1067335"/>
                      </a:cubicBezTo>
                      <a:lnTo>
                        <a:pt x="1435766" y="1068788"/>
                      </a:lnTo>
                      <a:lnTo>
                        <a:pt x="1435750" y="1068800"/>
                      </a:lnTo>
                      <a:lnTo>
                        <a:pt x="1435733" y="1068811"/>
                      </a:lnTo>
                      <a:lnTo>
                        <a:pt x="1428863" y="1073979"/>
                      </a:lnTo>
                      <a:cubicBezTo>
                        <a:pt x="1404594" y="1092311"/>
                        <a:pt x="1394700" y="1100031"/>
                        <a:pt x="1393094" y="1101558"/>
                      </a:cubicBezTo>
                      <a:cubicBezTo>
                        <a:pt x="1388878" y="1105567"/>
                        <a:pt x="1441764" y="1066896"/>
                        <a:pt x="1441630" y="1065445"/>
                      </a:cubicBezTo>
                      <a:close/>
                      <a:moveTo>
                        <a:pt x="869996" y="1395444"/>
                      </a:moveTo>
                      <a:cubicBezTo>
                        <a:pt x="865415" y="1390625"/>
                        <a:pt x="916578" y="1460390"/>
                        <a:pt x="904219" y="1440355"/>
                      </a:cubicBezTo>
                      <a:lnTo>
                        <a:pt x="902766" y="1438116"/>
                      </a:lnTo>
                      <a:lnTo>
                        <a:pt x="902754" y="1438100"/>
                      </a:lnTo>
                      <a:lnTo>
                        <a:pt x="902743" y="1438083"/>
                      </a:lnTo>
                      <a:lnTo>
                        <a:pt x="897575" y="1431213"/>
                      </a:lnTo>
                      <a:cubicBezTo>
                        <a:pt x="879243" y="1406944"/>
                        <a:pt x="871523" y="1397050"/>
                        <a:pt x="869996" y="1395444"/>
                      </a:cubicBezTo>
                      <a:close/>
                    </a:path>
                  </a:pathLst>
                </a:custGeom>
                <a:noFill/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98F50CE-BD0A-3C68-CF40-A2BA705D37FB}"/>
                </a:ext>
              </a:extLst>
            </p:cNvPr>
            <p:cNvGrpSpPr/>
            <p:nvPr/>
          </p:nvGrpSpPr>
          <p:grpSpPr>
            <a:xfrm rot="18900000">
              <a:off x="5251303" y="8258880"/>
              <a:ext cx="1634836" cy="1634836"/>
              <a:chOff x="8617803" y="1452434"/>
              <a:chExt cx="1634836" cy="1634836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DD70EEE4-BB3E-E74F-67A5-20B6797510CF}"/>
                  </a:ext>
                </a:extLst>
              </p:cNvPr>
              <p:cNvSpPr/>
              <p:nvPr/>
            </p:nvSpPr>
            <p:spPr>
              <a:xfrm rot="16200000">
                <a:off x="8617803" y="1452434"/>
                <a:ext cx="1634836" cy="163483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>
                <a:innerShdw blurRad="584200">
                  <a:srgbClr val="2CE7AE"/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01AB9298-D7E7-9B38-0E20-271D4A2DA5DB}"/>
                  </a:ext>
                </a:extLst>
              </p:cNvPr>
              <p:cNvGrpSpPr/>
              <p:nvPr/>
            </p:nvGrpSpPr>
            <p:grpSpPr>
              <a:xfrm>
                <a:off x="8972300" y="1801781"/>
                <a:ext cx="925841" cy="1033680"/>
                <a:chOff x="2224208" y="1844206"/>
                <a:chExt cx="925841" cy="1033680"/>
              </a:xfrm>
            </p:grpSpPr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8EC4FE25-D07D-13DB-135B-7C0E92EEF515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bg1"/>
                      </a:solidFill>
                    </a:rPr>
                    <a:t>STEP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33A1459F-1731-073B-081A-A724268588DB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bg1"/>
                      </a:solidFill>
                      <a:latin typeface="Russo One" panose="02000503050000020004" pitchFamily="2" charset="0"/>
                    </a:rPr>
                    <a:t>04</a:t>
                  </a:r>
                </a:p>
              </p:txBody>
            </p:sp>
          </p:grpSp>
        </p:grpSp>
      </p:grpSp>
      <p:grpSp>
        <p:nvGrpSpPr>
          <p:cNvPr id="139" name="3">
            <a:extLst>
              <a:ext uri="{FF2B5EF4-FFF2-40B4-BE49-F238E27FC236}">
                <a16:creationId xmlns:a16="http://schemas.microsoft.com/office/drawing/2014/main" id="{4F1D0E71-FA1C-AB5F-4FFA-8FEFB1C1BA2C}"/>
              </a:ext>
            </a:extLst>
          </p:cNvPr>
          <p:cNvGrpSpPr/>
          <p:nvPr/>
        </p:nvGrpSpPr>
        <p:grpSpPr>
          <a:xfrm>
            <a:off x="455096" y="3454019"/>
            <a:ext cx="11246302" cy="11246302"/>
            <a:chOff x="455096" y="3454019"/>
            <a:chExt cx="11246302" cy="11246302"/>
          </a:xfrm>
        </p:grpSpPr>
        <p:grpSp>
          <p:nvGrpSpPr>
            <p:cNvPr id="13" name="3">
              <a:extLst>
                <a:ext uri="{FF2B5EF4-FFF2-40B4-BE49-F238E27FC236}">
                  <a16:creationId xmlns:a16="http://schemas.microsoft.com/office/drawing/2014/main" id="{853C978F-3548-0B6B-26A3-36AEEF1FDB5D}"/>
                </a:ext>
              </a:extLst>
            </p:cNvPr>
            <p:cNvGrpSpPr/>
            <p:nvPr/>
          </p:nvGrpSpPr>
          <p:grpSpPr>
            <a:xfrm rot="18900000">
              <a:off x="455096" y="3454019"/>
              <a:ext cx="11246302" cy="11246302"/>
              <a:chOff x="-3396441" y="-3808167"/>
              <a:chExt cx="11246302" cy="11246302"/>
            </a:xfrm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41CEC499-935A-0350-7A98-85DC080A0A80}"/>
                  </a:ext>
                </a:extLst>
              </p:cNvPr>
              <p:cNvSpPr/>
              <p:nvPr/>
            </p:nvSpPr>
            <p:spPr>
              <a:xfrm>
                <a:off x="-3396441" y="-38081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40259B62-2E89-708B-B207-D420B5D9C717}"/>
                  </a:ext>
                </a:extLst>
              </p:cNvPr>
              <p:cNvGrpSpPr/>
              <p:nvPr/>
            </p:nvGrpSpPr>
            <p:grpSpPr>
              <a:xfrm>
                <a:off x="-966197" y="830356"/>
                <a:ext cx="4183443" cy="4238264"/>
                <a:chOff x="-966197" y="830356"/>
                <a:chExt cx="4183443" cy="4238264"/>
              </a:xfrm>
            </p:grpSpPr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51DC3E2C-B8A6-EF96-14CD-1B0AD7FB1C61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-966197" y="1862212"/>
                  <a:ext cx="3310988" cy="3206408"/>
                </a:xfrm>
                <a:custGeom>
                  <a:avLst/>
                  <a:gdLst>
                    <a:gd name="connsiteX0" fmla="*/ 896859 w 3310988"/>
                    <a:gd name="connsiteY0" fmla="*/ 1671444 h 3206408"/>
                    <a:gd name="connsiteX1" fmla="*/ 901790 w 3310988"/>
                    <a:gd name="connsiteY1" fmla="*/ 1679023 h 3206408"/>
                    <a:gd name="connsiteX2" fmla="*/ 904045 w 3310988"/>
                    <a:gd name="connsiteY2" fmla="*/ 1683315 h 3206408"/>
                    <a:gd name="connsiteX3" fmla="*/ 911443 w 3310988"/>
                    <a:gd name="connsiteY3" fmla="*/ 1698615 h 3206408"/>
                    <a:gd name="connsiteX4" fmla="*/ 915191 w 3310988"/>
                    <a:gd name="connsiteY4" fmla="*/ 1706835 h 3206408"/>
                    <a:gd name="connsiteX5" fmla="*/ 932180 w 3310988"/>
                    <a:gd name="connsiteY5" fmla="*/ 1746903 h 3206408"/>
                    <a:gd name="connsiteX6" fmla="*/ 1069340 w 3310988"/>
                    <a:gd name="connsiteY6" fmla="*/ 2036463 h 3206408"/>
                    <a:gd name="connsiteX7" fmla="*/ 1113311 w 3310988"/>
                    <a:gd name="connsiteY7" fmla="*/ 2107281 h 3206408"/>
                    <a:gd name="connsiteX8" fmla="*/ 1121792 w 3310988"/>
                    <a:gd name="connsiteY8" fmla="*/ 2116715 h 3206408"/>
                    <a:gd name="connsiteX9" fmla="*/ 1130194 w 3310988"/>
                    <a:gd name="connsiteY9" fmla="*/ 2129570 h 3206408"/>
                    <a:gd name="connsiteX10" fmla="*/ 1168481 w 3310988"/>
                    <a:gd name="connsiteY10" fmla="*/ 2168648 h 3206408"/>
                    <a:gd name="connsiteX11" fmla="*/ 1121792 w 3310988"/>
                    <a:gd name="connsiteY11" fmla="*/ 2116715 h 3206408"/>
                    <a:gd name="connsiteX12" fmla="*/ 1069341 w 3310988"/>
                    <a:gd name="connsiteY12" fmla="*/ 2036464 h 3206408"/>
                    <a:gd name="connsiteX13" fmla="*/ 932181 w 3310988"/>
                    <a:gd name="connsiteY13" fmla="*/ 1746904 h 3206408"/>
                    <a:gd name="connsiteX14" fmla="*/ 917449 w 3310988"/>
                    <a:gd name="connsiteY14" fmla="*/ 1711785 h 3206408"/>
                    <a:gd name="connsiteX15" fmla="*/ 915191 w 3310988"/>
                    <a:gd name="connsiteY15" fmla="*/ 1706835 h 3206408"/>
                    <a:gd name="connsiteX16" fmla="*/ 913582 w 3310988"/>
                    <a:gd name="connsiteY16" fmla="*/ 1703039 h 3206408"/>
                    <a:gd name="connsiteX17" fmla="*/ 911443 w 3310988"/>
                    <a:gd name="connsiteY17" fmla="*/ 1698615 h 3206408"/>
                    <a:gd name="connsiteX18" fmla="*/ 907227 w 3310988"/>
                    <a:gd name="connsiteY18" fmla="*/ 1689371 h 3206408"/>
                    <a:gd name="connsiteX19" fmla="*/ 904045 w 3310988"/>
                    <a:gd name="connsiteY19" fmla="*/ 1683315 h 3206408"/>
                    <a:gd name="connsiteX20" fmla="*/ 902491 w 3310988"/>
                    <a:gd name="connsiteY20" fmla="*/ 1680101 h 3206408"/>
                    <a:gd name="connsiteX21" fmla="*/ 901790 w 3310988"/>
                    <a:gd name="connsiteY21" fmla="*/ 1679023 h 3206408"/>
                    <a:gd name="connsiteX22" fmla="*/ 900652 w 3310988"/>
                    <a:gd name="connsiteY22" fmla="*/ 1676858 h 3206408"/>
                    <a:gd name="connsiteX23" fmla="*/ 896859 w 3310988"/>
                    <a:gd name="connsiteY23" fmla="*/ 1671444 h 3206408"/>
                    <a:gd name="connsiteX24" fmla="*/ 989331 w 3310988"/>
                    <a:gd name="connsiteY24" fmla="*/ 1227749 h 3206408"/>
                    <a:gd name="connsiteX25" fmla="*/ 1973553 w 3310988"/>
                    <a:gd name="connsiteY25" fmla="*/ 2115926 h 3206408"/>
                    <a:gd name="connsiteX26" fmla="*/ 1978220 w 3310988"/>
                    <a:gd name="connsiteY26" fmla="*/ 2208346 h 3206408"/>
                    <a:gd name="connsiteX27" fmla="*/ 1978219 w 3310988"/>
                    <a:gd name="connsiteY27" fmla="*/ 2208346 h 3206408"/>
                    <a:gd name="connsiteX28" fmla="*/ 1978660 w 3310988"/>
                    <a:gd name="connsiteY28" fmla="*/ 2217078 h 3206408"/>
                    <a:gd name="connsiteX29" fmla="*/ 989330 w 3310988"/>
                    <a:gd name="connsiteY29" fmla="*/ 3206408 h 3206408"/>
                    <a:gd name="connsiteX30" fmla="*/ 0 w 3310988"/>
                    <a:gd name="connsiteY30" fmla="*/ 2217078 h 3206408"/>
                    <a:gd name="connsiteX31" fmla="*/ 888177 w 3310988"/>
                    <a:gd name="connsiteY31" fmla="*/ 1232856 h 3206408"/>
                    <a:gd name="connsiteX32" fmla="*/ 970284 w 3310988"/>
                    <a:gd name="connsiteY32" fmla="*/ 1228710 h 3206408"/>
                    <a:gd name="connsiteX33" fmla="*/ 970280 w 3310988"/>
                    <a:gd name="connsiteY33" fmla="*/ 1228743 h 3206408"/>
                    <a:gd name="connsiteX34" fmla="*/ 947420 w 3310988"/>
                    <a:gd name="connsiteY34" fmla="*/ 1327803 h 3206408"/>
                    <a:gd name="connsiteX35" fmla="*/ 939800 w 3310988"/>
                    <a:gd name="connsiteY35" fmla="*/ 1373523 h 3206408"/>
                    <a:gd name="connsiteX36" fmla="*/ 909320 w 3310988"/>
                    <a:gd name="connsiteY36" fmla="*/ 1442103 h 3206408"/>
                    <a:gd name="connsiteX37" fmla="*/ 886460 w 3310988"/>
                    <a:gd name="connsiteY37" fmla="*/ 1480203 h 3206408"/>
                    <a:gd name="connsiteX38" fmla="*/ 878840 w 3310988"/>
                    <a:gd name="connsiteY38" fmla="*/ 1609743 h 3206408"/>
                    <a:gd name="connsiteX39" fmla="*/ 879037 w 3310988"/>
                    <a:gd name="connsiteY39" fmla="*/ 1610540 h 3206408"/>
                    <a:gd name="connsiteX40" fmla="*/ 887347 w 3310988"/>
                    <a:gd name="connsiteY40" fmla="*/ 1644347 h 3206408"/>
                    <a:gd name="connsiteX41" fmla="*/ 889965 w 3310988"/>
                    <a:gd name="connsiteY41" fmla="*/ 1655248 h 3206408"/>
                    <a:gd name="connsiteX42" fmla="*/ 892217 w 3310988"/>
                    <a:gd name="connsiteY42" fmla="*/ 1664689 h 3206408"/>
                    <a:gd name="connsiteX43" fmla="*/ 892296 w 3310988"/>
                    <a:gd name="connsiteY43" fmla="*/ 1664978 h 3206408"/>
                    <a:gd name="connsiteX44" fmla="*/ 892781 w 3310988"/>
                    <a:gd name="connsiteY44" fmla="*/ 1667005 h 3206408"/>
                    <a:gd name="connsiteX45" fmla="*/ 893770 w 3310988"/>
                    <a:gd name="connsiteY45" fmla="*/ 1670382 h 3206408"/>
                    <a:gd name="connsiteX46" fmla="*/ 893771 w 3310988"/>
                    <a:gd name="connsiteY46" fmla="*/ 1670382 h 3206408"/>
                    <a:gd name="connsiteX47" fmla="*/ 892296 w 3310988"/>
                    <a:gd name="connsiteY47" fmla="*/ 1664978 h 3206408"/>
                    <a:gd name="connsiteX48" fmla="*/ 890540 w 3310988"/>
                    <a:gd name="connsiteY48" fmla="*/ 1657642 h 3206408"/>
                    <a:gd name="connsiteX49" fmla="*/ 889965 w 3310988"/>
                    <a:gd name="connsiteY49" fmla="*/ 1655248 h 3206408"/>
                    <a:gd name="connsiteX50" fmla="*/ 887923 w 3310988"/>
                    <a:gd name="connsiteY50" fmla="*/ 1646691 h 3206408"/>
                    <a:gd name="connsiteX51" fmla="*/ 887347 w 3310988"/>
                    <a:gd name="connsiteY51" fmla="*/ 1644347 h 3206408"/>
                    <a:gd name="connsiteX52" fmla="*/ 886181 w 3310988"/>
                    <a:gd name="connsiteY52" fmla="*/ 1639489 h 3206408"/>
                    <a:gd name="connsiteX53" fmla="*/ 879037 w 3310988"/>
                    <a:gd name="connsiteY53" fmla="*/ 1610540 h 3206408"/>
                    <a:gd name="connsiteX54" fmla="*/ 878841 w 3310988"/>
                    <a:gd name="connsiteY54" fmla="*/ 1609744 h 3206408"/>
                    <a:gd name="connsiteX55" fmla="*/ 886461 w 3310988"/>
                    <a:gd name="connsiteY55" fmla="*/ 1480204 h 3206408"/>
                    <a:gd name="connsiteX56" fmla="*/ 909321 w 3310988"/>
                    <a:gd name="connsiteY56" fmla="*/ 1442104 h 3206408"/>
                    <a:gd name="connsiteX57" fmla="*/ 939801 w 3310988"/>
                    <a:gd name="connsiteY57" fmla="*/ 1373524 h 3206408"/>
                    <a:gd name="connsiteX58" fmla="*/ 947421 w 3310988"/>
                    <a:gd name="connsiteY58" fmla="*/ 1327804 h 3206408"/>
                    <a:gd name="connsiteX59" fmla="*/ 970281 w 3310988"/>
                    <a:gd name="connsiteY59" fmla="*/ 1228744 h 3206408"/>
                    <a:gd name="connsiteX60" fmla="*/ 970285 w 3310988"/>
                    <a:gd name="connsiteY60" fmla="*/ 1228711 h 3206408"/>
                    <a:gd name="connsiteX61" fmla="*/ 2207134 w 3310988"/>
                    <a:gd name="connsiteY61" fmla="*/ 0 h 3206408"/>
                    <a:gd name="connsiteX62" fmla="*/ 2209278 w 3310988"/>
                    <a:gd name="connsiteY62" fmla="*/ 45281 h 3206408"/>
                    <a:gd name="connsiteX63" fmla="*/ 3092961 w 3310988"/>
                    <a:gd name="connsiteY63" fmla="*/ 934591 h 3206408"/>
                    <a:gd name="connsiteX64" fmla="*/ 3165680 w 3310988"/>
                    <a:gd name="connsiteY64" fmla="*/ 938263 h 3206408"/>
                    <a:gd name="connsiteX65" fmla="*/ 3165680 w 3310988"/>
                    <a:gd name="connsiteY65" fmla="*/ 938262 h 3206408"/>
                    <a:gd name="connsiteX66" fmla="*/ 3194113 w 3310988"/>
                    <a:gd name="connsiteY66" fmla="*/ 939698 h 3206408"/>
                    <a:gd name="connsiteX67" fmla="*/ 3310988 w 3310988"/>
                    <a:gd name="connsiteY67" fmla="*/ 939698 h 3206408"/>
                    <a:gd name="connsiteX68" fmla="*/ 3297616 w 3310988"/>
                    <a:gd name="connsiteY68" fmla="*/ 941696 h 3206408"/>
                    <a:gd name="connsiteX69" fmla="*/ 3271340 w 3310988"/>
                    <a:gd name="connsiteY69" fmla="*/ 943023 h 3206408"/>
                    <a:gd name="connsiteX70" fmla="*/ 3271340 w 3310988"/>
                    <a:gd name="connsiteY70" fmla="*/ 943022 h 3206408"/>
                    <a:gd name="connsiteX71" fmla="*/ 3196464 w 3310988"/>
                    <a:gd name="connsiteY71" fmla="*/ 946803 h 3206408"/>
                    <a:gd name="connsiteX72" fmla="*/ 2912108 w 3310988"/>
                    <a:gd name="connsiteY72" fmla="*/ 946803 h 3206408"/>
                    <a:gd name="connsiteX73" fmla="*/ 1978661 w 3310988"/>
                    <a:gd name="connsiteY73" fmla="*/ 1880250 h 3206408"/>
                    <a:gd name="connsiteX74" fmla="*/ 1978661 w 3310988"/>
                    <a:gd name="connsiteY74" fmla="*/ 2208313 h 3206408"/>
                    <a:gd name="connsiteX75" fmla="*/ 1978220 w 3310988"/>
                    <a:gd name="connsiteY75" fmla="*/ 2208345 h 3206408"/>
                    <a:gd name="connsiteX76" fmla="*/ 1973553 w 3310988"/>
                    <a:gd name="connsiteY76" fmla="*/ 2115925 h 3206408"/>
                    <a:gd name="connsiteX77" fmla="*/ 989331 w 3310988"/>
                    <a:gd name="connsiteY77" fmla="*/ 1227748 h 3206408"/>
                    <a:gd name="connsiteX78" fmla="*/ 1273687 w 3310988"/>
                    <a:gd name="connsiteY78" fmla="*/ 1227748 h 3206408"/>
                    <a:gd name="connsiteX79" fmla="*/ 2207134 w 3310988"/>
                    <a:gd name="connsiteY79" fmla="*/ 294301 h 3206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3310988" h="3206408">
                      <a:moveTo>
                        <a:pt x="896859" y="1671444"/>
                      </a:moveTo>
                      <a:lnTo>
                        <a:pt x="901790" y="1679023"/>
                      </a:lnTo>
                      <a:lnTo>
                        <a:pt x="904045" y="1683315"/>
                      </a:lnTo>
                      <a:lnTo>
                        <a:pt x="911443" y="1698615"/>
                      </a:lnTo>
                      <a:lnTo>
                        <a:pt x="915191" y="1706835"/>
                      </a:lnTo>
                      <a:lnTo>
                        <a:pt x="932180" y="1746903"/>
                      </a:lnTo>
                      <a:cubicBezTo>
                        <a:pt x="1033920" y="1996629"/>
                        <a:pt x="907455" y="1753164"/>
                        <a:pt x="1069340" y="2036463"/>
                      </a:cubicBezTo>
                      <a:cubicBezTo>
                        <a:pt x="1082723" y="2059884"/>
                        <a:pt x="1097084" y="2084370"/>
                        <a:pt x="1113311" y="2107281"/>
                      </a:cubicBezTo>
                      <a:lnTo>
                        <a:pt x="1121792" y="2116715"/>
                      </a:lnTo>
                      <a:lnTo>
                        <a:pt x="1130194" y="2129570"/>
                      </a:lnTo>
                      <a:lnTo>
                        <a:pt x="1168481" y="2168648"/>
                      </a:lnTo>
                      <a:lnTo>
                        <a:pt x="1121792" y="2116715"/>
                      </a:lnTo>
                      <a:lnTo>
                        <a:pt x="1069341" y="2036464"/>
                      </a:lnTo>
                      <a:cubicBezTo>
                        <a:pt x="907456" y="1753165"/>
                        <a:pt x="1033921" y="1996630"/>
                        <a:pt x="932181" y="1746904"/>
                      </a:cubicBezTo>
                      <a:cubicBezTo>
                        <a:pt x="926422" y="1732769"/>
                        <a:pt x="921560" y="1721218"/>
                        <a:pt x="917449" y="1711785"/>
                      </a:cubicBezTo>
                      <a:lnTo>
                        <a:pt x="915191" y="1706835"/>
                      </a:lnTo>
                      <a:lnTo>
                        <a:pt x="913582" y="1703039"/>
                      </a:lnTo>
                      <a:lnTo>
                        <a:pt x="911443" y="1698615"/>
                      </a:lnTo>
                      <a:lnTo>
                        <a:pt x="907227" y="1689371"/>
                      </a:lnTo>
                      <a:lnTo>
                        <a:pt x="904045" y="1683315"/>
                      </a:lnTo>
                      <a:lnTo>
                        <a:pt x="902491" y="1680101"/>
                      </a:lnTo>
                      <a:lnTo>
                        <a:pt x="901790" y="1679023"/>
                      </a:lnTo>
                      <a:lnTo>
                        <a:pt x="900652" y="1676858"/>
                      </a:lnTo>
                      <a:cubicBezTo>
                        <a:pt x="898972" y="1674026"/>
                        <a:pt x="897756" y="1672377"/>
                        <a:pt x="896859" y="1671444"/>
                      </a:cubicBezTo>
                      <a:close/>
                      <a:moveTo>
                        <a:pt x="989331" y="1227749"/>
                      </a:moveTo>
                      <a:cubicBezTo>
                        <a:pt x="1501573" y="1227749"/>
                        <a:pt x="1922889" y="1617050"/>
                        <a:pt x="1973553" y="2115926"/>
                      </a:cubicBezTo>
                      <a:lnTo>
                        <a:pt x="1978220" y="2208346"/>
                      </a:lnTo>
                      <a:lnTo>
                        <a:pt x="1978219" y="2208346"/>
                      </a:lnTo>
                      <a:lnTo>
                        <a:pt x="1978660" y="2217078"/>
                      </a:lnTo>
                      <a:cubicBezTo>
                        <a:pt x="1978660" y="2763470"/>
                        <a:pt x="1535722" y="3206408"/>
                        <a:pt x="989330" y="3206408"/>
                      </a:cubicBezTo>
                      <a:cubicBezTo>
                        <a:pt x="442938" y="3206408"/>
                        <a:pt x="0" y="2763470"/>
                        <a:pt x="0" y="2217078"/>
                      </a:cubicBezTo>
                      <a:cubicBezTo>
                        <a:pt x="0" y="1704836"/>
                        <a:pt x="389301" y="1283519"/>
                        <a:pt x="888177" y="1232856"/>
                      </a:cubicBezTo>
                      <a:lnTo>
                        <a:pt x="970284" y="1228710"/>
                      </a:lnTo>
                      <a:lnTo>
                        <a:pt x="970280" y="1228743"/>
                      </a:lnTo>
                      <a:cubicBezTo>
                        <a:pt x="960385" y="1302953"/>
                        <a:pt x="965989" y="1247339"/>
                        <a:pt x="947420" y="1327803"/>
                      </a:cubicBezTo>
                      <a:cubicBezTo>
                        <a:pt x="943946" y="1342858"/>
                        <a:pt x="942340" y="1358283"/>
                        <a:pt x="939800" y="1373523"/>
                      </a:cubicBezTo>
                      <a:cubicBezTo>
                        <a:pt x="927689" y="1403800"/>
                        <a:pt x="924575" y="1414644"/>
                        <a:pt x="909320" y="1442103"/>
                      </a:cubicBezTo>
                      <a:cubicBezTo>
                        <a:pt x="902127" y="1455050"/>
                        <a:pt x="889109" y="1465631"/>
                        <a:pt x="886460" y="1480203"/>
                      </a:cubicBezTo>
                      <a:cubicBezTo>
                        <a:pt x="878722" y="1522760"/>
                        <a:pt x="881380" y="1566563"/>
                        <a:pt x="878840" y="1609743"/>
                      </a:cubicBezTo>
                      <a:lnTo>
                        <a:pt x="879037" y="1610540"/>
                      </a:lnTo>
                      <a:lnTo>
                        <a:pt x="887347" y="1644347"/>
                      </a:lnTo>
                      <a:lnTo>
                        <a:pt x="889965" y="1655248"/>
                      </a:lnTo>
                      <a:lnTo>
                        <a:pt x="892217" y="1664689"/>
                      </a:lnTo>
                      <a:lnTo>
                        <a:pt x="892296" y="1664978"/>
                      </a:lnTo>
                      <a:lnTo>
                        <a:pt x="892781" y="1667005"/>
                      </a:lnTo>
                      <a:cubicBezTo>
                        <a:pt x="893271" y="1668972"/>
                        <a:pt x="893553" y="1669942"/>
                        <a:pt x="893770" y="1670382"/>
                      </a:cubicBezTo>
                      <a:lnTo>
                        <a:pt x="893771" y="1670382"/>
                      </a:lnTo>
                      <a:lnTo>
                        <a:pt x="892296" y="1664978"/>
                      </a:lnTo>
                      <a:lnTo>
                        <a:pt x="890540" y="1657642"/>
                      </a:lnTo>
                      <a:lnTo>
                        <a:pt x="889965" y="1655248"/>
                      </a:lnTo>
                      <a:lnTo>
                        <a:pt x="887923" y="1646691"/>
                      </a:lnTo>
                      <a:lnTo>
                        <a:pt x="887347" y="1644347"/>
                      </a:lnTo>
                      <a:lnTo>
                        <a:pt x="886181" y="1639489"/>
                      </a:lnTo>
                      <a:lnTo>
                        <a:pt x="879037" y="1610540"/>
                      </a:lnTo>
                      <a:lnTo>
                        <a:pt x="878841" y="1609744"/>
                      </a:lnTo>
                      <a:cubicBezTo>
                        <a:pt x="881381" y="1566564"/>
                        <a:pt x="878723" y="1522761"/>
                        <a:pt x="886461" y="1480204"/>
                      </a:cubicBezTo>
                      <a:cubicBezTo>
                        <a:pt x="889110" y="1465632"/>
                        <a:pt x="902128" y="1455051"/>
                        <a:pt x="909321" y="1442104"/>
                      </a:cubicBezTo>
                      <a:cubicBezTo>
                        <a:pt x="924576" y="1414645"/>
                        <a:pt x="927690" y="1403801"/>
                        <a:pt x="939801" y="1373524"/>
                      </a:cubicBezTo>
                      <a:cubicBezTo>
                        <a:pt x="942341" y="1358284"/>
                        <a:pt x="943947" y="1342859"/>
                        <a:pt x="947421" y="1327804"/>
                      </a:cubicBezTo>
                      <a:cubicBezTo>
                        <a:pt x="965990" y="1247340"/>
                        <a:pt x="960386" y="1302954"/>
                        <a:pt x="970281" y="1228744"/>
                      </a:cubicBezTo>
                      <a:lnTo>
                        <a:pt x="970285" y="1228711"/>
                      </a:lnTo>
                      <a:close/>
                      <a:moveTo>
                        <a:pt x="2207134" y="0"/>
                      </a:moveTo>
                      <a:lnTo>
                        <a:pt x="2209278" y="45281"/>
                      </a:lnTo>
                      <a:cubicBezTo>
                        <a:pt x="2253875" y="513829"/>
                        <a:pt x="2625265" y="887095"/>
                        <a:pt x="3092961" y="934591"/>
                      </a:cubicBezTo>
                      <a:lnTo>
                        <a:pt x="3165680" y="938263"/>
                      </a:lnTo>
                      <a:lnTo>
                        <a:pt x="3165680" y="938262"/>
                      </a:lnTo>
                      <a:lnTo>
                        <a:pt x="3194113" y="939698"/>
                      </a:lnTo>
                      <a:lnTo>
                        <a:pt x="3310988" y="939698"/>
                      </a:lnTo>
                      <a:lnTo>
                        <a:pt x="3297616" y="941696"/>
                      </a:lnTo>
                      <a:lnTo>
                        <a:pt x="3271340" y="943023"/>
                      </a:lnTo>
                      <a:lnTo>
                        <a:pt x="3271340" y="943022"/>
                      </a:lnTo>
                      <a:lnTo>
                        <a:pt x="3196464" y="946803"/>
                      </a:lnTo>
                      <a:lnTo>
                        <a:pt x="2912108" y="946803"/>
                      </a:lnTo>
                      <a:cubicBezTo>
                        <a:pt x="2396579" y="946803"/>
                        <a:pt x="1978661" y="1364721"/>
                        <a:pt x="1978661" y="1880250"/>
                      </a:cubicBezTo>
                      <a:lnTo>
                        <a:pt x="1978661" y="2208313"/>
                      </a:lnTo>
                      <a:lnTo>
                        <a:pt x="1978220" y="2208345"/>
                      </a:lnTo>
                      <a:lnTo>
                        <a:pt x="1973553" y="2115925"/>
                      </a:lnTo>
                      <a:cubicBezTo>
                        <a:pt x="1922889" y="1617049"/>
                        <a:pt x="1501573" y="1227748"/>
                        <a:pt x="989331" y="1227748"/>
                      </a:cubicBezTo>
                      <a:lnTo>
                        <a:pt x="1273687" y="1227748"/>
                      </a:lnTo>
                      <a:cubicBezTo>
                        <a:pt x="1789216" y="1227748"/>
                        <a:pt x="2207134" y="809830"/>
                        <a:pt x="2207134" y="294301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ffectLst>
                  <a:innerShdw blurRad="584200">
                    <a:srgbClr val="2CE7AE"/>
                  </a:inn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467C1C2F-4F52-7609-F74D-B6DDD98F8490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40937" y="830356"/>
                  <a:ext cx="1976309" cy="1971554"/>
                </a:xfrm>
                <a:custGeom>
                  <a:avLst/>
                  <a:gdLst>
                    <a:gd name="connsiteX0" fmla="*/ 989329 w 1976309"/>
                    <a:gd name="connsiteY0" fmla="*/ 0 h 1971554"/>
                    <a:gd name="connsiteX1" fmla="*/ 1542473 w 1976309"/>
                    <a:gd name="connsiteY1" fmla="*/ 168962 h 1971554"/>
                    <a:gd name="connsiteX2" fmla="*/ 1688709 w 1976309"/>
                    <a:gd name="connsiteY2" fmla="*/ 289618 h 1971554"/>
                    <a:gd name="connsiteX3" fmla="*/ 1689273 w 1976309"/>
                    <a:gd name="connsiteY3" fmla="*/ 290231 h 1971554"/>
                    <a:gd name="connsiteX4" fmla="*/ 1800721 w 1976309"/>
                    <a:gd name="connsiteY4" fmla="*/ 425307 h 1971554"/>
                    <a:gd name="connsiteX5" fmla="*/ 1859487 w 1976309"/>
                    <a:gd name="connsiteY5" fmla="*/ 518243 h 1971554"/>
                    <a:gd name="connsiteX6" fmla="*/ 1900913 w 1976309"/>
                    <a:gd name="connsiteY6" fmla="*/ 604238 h 1971554"/>
                    <a:gd name="connsiteX7" fmla="*/ 1925975 w 1976309"/>
                    <a:gd name="connsiteY7" fmla="*/ 672711 h 1971554"/>
                    <a:gd name="connsiteX8" fmla="*/ 1935277 w 1976309"/>
                    <a:gd name="connsiteY8" fmla="*/ 699393 h 1971554"/>
                    <a:gd name="connsiteX9" fmla="*/ 1936021 w 1976309"/>
                    <a:gd name="connsiteY9" fmla="*/ 702286 h 1971554"/>
                    <a:gd name="connsiteX10" fmla="*/ 1957427 w 1976309"/>
                    <a:gd name="connsiteY10" fmla="*/ 788885 h 1971554"/>
                    <a:gd name="connsiteX11" fmla="*/ 1971202 w 1976309"/>
                    <a:gd name="connsiteY11" fmla="*/ 881072 h 1971554"/>
                    <a:gd name="connsiteX12" fmla="*/ 1972529 w 1976309"/>
                    <a:gd name="connsiteY12" fmla="*/ 907348 h 1971554"/>
                    <a:gd name="connsiteX13" fmla="*/ 1972528 w 1976309"/>
                    <a:gd name="connsiteY13" fmla="*/ 907348 h 1971554"/>
                    <a:gd name="connsiteX14" fmla="*/ 1976309 w 1976309"/>
                    <a:gd name="connsiteY14" fmla="*/ 982224 h 1971554"/>
                    <a:gd name="connsiteX15" fmla="*/ 1976309 w 1976309"/>
                    <a:gd name="connsiteY15" fmla="*/ 1038961 h 1971554"/>
                    <a:gd name="connsiteX16" fmla="*/ 1974165 w 1976309"/>
                    <a:gd name="connsiteY16" fmla="*/ 1084242 h 1971554"/>
                    <a:gd name="connsiteX17" fmla="*/ 1182669 w 1976309"/>
                    <a:gd name="connsiteY17" fmla="*/ 1959777 h 1971554"/>
                    <a:gd name="connsiteX18" fmla="*/ 1103854 w 1976309"/>
                    <a:gd name="connsiteY18" fmla="*/ 1971554 h 1971554"/>
                    <a:gd name="connsiteX19" fmla="*/ 986979 w 1976309"/>
                    <a:gd name="connsiteY19" fmla="*/ 1971554 h 1971554"/>
                    <a:gd name="connsiteX20" fmla="*/ 958546 w 1976309"/>
                    <a:gd name="connsiteY20" fmla="*/ 1970118 h 1971554"/>
                    <a:gd name="connsiteX21" fmla="*/ 958546 w 1976309"/>
                    <a:gd name="connsiteY21" fmla="*/ 1970119 h 1971554"/>
                    <a:gd name="connsiteX22" fmla="*/ 885827 w 1976309"/>
                    <a:gd name="connsiteY22" fmla="*/ 1966447 h 1971554"/>
                    <a:gd name="connsiteX23" fmla="*/ 2144 w 1976309"/>
                    <a:gd name="connsiteY23" fmla="*/ 1077137 h 1971554"/>
                    <a:gd name="connsiteX24" fmla="*/ 0 w 1976309"/>
                    <a:gd name="connsiteY24" fmla="*/ 1031856 h 1971554"/>
                    <a:gd name="connsiteX25" fmla="*/ 0 w 1976309"/>
                    <a:gd name="connsiteY25" fmla="*/ 989329 h 1971554"/>
                    <a:gd name="connsiteX26" fmla="*/ 1436 w 1976309"/>
                    <a:gd name="connsiteY26" fmla="*/ 960896 h 1971554"/>
                    <a:gd name="connsiteX27" fmla="*/ 1435 w 1976309"/>
                    <a:gd name="connsiteY27" fmla="*/ 960896 h 1971554"/>
                    <a:gd name="connsiteX28" fmla="*/ 5107 w 1976309"/>
                    <a:gd name="connsiteY28" fmla="*/ 888177 h 1971554"/>
                    <a:gd name="connsiteX29" fmla="*/ 989329 w 1976309"/>
                    <a:gd name="connsiteY29" fmla="*/ 0 h 1971554"/>
                    <a:gd name="connsiteX30" fmla="*/ 1441630 w 1976309"/>
                    <a:gd name="connsiteY30" fmla="*/ 1065445 h 1971554"/>
                    <a:gd name="connsiteX31" fmla="*/ 1438005 w 1976309"/>
                    <a:gd name="connsiteY31" fmla="*/ 1067335 h 1971554"/>
                    <a:gd name="connsiteX32" fmla="*/ 1435766 w 1976309"/>
                    <a:gd name="connsiteY32" fmla="*/ 1068788 h 1971554"/>
                    <a:gd name="connsiteX33" fmla="*/ 1435750 w 1976309"/>
                    <a:gd name="connsiteY33" fmla="*/ 1068800 h 1971554"/>
                    <a:gd name="connsiteX34" fmla="*/ 1435733 w 1976309"/>
                    <a:gd name="connsiteY34" fmla="*/ 1068811 h 1971554"/>
                    <a:gd name="connsiteX35" fmla="*/ 1428863 w 1976309"/>
                    <a:gd name="connsiteY35" fmla="*/ 1073979 h 1971554"/>
                    <a:gd name="connsiteX36" fmla="*/ 1393094 w 1976309"/>
                    <a:gd name="connsiteY36" fmla="*/ 1101558 h 1971554"/>
                    <a:gd name="connsiteX37" fmla="*/ 1441630 w 1976309"/>
                    <a:gd name="connsiteY37" fmla="*/ 1065445 h 1971554"/>
                    <a:gd name="connsiteX38" fmla="*/ 869996 w 1976309"/>
                    <a:gd name="connsiteY38" fmla="*/ 1395444 h 1971554"/>
                    <a:gd name="connsiteX39" fmla="*/ 904219 w 1976309"/>
                    <a:gd name="connsiteY39" fmla="*/ 1440355 h 1971554"/>
                    <a:gd name="connsiteX40" fmla="*/ 902766 w 1976309"/>
                    <a:gd name="connsiteY40" fmla="*/ 1438116 h 1971554"/>
                    <a:gd name="connsiteX41" fmla="*/ 902754 w 1976309"/>
                    <a:gd name="connsiteY41" fmla="*/ 1438100 h 1971554"/>
                    <a:gd name="connsiteX42" fmla="*/ 902743 w 1976309"/>
                    <a:gd name="connsiteY42" fmla="*/ 1438083 h 1971554"/>
                    <a:gd name="connsiteX43" fmla="*/ 897575 w 1976309"/>
                    <a:gd name="connsiteY43" fmla="*/ 1431213 h 1971554"/>
                    <a:gd name="connsiteX44" fmla="*/ 869996 w 1976309"/>
                    <a:gd name="connsiteY44" fmla="*/ 1395444 h 19715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76309" h="1971554">
                      <a:moveTo>
                        <a:pt x="989329" y="0"/>
                      </a:moveTo>
                      <a:cubicBezTo>
                        <a:pt x="1194226" y="0"/>
                        <a:pt x="1384575" y="62288"/>
                        <a:pt x="1542473" y="168962"/>
                      </a:cubicBezTo>
                      <a:lnTo>
                        <a:pt x="1688709" y="289618"/>
                      </a:lnTo>
                      <a:lnTo>
                        <a:pt x="1689273" y="290231"/>
                      </a:lnTo>
                      <a:lnTo>
                        <a:pt x="1800721" y="425307"/>
                      </a:lnTo>
                      <a:lnTo>
                        <a:pt x="1859487" y="518243"/>
                      </a:lnTo>
                      <a:lnTo>
                        <a:pt x="1900913" y="604238"/>
                      </a:lnTo>
                      <a:lnTo>
                        <a:pt x="1925975" y="672711"/>
                      </a:lnTo>
                      <a:lnTo>
                        <a:pt x="1935277" y="699393"/>
                      </a:lnTo>
                      <a:lnTo>
                        <a:pt x="1936021" y="702286"/>
                      </a:lnTo>
                      <a:lnTo>
                        <a:pt x="1957427" y="788885"/>
                      </a:lnTo>
                      <a:cubicBezTo>
                        <a:pt x="1963422" y="819141"/>
                        <a:pt x="1968036" y="849892"/>
                        <a:pt x="1971202" y="881072"/>
                      </a:cubicBezTo>
                      <a:lnTo>
                        <a:pt x="1972529" y="907348"/>
                      </a:lnTo>
                      <a:lnTo>
                        <a:pt x="1972528" y="907348"/>
                      </a:lnTo>
                      <a:lnTo>
                        <a:pt x="1976309" y="982224"/>
                      </a:lnTo>
                      <a:lnTo>
                        <a:pt x="1976309" y="1038961"/>
                      </a:lnTo>
                      <a:lnTo>
                        <a:pt x="1974165" y="1084242"/>
                      </a:lnTo>
                      <a:cubicBezTo>
                        <a:pt x="1932542" y="1521552"/>
                        <a:pt x="1606245" y="1875863"/>
                        <a:pt x="1182669" y="1959777"/>
                      </a:cubicBezTo>
                      <a:lnTo>
                        <a:pt x="1103854" y="1971554"/>
                      </a:lnTo>
                      <a:lnTo>
                        <a:pt x="986979" y="1971554"/>
                      </a:lnTo>
                      <a:lnTo>
                        <a:pt x="958546" y="1970118"/>
                      </a:lnTo>
                      <a:lnTo>
                        <a:pt x="958546" y="1970119"/>
                      </a:lnTo>
                      <a:lnTo>
                        <a:pt x="885827" y="1966447"/>
                      </a:lnTo>
                      <a:cubicBezTo>
                        <a:pt x="418131" y="1918951"/>
                        <a:pt x="46741" y="1545685"/>
                        <a:pt x="2144" y="1077137"/>
                      </a:cubicBezTo>
                      <a:lnTo>
                        <a:pt x="0" y="1031856"/>
                      </a:lnTo>
                      <a:lnTo>
                        <a:pt x="0" y="989329"/>
                      </a:lnTo>
                      <a:lnTo>
                        <a:pt x="1436" y="960896"/>
                      </a:lnTo>
                      <a:lnTo>
                        <a:pt x="1435" y="960896"/>
                      </a:lnTo>
                      <a:lnTo>
                        <a:pt x="5107" y="888177"/>
                      </a:lnTo>
                      <a:cubicBezTo>
                        <a:pt x="55770" y="389301"/>
                        <a:pt x="477086" y="0"/>
                        <a:pt x="989329" y="0"/>
                      </a:cubicBezTo>
                      <a:close/>
                      <a:moveTo>
                        <a:pt x="1441630" y="1065445"/>
                      </a:moveTo>
                      <a:cubicBezTo>
                        <a:pt x="1441611" y="1065238"/>
                        <a:pt x="1440510" y="1065790"/>
                        <a:pt x="1438005" y="1067335"/>
                      </a:cubicBezTo>
                      <a:lnTo>
                        <a:pt x="1435766" y="1068788"/>
                      </a:lnTo>
                      <a:lnTo>
                        <a:pt x="1435750" y="1068800"/>
                      </a:lnTo>
                      <a:lnTo>
                        <a:pt x="1435733" y="1068811"/>
                      </a:lnTo>
                      <a:lnTo>
                        <a:pt x="1428863" y="1073979"/>
                      </a:lnTo>
                      <a:cubicBezTo>
                        <a:pt x="1404594" y="1092311"/>
                        <a:pt x="1394700" y="1100031"/>
                        <a:pt x="1393094" y="1101558"/>
                      </a:cubicBezTo>
                      <a:cubicBezTo>
                        <a:pt x="1388878" y="1105567"/>
                        <a:pt x="1441764" y="1066896"/>
                        <a:pt x="1441630" y="1065445"/>
                      </a:cubicBezTo>
                      <a:close/>
                      <a:moveTo>
                        <a:pt x="869996" y="1395444"/>
                      </a:moveTo>
                      <a:cubicBezTo>
                        <a:pt x="865415" y="1390625"/>
                        <a:pt x="916578" y="1460390"/>
                        <a:pt x="904219" y="1440355"/>
                      </a:cubicBezTo>
                      <a:lnTo>
                        <a:pt x="902766" y="1438116"/>
                      </a:lnTo>
                      <a:lnTo>
                        <a:pt x="902754" y="1438100"/>
                      </a:lnTo>
                      <a:lnTo>
                        <a:pt x="902743" y="1438083"/>
                      </a:lnTo>
                      <a:lnTo>
                        <a:pt x="897575" y="1431213"/>
                      </a:lnTo>
                      <a:cubicBezTo>
                        <a:pt x="879243" y="1406944"/>
                        <a:pt x="871523" y="1397050"/>
                        <a:pt x="869996" y="1395444"/>
                      </a:cubicBezTo>
                      <a:close/>
                    </a:path>
                  </a:pathLst>
                </a:custGeom>
                <a:noFill/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61161D06-4004-5462-8B96-513B0870F4E8}"/>
                </a:ext>
              </a:extLst>
            </p:cNvPr>
            <p:cNvGrpSpPr/>
            <p:nvPr/>
          </p:nvGrpSpPr>
          <p:grpSpPr>
            <a:xfrm rot="18900000">
              <a:off x="5295735" y="11405251"/>
              <a:ext cx="1634836" cy="1634836"/>
              <a:chOff x="6427166" y="3729166"/>
              <a:chExt cx="1634836" cy="1634836"/>
            </a:xfrm>
          </p:grpSpPr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14F42ABF-010B-ABE8-1FBB-6E2BC0AF7384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>
                <a:innerShdw blurRad="584200">
                  <a:srgbClr val="2CE7AE"/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9A684307-78E3-919A-EC31-F8198795F206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10C545C6-9059-6815-86DE-026863651152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bg1"/>
                      </a:solidFill>
                    </a:rPr>
                    <a:t>STEP</a:t>
                  </a:r>
                </a:p>
              </p:txBody>
            </p:sp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D1D4A654-A4EC-FA78-B80E-8A4F6C41E0C9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bg1"/>
                      </a:solidFill>
                      <a:latin typeface="Russo One" panose="02000503050000020004" pitchFamily="2" charset="0"/>
                    </a:rPr>
                    <a:t>01</a:t>
                  </a:r>
                </a:p>
              </p:txBody>
            </p:sp>
          </p:grpSp>
        </p:grpSp>
      </p:grpSp>
      <p:grpSp>
        <p:nvGrpSpPr>
          <p:cNvPr id="133" name="2">
            <a:extLst>
              <a:ext uri="{FF2B5EF4-FFF2-40B4-BE49-F238E27FC236}">
                <a16:creationId xmlns:a16="http://schemas.microsoft.com/office/drawing/2014/main" id="{A2CAEB64-2A2C-A56F-4B85-978680D0C49E}"/>
              </a:ext>
            </a:extLst>
          </p:cNvPr>
          <p:cNvGrpSpPr/>
          <p:nvPr/>
        </p:nvGrpSpPr>
        <p:grpSpPr>
          <a:xfrm>
            <a:off x="445570" y="3454019"/>
            <a:ext cx="11246302" cy="11246302"/>
            <a:chOff x="445570" y="3454019"/>
            <a:chExt cx="11246302" cy="11246302"/>
          </a:xfrm>
        </p:grpSpPr>
        <p:grpSp>
          <p:nvGrpSpPr>
            <p:cNvPr id="9" name="2">
              <a:extLst>
                <a:ext uri="{FF2B5EF4-FFF2-40B4-BE49-F238E27FC236}">
                  <a16:creationId xmlns:a16="http://schemas.microsoft.com/office/drawing/2014/main" id="{360595AA-0A7C-C0A4-D5A7-A7F0FB19C018}"/>
                </a:ext>
              </a:extLst>
            </p:cNvPr>
            <p:cNvGrpSpPr/>
            <p:nvPr/>
          </p:nvGrpSpPr>
          <p:grpSpPr>
            <a:xfrm rot="18900000">
              <a:off x="445570" y="3454019"/>
              <a:ext cx="11246302" cy="11246302"/>
              <a:chOff x="1962959" y="-3782767"/>
              <a:chExt cx="11246302" cy="11246302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637B0AE6-6DD4-02F6-31B3-8E96EE91504D}"/>
                  </a:ext>
                </a:extLst>
              </p:cNvPr>
              <p:cNvSpPr/>
              <p:nvPr/>
            </p:nvSpPr>
            <p:spPr>
              <a:xfrm>
                <a:off x="1962959" y="-37827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E5B3A1A6-1E54-0EC8-C0A2-81EB6027602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93203" y="855756"/>
                <a:ext cx="4183443" cy="4238265"/>
              </a:xfrm>
              <a:custGeom>
                <a:avLst/>
                <a:gdLst>
                  <a:gd name="connsiteX0" fmla="*/ 896859 w 4183443"/>
                  <a:gd name="connsiteY0" fmla="*/ 2703301 h 4238265"/>
                  <a:gd name="connsiteX1" fmla="*/ 901790 w 4183443"/>
                  <a:gd name="connsiteY1" fmla="*/ 2710880 h 4238265"/>
                  <a:gd name="connsiteX2" fmla="*/ 904045 w 4183443"/>
                  <a:gd name="connsiteY2" fmla="*/ 2715172 h 4238265"/>
                  <a:gd name="connsiteX3" fmla="*/ 911443 w 4183443"/>
                  <a:gd name="connsiteY3" fmla="*/ 2730472 h 4238265"/>
                  <a:gd name="connsiteX4" fmla="*/ 915191 w 4183443"/>
                  <a:gd name="connsiteY4" fmla="*/ 2738692 h 4238265"/>
                  <a:gd name="connsiteX5" fmla="*/ 932180 w 4183443"/>
                  <a:gd name="connsiteY5" fmla="*/ 2778760 h 4238265"/>
                  <a:gd name="connsiteX6" fmla="*/ 1069340 w 4183443"/>
                  <a:gd name="connsiteY6" fmla="*/ 3068320 h 4238265"/>
                  <a:gd name="connsiteX7" fmla="*/ 1113311 w 4183443"/>
                  <a:gd name="connsiteY7" fmla="*/ 3139138 h 4238265"/>
                  <a:gd name="connsiteX8" fmla="*/ 1121792 w 4183443"/>
                  <a:gd name="connsiteY8" fmla="*/ 3148572 h 4238265"/>
                  <a:gd name="connsiteX9" fmla="*/ 1130194 w 4183443"/>
                  <a:gd name="connsiteY9" fmla="*/ 3161427 h 4238265"/>
                  <a:gd name="connsiteX10" fmla="*/ 1168481 w 4183443"/>
                  <a:gd name="connsiteY10" fmla="*/ 3200505 h 4238265"/>
                  <a:gd name="connsiteX11" fmla="*/ 1121792 w 4183443"/>
                  <a:gd name="connsiteY11" fmla="*/ 3148572 h 4238265"/>
                  <a:gd name="connsiteX12" fmla="*/ 1069341 w 4183443"/>
                  <a:gd name="connsiteY12" fmla="*/ 3068321 h 4238265"/>
                  <a:gd name="connsiteX13" fmla="*/ 932181 w 4183443"/>
                  <a:gd name="connsiteY13" fmla="*/ 2778761 h 4238265"/>
                  <a:gd name="connsiteX14" fmla="*/ 917449 w 4183443"/>
                  <a:gd name="connsiteY14" fmla="*/ 2743642 h 4238265"/>
                  <a:gd name="connsiteX15" fmla="*/ 915191 w 4183443"/>
                  <a:gd name="connsiteY15" fmla="*/ 2738692 h 4238265"/>
                  <a:gd name="connsiteX16" fmla="*/ 913582 w 4183443"/>
                  <a:gd name="connsiteY16" fmla="*/ 2734896 h 4238265"/>
                  <a:gd name="connsiteX17" fmla="*/ 911443 w 4183443"/>
                  <a:gd name="connsiteY17" fmla="*/ 2730472 h 4238265"/>
                  <a:gd name="connsiteX18" fmla="*/ 907227 w 4183443"/>
                  <a:gd name="connsiteY18" fmla="*/ 2721228 h 4238265"/>
                  <a:gd name="connsiteX19" fmla="*/ 904045 w 4183443"/>
                  <a:gd name="connsiteY19" fmla="*/ 2715172 h 4238265"/>
                  <a:gd name="connsiteX20" fmla="*/ 902491 w 4183443"/>
                  <a:gd name="connsiteY20" fmla="*/ 2711958 h 4238265"/>
                  <a:gd name="connsiteX21" fmla="*/ 901790 w 4183443"/>
                  <a:gd name="connsiteY21" fmla="*/ 2710880 h 4238265"/>
                  <a:gd name="connsiteX22" fmla="*/ 900652 w 4183443"/>
                  <a:gd name="connsiteY22" fmla="*/ 2708715 h 4238265"/>
                  <a:gd name="connsiteX23" fmla="*/ 896859 w 4183443"/>
                  <a:gd name="connsiteY23" fmla="*/ 2703301 h 4238265"/>
                  <a:gd name="connsiteX24" fmla="*/ 989331 w 4183443"/>
                  <a:gd name="connsiteY24" fmla="*/ 2259606 h 4238265"/>
                  <a:gd name="connsiteX25" fmla="*/ 1973553 w 4183443"/>
                  <a:gd name="connsiteY25" fmla="*/ 3147783 h 4238265"/>
                  <a:gd name="connsiteX26" fmla="*/ 1978220 w 4183443"/>
                  <a:gd name="connsiteY26" fmla="*/ 3240203 h 4238265"/>
                  <a:gd name="connsiteX27" fmla="*/ 1978219 w 4183443"/>
                  <a:gd name="connsiteY27" fmla="*/ 3240203 h 4238265"/>
                  <a:gd name="connsiteX28" fmla="*/ 1978660 w 4183443"/>
                  <a:gd name="connsiteY28" fmla="*/ 3248935 h 4238265"/>
                  <a:gd name="connsiteX29" fmla="*/ 989330 w 4183443"/>
                  <a:gd name="connsiteY29" fmla="*/ 4238265 h 4238265"/>
                  <a:gd name="connsiteX30" fmla="*/ 0 w 4183443"/>
                  <a:gd name="connsiteY30" fmla="*/ 3248935 h 4238265"/>
                  <a:gd name="connsiteX31" fmla="*/ 888177 w 4183443"/>
                  <a:gd name="connsiteY31" fmla="*/ 2264713 h 4238265"/>
                  <a:gd name="connsiteX32" fmla="*/ 970284 w 4183443"/>
                  <a:gd name="connsiteY32" fmla="*/ 2260567 h 4238265"/>
                  <a:gd name="connsiteX33" fmla="*/ 970280 w 4183443"/>
                  <a:gd name="connsiteY33" fmla="*/ 2260600 h 4238265"/>
                  <a:gd name="connsiteX34" fmla="*/ 947420 w 4183443"/>
                  <a:gd name="connsiteY34" fmla="*/ 2359660 h 4238265"/>
                  <a:gd name="connsiteX35" fmla="*/ 939800 w 4183443"/>
                  <a:gd name="connsiteY35" fmla="*/ 2405380 h 4238265"/>
                  <a:gd name="connsiteX36" fmla="*/ 909320 w 4183443"/>
                  <a:gd name="connsiteY36" fmla="*/ 2473960 h 4238265"/>
                  <a:gd name="connsiteX37" fmla="*/ 886460 w 4183443"/>
                  <a:gd name="connsiteY37" fmla="*/ 2512060 h 4238265"/>
                  <a:gd name="connsiteX38" fmla="*/ 878840 w 4183443"/>
                  <a:gd name="connsiteY38" fmla="*/ 2641600 h 4238265"/>
                  <a:gd name="connsiteX39" fmla="*/ 879037 w 4183443"/>
                  <a:gd name="connsiteY39" fmla="*/ 2642397 h 4238265"/>
                  <a:gd name="connsiteX40" fmla="*/ 887347 w 4183443"/>
                  <a:gd name="connsiteY40" fmla="*/ 2676204 h 4238265"/>
                  <a:gd name="connsiteX41" fmla="*/ 889965 w 4183443"/>
                  <a:gd name="connsiteY41" fmla="*/ 2687105 h 4238265"/>
                  <a:gd name="connsiteX42" fmla="*/ 892217 w 4183443"/>
                  <a:gd name="connsiteY42" fmla="*/ 2696546 h 4238265"/>
                  <a:gd name="connsiteX43" fmla="*/ 892296 w 4183443"/>
                  <a:gd name="connsiteY43" fmla="*/ 2696835 h 4238265"/>
                  <a:gd name="connsiteX44" fmla="*/ 892781 w 4183443"/>
                  <a:gd name="connsiteY44" fmla="*/ 2698862 h 4238265"/>
                  <a:gd name="connsiteX45" fmla="*/ 893770 w 4183443"/>
                  <a:gd name="connsiteY45" fmla="*/ 2702239 h 4238265"/>
                  <a:gd name="connsiteX46" fmla="*/ 893771 w 4183443"/>
                  <a:gd name="connsiteY46" fmla="*/ 2702239 h 4238265"/>
                  <a:gd name="connsiteX47" fmla="*/ 892296 w 4183443"/>
                  <a:gd name="connsiteY47" fmla="*/ 2696835 h 4238265"/>
                  <a:gd name="connsiteX48" fmla="*/ 890540 w 4183443"/>
                  <a:gd name="connsiteY48" fmla="*/ 2689499 h 4238265"/>
                  <a:gd name="connsiteX49" fmla="*/ 889965 w 4183443"/>
                  <a:gd name="connsiteY49" fmla="*/ 2687105 h 4238265"/>
                  <a:gd name="connsiteX50" fmla="*/ 887923 w 4183443"/>
                  <a:gd name="connsiteY50" fmla="*/ 2678548 h 4238265"/>
                  <a:gd name="connsiteX51" fmla="*/ 887347 w 4183443"/>
                  <a:gd name="connsiteY51" fmla="*/ 2676204 h 4238265"/>
                  <a:gd name="connsiteX52" fmla="*/ 886181 w 4183443"/>
                  <a:gd name="connsiteY52" fmla="*/ 2671346 h 4238265"/>
                  <a:gd name="connsiteX53" fmla="*/ 879037 w 4183443"/>
                  <a:gd name="connsiteY53" fmla="*/ 2642397 h 4238265"/>
                  <a:gd name="connsiteX54" fmla="*/ 878841 w 4183443"/>
                  <a:gd name="connsiteY54" fmla="*/ 2641601 h 4238265"/>
                  <a:gd name="connsiteX55" fmla="*/ 886461 w 4183443"/>
                  <a:gd name="connsiteY55" fmla="*/ 2512061 h 4238265"/>
                  <a:gd name="connsiteX56" fmla="*/ 909321 w 4183443"/>
                  <a:gd name="connsiteY56" fmla="*/ 2473961 h 4238265"/>
                  <a:gd name="connsiteX57" fmla="*/ 939801 w 4183443"/>
                  <a:gd name="connsiteY57" fmla="*/ 2405381 h 4238265"/>
                  <a:gd name="connsiteX58" fmla="*/ 947421 w 4183443"/>
                  <a:gd name="connsiteY58" fmla="*/ 2359661 h 4238265"/>
                  <a:gd name="connsiteX59" fmla="*/ 970281 w 4183443"/>
                  <a:gd name="connsiteY59" fmla="*/ 2260601 h 4238265"/>
                  <a:gd name="connsiteX60" fmla="*/ 970285 w 4183443"/>
                  <a:gd name="connsiteY60" fmla="*/ 2260568 h 4238265"/>
                  <a:gd name="connsiteX61" fmla="*/ 3077130 w 4183443"/>
                  <a:gd name="connsiteY61" fmla="*/ 1395444 h 4238265"/>
                  <a:gd name="connsiteX62" fmla="*/ 3111353 w 4183443"/>
                  <a:gd name="connsiteY62" fmla="*/ 1440355 h 4238265"/>
                  <a:gd name="connsiteX63" fmla="*/ 3109900 w 4183443"/>
                  <a:gd name="connsiteY63" fmla="*/ 1438116 h 4238265"/>
                  <a:gd name="connsiteX64" fmla="*/ 3109888 w 4183443"/>
                  <a:gd name="connsiteY64" fmla="*/ 1438100 h 4238265"/>
                  <a:gd name="connsiteX65" fmla="*/ 3109877 w 4183443"/>
                  <a:gd name="connsiteY65" fmla="*/ 1438083 h 4238265"/>
                  <a:gd name="connsiteX66" fmla="*/ 3104709 w 4183443"/>
                  <a:gd name="connsiteY66" fmla="*/ 1431213 h 4238265"/>
                  <a:gd name="connsiteX67" fmla="*/ 3077130 w 4183443"/>
                  <a:gd name="connsiteY67" fmla="*/ 1395444 h 4238265"/>
                  <a:gd name="connsiteX68" fmla="*/ 3648764 w 4183443"/>
                  <a:gd name="connsiteY68" fmla="*/ 1065445 h 4238265"/>
                  <a:gd name="connsiteX69" fmla="*/ 3645139 w 4183443"/>
                  <a:gd name="connsiteY69" fmla="*/ 1067335 h 4238265"/>
                  <a:gd name="connsiteX70" fmla="*/ 3642900 w 4183443"/>
                  <a:gd name="connsiteY70" fmla="*/ 1068788 h 4238265"/>
                  <a:gd name="connsiteX71" fmla="*/ 3642884 w 4183443"/>
                  <a:gd name="connsiteY71" fmla="*/ 1068800 h 4238265"/>
                  <a:gd name="connsiteX72" fmla="*/ 3642867 w 4183443"/>
                  <a:gd name="connsiteY72" fmla="*/ 1068811 h 4238265"/>
                  <a:gd name="connsiteX73" fmla="*/ 3635997 w 4183443"/>
                  <a:gd name="connsiteY73" fmla="*/ 1073979 h 4238265"/>
                  <a:gd name="connsiteX74" fmla="*/ 3600228 w 4183443"/>
                  <a:gd name="connsiteY74" fmla="*/ 1101558 h 4238265"/>
                  <a:gd name="connsiteX75" fmla="*/ 3648764 w 4183443"/>
                  <a:gd name="connsiteY75" fmla="*/ 1065445 h 4238265"/>
                  <a:gd name="connsiteX76" fmla="*/ 2207134 w 4183443"/>
                  <a:gd name="connsiteY76" fmla="*/ 1031857 h 4238265"/>
                  <a:gd name="connsiteX77" fmla="*/ 2209278 w 4183443"/>
                  <a:gd name="connsiteY77" fmla="*/ 1077138 h 4238265"/>
                  <a:gd name="connsiteX78" fmla="*/ 3092961 w 4183443"/>
                  <a:gd name="connsiteY78" fmla="*/ 1966448 h 4238265"/>
                  <a:gd name="connsiteX79" fmla="*/ 3165680 w 4183443"/>
                  <a:gd name="connsiteY79" fmla="*/ 1970120 h 4238265"/>
                  <a:gd name="connsiteX80" fmla="*/ 3165680 w 4183443"/>
                  <a:gd name="connsiteY80" fmla="*/ 1970119 h 4238265"/>
                  <a:gd name="connsiteX81" fmla="*/ 3194113 w 4183443"/>
                  <a:gd name="connsiteY81" fmla="*/ 1971555 h 4238265"/>
                  <a:gd name="connsiteX82" fmla="*/ 3310988 w 4183443"/>
                  <a:gd name="connsiteY82" fmla="*/ 1971555 h 4238265"/>
                  <a:gd name="connsiteX83" fmla="*/ 3297616 w 4183443"/>
                  <a:gd name="connsiteY83" fmla="*/ 1973553 h 4238265"/>
                  <a:gd name="connsiteX84" fmla="*/ 3271340 w 4183443"/>
                  <a:gd name="connsiteY84" fmla="*/ 1974880 h 4238265"/>
                  <a:gd name="connsiteX85" fmla="*/ 3271340 w 4183443"/>
                  <a:gd name="connsiteY85" fmla="*/ 1974879 h 4238265"/>
                  <a:gd name="connsiteX86" fmla="*/ 3196464 w 4183443"/>
                  <a:gd name="connsiteY86" fmla="*/ 1978660 h 4238265"/>
                  <a:gd name="connsiteX87" fmla="*/ 2912108 w 4183443"/>
                  <a:gd name="connsiteY87" fmla="*/ 1978660 h 4238265"/>
                  <a:gd name="connsiteX88" fmla="*/ 1978661 w 4183443"/>
                  <a:gd name="connsiteY88" fmla="*/ 2912107 h 4238265"/>
                  <a:gd name="connsiteX89" fmla="*/ 1978661 w 4183443"/>
                  <a:gd name="connsiteY89" fmla="*/ 3240170 h 4238265"/>
                  <a:gd name="connsiteX90" fmla="*/ 1978220 w 4183443"/>
                  <a:gd name="connsiteY90" fmla="*/ 3240202 h 4238265"/>
                  <a:gd name="connsiteX91" fmla="*/ 1973553 w 4183443"/>
                  <a:gd name="connsiteY91" fmla="*/ 3147782 h 4238265"/>
                  <a:gd name="connsiteX92" fmla="*/ 989331 w 4183443"/>
                  <a:gd name="connsiteY92" fmla="*/ 2259605 h 4238265"/>
                  <a:gd name="connsiteX93" fmla="*/ 1273687 w 4183443"/>
                  <a:gd name="connsiteY93" fmla="*/ 2259605 h 4238265"/>
                  <a:gd name="connsiteX94" fmla="*/ 2207134 w 4183443"/>
                  <a:gd name="connsiteY94" fmla="*/ 1326158 h 4238265"/>
                  <a:gd name="connsiteX95" fmla="*/ 3196463 w 4183443"/>
                  <a:gd name="connsiteY95" fmla="*/ 0 h 4238265"/>
                  <a:gd name="connsiteX96" fmla="*/ 3749607 w 4183443"/>
                  <a:gd name="connsiteY96" fmla="*/ 168962 h 4238265"/>
                  <a:gd name="connsiteX97" fmla="*/ 3895843 w 4183443"/>
                  <a:gd name="connsiteY97" fmla="*/ 289618 h 4238265"/>
                  <a:gd name="connsiteX98" fmla="*/ 3896407 w 4183443"/>
                  <a:gd name="connsiteY98" fmla="*/ 290231 h 4238265"/>
                  <a:gd name="connsiteX99" fmla="*/ 4007855 w 4183443"/>
                  <a:gd name="connsiteY99" fmla="*/ 425307 h 4238265"/>
                  <a:gd name="connsiteX100" fmla="*/ 4066621 w 4183443"/>
                  <a:gd name="connsiteY100" fmla="*/ 518243 h 4238265"/>
                  <a:gd name="connsiteX101" fmla="*/ 4108047 w 4183443"/>
                  <a:gd name="connsiteY101" fmla="*/ 604238 h 4238265"/>
                  <a:gd name="connsiteX102" fmla="*/ 4133109 w 4183443"/>
                  <a:gd name="connsiteY102" fmla="*/ 672711 h 4238265"/>
                  <a:gd name="connsiteX103" fmla="*/ 4142411 w 4183443"/>
                  <a:gd name="connsiteY103" fmla="*/ 699393 h 4238265"/>
                  <a:gd name="connsiteX104" fmla="*/ 4143155 w 4183443"/>
                  <a:gd name="connsiteY104" fmla="*/ 702286 h 4238265"/>
                  <a:gd name="connsiteX105" fmla="*/ 4164561 w 4183443"/>
                  <a:gd name="connsiteY105" fmla="*/ 788885 h 4238265"/>
                  <a:gd name="connsiteX106" fmla="*/ 4178336 w 4183443"/>
                  <a:gd name="connsiteY106" fmla="*/ 881072 h 4238265"/>
                  <a:gd name="connsiteX107" fmla="*/ 4179663 w 4183443"/>
                  <a:gd name="connsiteY107" fmla="*/ 907348 h 4238265"/>
                  <a:gd name="connsiteX108" fmla="*/ 4179662 w 4183443"/>
                  <a:gd name="connsiteY108" fmla="*/ 907348 h 4238265"/>
                  <a:gd name="connsiteX109" fmla="*/ 4183443 w 4183443"/>
                  <a:gd name="connsiteY109" fmla="*/ 982224 h 4238265"/>
                  <a:gd name="connsiteX110" fmla="*/ 4183443 w 4183443"/>
                  <a:gd name="connsiteY110" fmla="*/ 1038961 h 4238265"/>
                  <a:gd name="connsiteX111" fmla="*/ 4181299 w 4183443"/>
                  <a:gd name="connsiteY111" fmla="*/ 1084242 h 4238265"/>
                  <a:gd name="connsiteX112" fmla="*/ 3389803 w 4183443"/>
                  <a:gd name="connsiteY112" fmla="*/ 1959777 h 4238265"/>
                  <a:gd name="connsiteX113" fmla="*/ 3310988 w 4183443"/>
                  <a:gd name="connsiteY113" fmla="*/ 1971554 h 4238265"/>
                  <a:gd name="connsiteX114" fmla="*/ 3194113 w 4183443"/>
                  <a:gd name="connsiteY114" fmla="*/ 1971554 h 4238265"/>
                  <a:gd name="connsiteX115" fmla="*/ 3165680 w 4183443"/>
                  <a:gd name="connsiteY115" fmla="*/ 1970118 h 4238265"/>
                  <a:gd name="connsiteX116" fmla="*/ 3165680 w 4183443"/>
                  <a:gd name="connsiteY116" fmla="*/ 1970119 h 4238265"/>
                  <a:gd name="connsiteX117" fmla="*/ 3092961 w 4183443"/>
                  <a:gd name="connsiteY117" fmla="*/ 1966447 h 4238265"/>
                  <a:gd name="connsiteX118" fmla="*/ 2209278 w 4183443"/>
                  <a:gd name="connsiteY118" fmla="*/ 1077137 h 4238265"/>
                  <a:gd name="connsiteX119" fmla="*/ 2207134 w 4183443"/>
                  <a:gd name="connsiteY119" fmla="*/ 1031856 h 4238265"/>
                  <a:gd name="connsiteX120" fmla="*/ 2207134 w 4183443"/>
                  <a:gd name="connsiteY120" fmla="*/ 989329 h 4238265"/>
                  <a:gd name="connsiteX121" fmla="*/ 2208570 w 4183443"/>
                  <a:gd name="connsiteY121" fmla="*/ 960896 h 4238265"/>
                  <a:gd name="connsiteX122" fmla="*/ 2208569 w 4183443"/>
                  <a:gd name="connsiteY122" fmla="*/ 960896 h 4238265"/>
                  <a:gd name="connsiteX123" fmla="*/ 2212241 w 4183443"/>
                  <a:gd name="connsiteY123" fmla="*/ 888177 h 4238265"/>
                  <a:gd name="connsiteX124" fmla="*/ 3196463 w 4183443"/>
                  <a:gd name="connsiteY124" fmla="*/ 0 h 4238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183443" h="4238265">
                    <a:moveTo>
                      <a:pt x="896859" y="2703301"/>
                    </a:moveTo>
                    <a:lnTo>
                      <a:pt x="901790" y="2710880"/>
                    </a:lnTo>
                    <a:lnTo>
                      <a:pt x="904045" y="2715172"/>
                    </a:lnTo>
                    <a:lnTo>
                      <a:pt x="911443" y="2730472"/>
                    </a:lnTo>
                    <a:lnTo>
                      <a:pt x="915191" y="2738692"/>
                    </a:lnTo>
                    <a:lnTo>
                      <a:pt x="932180" y="2778760"/>
                    </a:lnTo>
                    <a:cubicBezTo>
                      <a:pt x="1033920" y="3028486"/>
                      <a:pt x="907455" y="2785021"/>
                      <a:pt x="1069340" y="3068320"/>
                    </a:cubicBezTo>
                    <a:cubicBezTo>
                      <a:pt x="1082723" y="3091741"/>
                      <a:pt x="1097084" y="3116227"/>
                      <a:pt x="1113311" y="3139138"/>
                    </a:cubicBezTo>
                    <a:lnTo>
                      <a:pt x="1121792" y="3148572"/>
                    </a:lnTo>
                    <a:lnTo>
                      <a:pt x="1130194" y="3161427"/>
                    </a:lnTo>
                    <a:lnTo>
                      <a:pt x="1168481" y="3200505"/>
                    </a:lnTo>
                    <a:lnTo>
                      <a:pt x="1121792" y="3148572"/>
                    </a:lnTo>
                    <a:lnTo>
                      <a:pt x="1069341" y="3068321"/>
                    </a:lnTo>
                    <a:cubicBezTo>
                      <a:pt x="907456" y="2785022"/>
                      <a:pt x="1033921" y="3028487"/>
                      <a:pt x="932181" y="2778761"/>
                    </a:cubicBezTo>
                    <a:cubicBezTo>
                      <a:pt x="926422" y="2764626"/>
                      <a:pt x="921560" y="2753075"/>
                      <a:pt x="917449" y="2743642"/>
                    </a:cubicBezTo>
                    <a:lnTo>
                      <a:pt x="915191" y="2738692"/>
                    </a:lnTo>
                    <a:lnTo>
                      <a:pt x="913582" y="2734896"/>
                    </a:lnTo>
                    <a:lnTo>
                      <a:pt x="911443" y="2730472"/>
                    </a:lnTo>
                    <a:lnTo>
                      <a:pt x="907227" y="2721228"/>
                    </a:lnTo>
                    <a:lnTo>
                      <a:pt x="904045" y="2715172"/>
                    </a:lnTo>
                    <a:lnTo>
                      <a:pt x="902491" y="2711958"/>
                    </a:lnTo>
                    <a:lnTo>
                      <a:pt x="901790" y="2710880"/>
                    </a:lnTo>
                    <a:lnTo>
                      <a:pt x="900652" y="2708715"/>
                    </a:lnTo>
                    <a:cubicBezTo>
                      <a:pt x="898972" y="2705883"/>
                      <a:pt x="897756" y="2704234"/>
                      <a:pt x="896859" y="2703301"/>
                    </a:cubicBezTo>
                    <a:close/>
                    <a:moveTo>
                      <a:pt x="989331" y="2259606"/>
                    </a:moveTo>
                    <a:cubicBezTo>
                      <a:pt x="1501573" y="2259606"/>
                      <a:pt x="1922889" y="2648907"/>
                      <a:pt x="1973553" y="3147783"/>
                    </a:cubicBezTo>
                    <a:lnTo>
                      <a:pt x="1978220" y="3240203"/>
                    </a:lnTo>
                    <a:lnTo>
                      <a:pt x="1978219" y="3240203"/>
                    </a:lnTo>
                    <a:lnTo>
                      <a:pt x="1978660" y="3248935"/>
                    </a:lnTo>
                    <a:cubicBezTo>
                      <a:pt x="1978660" y="3795327"/>
                      <a:pt x="1535722" y="4238265"/>
                      <a:pt x="989330" y="4238265"/>
                    </a:cubicBezTo>
                    <a:cubicBezTo>
                      <a:pt x="442938" y="4238265"/>
                      <a:pt x="0" y="3795327"/>
                      <a:pt x="0" y="3248935"/>
                    </a:cubicBezTo>
                    <a:cubicBezTo>
                      <a:pt x="0" y="2736693"/>
                      <a:pt x="389301" y="2315376"/>
                      <a:pt x="888177" y="2264713"/>
                    </a:cubicBezTo>
                    <a:lnTo>
                      <a:pt x="970284" y="2260567"/>
                    </a:lnTo>
                    <a:lnTo>
                      <a:pt x="970280" y="2260600"/>
                    </a:lnTo>
                    <a:cubicBezTo>
                      <a:pt x="960385" y="2334810"/>
                      <a:pt x="965989" y="2279196"/>
                      <a:pt x="947420" y="2359660"/>
                    </a:cubicBezTo>
                    <a:cubicBezTo>
                      <a:pt x="943946" y="2374715"/>
                      <a:pt x="942340" y="2390140"/>
                      <a:pt x="939800" y="2405380"/>
                    </a:cubicBezTo>
                    <a:cubicBezTo>
                      <a:pt x="927689" y="2435657"/>
                      <a:pt x="924575" y="2446501"/>
                      <a:pt x="909320" y="2473960"/>
                    </a:cubicBezTo>
                    <a:cubicBezTo>
                      <a:pt x="902127" y="2486907"/>
                      <a:pt x="889109" y="2497488"/>
                      <a:pt x="886460" y="2512060"/>
                    </a:cubicBezTo>
                    <a:cubicBezTo>
                      <a:pt x="878722" y="2554617"/>
                      <a:pt x="881380" y="2598420"/>
                      <a:pt x="878840" y="2641600"/>
                    </a:cubicBezTo>
                    <a:lnTo>
                      <a:pt x="879037" y="2642397"/>
                    </a:lnTo>
                    <a:lnTo>
                      <a:pt x="887347" y="2676204"/>
                    </a:lnTo>
                    <a:lnTo>
                      <a:pt x="889965" y="2687105"/>
                    </a:lnTo>
                    <a:lnTo>
                      <a:pt x="892217" y="2696546"/>
                    </a:lnTo>
                    <a:lnTo>
                      <a:pt x="892296" y="2696835"/>
                    </a:lnTo>
                    <a:lnTo>
                      <a:pt x="892781" y="2698862"/>
                    </a:lnTo>
                    <a:cubicBezTo>
                      <a:pt x="893271" y="2700829"/>
                      <a:pt x="893553" y="2701799"/>
                      <a:pt x="893770" y="2702239"/>
                    </a:cubicBezTo>
                    <a:lnTo>
                      <a:pt x="893771" y="2702239"/>
                    </a:lnTo>
                    <a:lnTo>
                      <a:pt x="892296" y="2696835"/>
                    </a:lnTo>
                    <a:lnTo>
                      <a:pt x="890540" y="2689499"/>
                    </a:lnTo>
                    <a:lnTo>
                      <a:pt x="889965" y="2687105"/>
                    </a:lnTo>
                    <a:lnTo>
                      <a:pt x="887923" y="2678548"/>
                    </a:lnTo>
                    <a:lnTo>
                      <a:pt x="887347" y="2676204"/>
                    </a:lnTo>
                    <a:lnTo>
                      <a:pt x="886181" y="2671346"/>
                    </a:lnTo>
                    <a:lnTo>
                      <a:pt x="879037" y="2642397"/>
                    </a:lnTo>
                    <a:lnTo>
                      <a:pt x="878841" y="2641601"/>
                    </a:lnTo>
                    <a:cubicBezTo>
                      <a:pt x="881381" y="2598421"/>
                      <a:pt x="878723" y="2554618"/>
                      <a:pt x="886461" y="2512061"/>
                    </a:cubicBezTo>
                    <a:cubicBezTo>
                      <a:pt x="889110" y="2497489"/>
                      <a:pt x="902128" y="2486908"/>
                      <a:pt x="909321" y="2473961"/>
                    </a:cubicBezTo>
                    <a:cubicBezTo>
                      <a:pt x="924576" y="2446502"/>
                      <a:pt x="927690" y="2435658"/>
                      <a:pt x="939801" y="2405381"/>
                    </a:cubicBezTo>
                    <a:cubicBezTo>
                      <a:pt x="942341" y="2390141"/>
                      <a:pt x="943947" y="2374716"/>
                      <a:pt x="947421" y="2359661"/>
                    </a:cubicBezTo>
                    <a:cubicBezTo>
                      <a:pt x="965990" y="2279197"/>
                      <a:pt x="960386" y="2334811"/>
                      <a:pt x="970281" y="2260601"/>
                    </a:cubicBezTo>
                    <a:lnTo>
                      <a:pt x="970285" y="2260568"/>
                    </a:lnTo>
                    <a:close/>
                    <a:moveTo>
                      <a:pt x="3077130" y="1395444"/>
                    </a:moveTo>
                    <a:cubicBezTo>
                      <a:pt x="3072549" y="1390625"/>
                      <a:pt x="3123712" y="1460390"/>
                      <a:pt x="3111353" y="1440355"/>
                    </a:cubicBezTo>
                    <a:lnTo>
                      <a:pt x="3109900" y="1438116"/>
                    </a:lnTo>
                    <a:lnTo>
                      <a:pt x="3109888" y="1438100"/>
                    </a:lnTo>
                    <a:lnTo>
                      <a:pt x="3109877" y="1438083"/>
                    </a:lnTo>
                    <a:lnTo>
                      <a:pt x="3104709" y="1431213"/>
                    </a:lnTo>
                    <a:cubicBezTo>
                      <a:pt x="3086377" y="1406944"/>
                      <a:pt x="3078657" y="1397050"/>
                      <a:pt x="3077130" y="1395444"/>
                    </a:cubicBezTo>
                    <a:close/>
                    <a:moveTo>
                      <a:pt x="3648764" y="1065445"/>
                    </a:moveTo>
                    <a:cubicBezTo>
                      <a:pt x="3648745" y="1065238"/>
                      <a:pt x="3647644" y="1065790"/>
                      <a:pt x="3645139" y="1067335"/>
                    </a:cubicBezTo>
                    <a:lnTo>
                      <a:pt x="3642900" y="1068788"/>
                    </a:lnTo>
                    <a:lnTo>
                      <a:pt x="3642884" y="1068800"/>
                    </a:lnTo>
                    <a:lnTo>
                      <a:pt x="3642867" y="1068811"/>
                    </a:lnTo>
                    <a:lnTo>
                      <a:pt x="3635997" y="1073979"/>
                    </a:lnTo>
                    <a:cubicBezTo>
                      <a:pt x="3611728" y="1092311"/>
                      <a:pt x="3601834" y="1100031"/>
                      <a:pt x="3600228" y="1101558"/>
                    </a:cubicBezTo>
                    <a:cubicBezTo>
                      <a:pt x="3596012" y="1105567"/>
                      <a:pt x="3648898" y="1066896"/>
                      <a:pt x="3648764" y="1065445"/>
                    </a:cubicBezTo>
                    <a:close/>
                    <a:moveTo>
                      <a:pt x="2207134" y="1031857"/>
                    </a:moveTo>
                    <a:lnTo>
                      <a:pt x="2209278" y="1077138"/>
                    </a:lnTo>
                    <a:cubicBezTo>
                      <a:pt x="2253875" y="1545686"/>
                      <a:pt x="2625265" y="1918952"/>
                      <a:pt x="3092961" y="1966448"/>
                    </a:cubicBezTo>
                    <a:lnTo>
                      <a:pt x="3165680" y="1970120"/>
                    </a:lnTo>
                    <a:lnTo>
                      <a:pt x="3165680" y="1970119"/>
                    </a:lnTo>
                    <a:lnTo>
                      <a:pt x="3194113" y="1971555"/>
                    </a:lnTo>
                    <a:lnTo>
                      <a:pt x="3310988" y="1971555"/>
                    </a:lnTo>
                    <a:lnTo>
                      <a:pt x="3297616" y="1973553"/>
                    </a:lnTo>
                    <a:lnTo>
                      <a:pt x="3271340" y="1974880"/>
                    </a:lnTo>
                    <a:lnTo>
                      <a:pt x="3271340" y="1974879"/>
                    </a:lnTo>
                    <a:lnTo>
                      <a:pt x="3196464" y="1978660"/>
                    </a:lnTo>
                    <a:lnTo>
                      <a:pt x="2912108" y="1978660"/>
                    </a:lnTo>
                    <a:cubicBezTo>
                      <a:pt x="2396579" y="1978660"/>
                      <a:pt x="1978661" y="2396578"/>
                      <a:pt x="1978661" y="2912107"/>
                    </a:cubicBezTo>
                    <a:lnTo>
                      <a:pt x="1978661" y="3240170"/>
                    </a:lnTo>
                    <a:lnTo>
                      <a:pt x="1978220" y="3240202"/>
                    </a:lnTo>
                    <a:lnTo>
                      <a:pt x="1973553" y="3147782"/>
                    </a:lnTo>
                    <a:cubicBezTo>
                      <a:pt x="1922889" y="2648906"/>
                      <a:pt x="1501573" y="2259605"/>
                      <a:pt x="989331" y="2259605"/>
                    </a:cubicBezTo>
                    <a:lnTo>
                      <a:pt x="1273687" y="2259605"/>
                    </a:lnTo>
                    <a:cubicBezTo>
                      <a:pt x="1789216" y="2259605"/>
                      <a:pt x="2207134" y="1841687"/>
                      <a:pt x="2207134" y="1326158"/>
                    </a:cubicBezTo>
                    <a:close/>
                    <a:moveTo>
                      <a:pt x="3196463" y="0"/>
                    </a:moveTo>
                    <a:cubicBezTo>
                      <a:pt x="3401360" y="0"/>
                      <a:pt x="3591709" y="62288"/>
                      <a:pt x="3749607" y="168962"/>
                    </a:cubicBezTo>
                    <a:lnTo>
                      <a:pt x="3895843" y="289618"/>
                    </a:lnTo>
                    <a:lnTo>
                      <a:pt x="3896407" y="290231"/>
                    </a:lnTo>
                    <a:lnTo>
                      <a:pt x="4007855" y="425307"/>
                    </a:lnTo>
                    <a:lnTo>
                      <a:pt x="4066621" y="518243"/>
                    </a:lnTo>
                    <a:lnTo>
                      <a:pt x="4108047" y="604238"/>
                    </a:lnTo>
                    <a:lnTo>
                      <a:pt x="4133109" y="672711"/>
                    </a:lnTo>
                    <a:lnTo>
                      <a:pt x="4142411" y="699393"/>
                    </a:lnTo>
                    <a:lnTo>
                      <a:pt x="4143155" y="702286"/>
                    </a:lnTo>
                    <a:lnTo>
                      <a:pt x="4164561" y="788885"/>
                    </a:lnTo>
                    <a:cubicBezTo>
                      <a:pt x="4170556" y="819141"/>
                      <a:pt x="4175170" y="849892"/>
                      <a:pt x="4178336" y="881072"/>
                    </a:cubicBezTo>
                    <a:lnTo>
                      <a:pt x="4179663" y="907348"/>
                    </a:lnTo>
                    <a:lnTo>
                      <a:pt x="4179662" y="907348"/>
                    </a:lnTo>
                    <a:lnTo>
                      <a:pt x="4183443" y="982224"/>
                    </a:lnTo>
                    <a:lnTo>
                      <a:pt x="4183443" y="1038961"/>
                    </a:lnTo>
                    <a:lnTo>
                      <a:pt x="4181299" y="1084242"/>
                    </a:lnTo>
                    <a:cubicBezTo>
                      <a:pt x="4139676" y="1521552"/>
                      <a:pt x="3813379" y="1875863"/>
                      <a:pt x="3389803" y="1959777"/>
                    </a:cubicBezTo>
                    <a:lnTo>
                      <a:pt x="3310988" y="1971554"/>
                    </a:lnTo>
                    <a:lnTo>
                      <a:pt x="3194113" y="1971554"/>
                    </a:lnTo>
                    <a:lnTo>
                      <a:pt x="3165680" y="1970118"/>
                    </a:lnTo>
                    <a:lnTo>
                      <a:pt x="3165680" y="1970119"/>
                    </a:lnTo>
                    <a:lnTo>
                      <a:pt x="3092961" y="1966447"/>
                    </a:lnTo>
                    <a:cubicBezTo>
                      <a:pt x="2625265" y="1918951"/>
                      <a:pt x="2253875" y="1545685"/>
                      <a:pt x="2209278" y="1077137"/>
                    </a:cubicBezTo>
                    <a:lnTo>
                      <a:pt x="2207134" y="1031856"/>
                    </a:lnTo>
                    <a:lnTo>
                      <a:pt x="2207134" y="989329"/>
                    </a:lnTo>
                    <a:lnTo>
                      <a:pt x="2208570" y="960896"/>
                    </a:lnTo>
                    <a:lnTo>
                      <a:pt x="2208569" y="960896"/>
                    </a:lnTo>
                    <a:lnTo>
                      <a:pt x="2212241" y="888177"/>
                    </a:lnTo>
                    <a:cubicBezTo>
                      <a:pt x="2262904" y="389301"/>
                      <a:pt x="2684220" y="0"/>
                      <a:pt x="3196463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>
                <a:innerShdw blurRad="584200">
                  <a:srgbClr val="2CE7AE"/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3C5677E5-E92E-16D5-1EBF-C39A6EAF54A1}"/>
                </a:ext>
              </a:extLst>
            </p:cNvPr>
            <p:cNvGrpSpPr/>
            <p:nvPr/>
          </p:nvGrpSpPr>
          <p:grpSpPr>
            <a:xfrm rot="2700000">
              <a:off x="5267160" y="8254990"/>
              <a:ext cx="1634836" cy="1634836"/>
              <a:chOff x="6427166" y="3729166"/>
              <a:chExt cx="1634836" cy="163483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EFC1B8D8-3A2C-3CC8-F65C-A2CE5CA13D29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>
                <a:innerShdw blurRad="584200">
                  <a:srgbClr val="2CE7AE"/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D00E8D4D-B09F-4018-3A74-6226C31D0FB5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0061234F-EA75-E08D-539F-8F3E0FB7C2AE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bg1"/>
                      </a:solidFill>
                    </a:rPr>
                    <a:t>STEP</a:t>
                  </a:r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72C582E2-FC0F-0C04-8FB4-613FA50465F4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bg1"/>
                      </a:solidFill>
                      <a:latin typeface="Russo One" panose="02000503050000020004" pitchFamily="2" charset="0"/>
                    </a:rPr>
                    <a:t>02</a:t>
                  </a:r>
                </a:p>
              </p:txBody>
            </p:sp>
          </p:grp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241E53E6-B309-CA90-C5E3-94781F1B61FA}"/>
                </a:ext>
              </a:extLst>
            </p:cNvPr>
            <p:cNvGrpSpPr/>
            <p:nvPr/>
          </p:nvGrpSpPr>
          <p:grpSpPr>
            <a:xfrm rot="2700000">
              <a:off x="5295735" y="11415351"/>
              <a:ext cx="1634836" cy="1634836"/>
              <a:chOff x="6427166" y="3729166"/>
              <a:chExt cx="1634836" cy="1634836"/>
            </a:xfrm>
          </p:grpSpPr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110F9374-DBC6-BCE5-469B-1D51A1485DEE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>
                <a:innerShdw blurRad="584200">
                  <a:srgbClr val="2CE7AE"/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553F9ABC-2558-15CD-576A-AB23EB3F0548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3F2901AF-386A-F878-C9C9-96152F5765D4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bg1"/>
                      </a:solidFill>
                    </a:rPr>
                    <a:t>STEP</a:t>
                  </a:r>
                </a:p>
              </p:txBody>
            </p:sp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D06562ED-E9A3-83D3-BB1C-A129A82913D7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bg1"/>
                      </a:solidFill>
                      <a:latin typeface="Russo One" panose="02000503050000020004" pitchFamily="2" charset="0"/>
                    </a:rPr>
                    <a:t>03</a:t>
                  </a:r>
                </a:p>
              </p:txBody>
            </p:sp>
          </p:grp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679204B4-FE85-1788-907A-0E5FC1381DB9}"/>
              </a:ext>
            </a:extLst>
          </p:cNvPr>
          <p:cNvSpPr txBox="1"/>
          <p:nvPr/>
        </p:nvSpPr>
        <p:spPr>
          <a:xfrm>
            <a:off x="1391651" y="1799214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IDEA</a:t>
            </a:r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F178D14-772D-B1F1-2F10-A34F6494991B}"/>
              </a:ext>
            </a:extLst>
          </p:cNvPr>
          <p:cNvSpPr txBox="1"/>
          <p:nvPr/>
        </p:nvSpPr>
        <p:spPr>
          <a:xfrm>
            <a:off x="3787032" y="4168948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RESEARCH</a:t>
            </a:r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5257482-4DF1-75A4-C888-AEA5B199E351}"/>
              </a:ext>
            </a:extLst>
          </p:cNvPr>
          <p:cNvSpPr txBox="1"/>
          <p:nvPr/>
        </p:nvSpPr>
        <p:spPr>
          <a:xfrm>
            <a:off x="6011817" y="1799214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PROJECT</a:t>
            </a:r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AAFA2E3-5A32-5190-9999-4B932C18E507}"/>
              </a:ext>
            </a:extLst>
          </p:cNvPr>
          <p:cNvSpPr txBox="1"/>
          <p:nvPr/>
        </p:nvSpPr>
        <p:spPr>
          <a:xfrm>
            <a:off x="8421234" y="4168948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BUSINESS</a:t>
            </a:r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7" name="Graphic 6" descr="Dollar with solid fill">
            <a:extLst>
              <a:ext uri="{FF2B5EF4-FFF2-40B4-BE49-F238E27FC236}">
                <a16:creationId xmlns:a16="http://schemas.microsoft.com/office/drawing/2014/main" id="{A2134BF8-474A-F825-7EFF-C4D4C9BA9D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00474" y="3679605"/>
            <a:ext cx="457200" cy="457200"/>
          </a:xfrm>
          <a:prstGeom prst="rect">
            <a:avLst/>
          </a:prstGeom>
        </p:spPr>
      </p:pic>
      <p:pic>
        <p:nvPicPr>
          <p:cNvPr id="11" name="Graphic 10" descr="Single gear with solid fill">
            <a:extLst>
              <a:ext uri="{FF2B5EF4-FFF2-40B4-BE49-F238E27FC236}">
                <a16:creationId xmlns:a16="http://schemas.microsoft.com/office/drawing/2014/main" id="{A4A1595B-4ED7-1BC5-5CC0-4E9B2FC387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91057" y="1325784"/>
            <a:ext cx="457200" cy="457200"/>
          </a:xfrm>
          <a:prstGeom prst="rect">
            <a:avLst/>
          </a:prstGeom>
        </p:spPr>
      </p:pic>
      <p:pic>
        <p:nvPicPr>
          <p:cNvPr id="19" name="Graphic 18" descr="Handshake with solid fill">
            <a:extLst>
              <a:ext uri="{FF2B5EF4-FFF2-40B4-BE49-F238E27FC236}">
                <a16:creationId xmlns:a16="http://schemas.microsoft.com/office/drawing/2014/main" id="{42B0A31D-B6D5-A594-6C01-666AD41670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70891" y="1325784"/>
            <a:ext cx="457200" cy="457200"/>
          </a:xfrm>
          <a:prstGeom prst="rect">
            <a:avLst/>
          </a:prstGeom>
        </p:spPr>
      </p:pic>
      <p:pic>
        <p:nvPicPr>
          <p:cNvPr id="20" name="Graphic 19" descr="Bar graph with upward trend with solid fill">
            <a:extLst>
              <a:ext uri="{FF2B5EF4-FFF2-40B4-BE49-F238E27FC236}">
                <a16:creationId xmlns:a16="http://schemas.microsoft.com/office/drawing/2014/main" id="{E1BF3A0F-3921-9400-BE26-B954E459E0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66272" y="367960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02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0 L 0.09167 -1.12616 " pathEditMode="relative" rAng="0" ptsTypes="AA">
                                      <p:cBhvr>
                                        <p:cTn id="6" dur="207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563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-0.09076 -0.9847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4" y="-4923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12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-0.08985 -0.9863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92" y="-4932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6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5" grpId="0"/>
      <p:bldP spid="42" grpId="0"/>
      <p:bldP spid="43" grpId="0"/>
      <p:bldP spid="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8F43DC-BC03-6BE1-4F5E-725B68088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Freeform: Shape 5">
            <a:extLst>
              <a:ext uri="{FF2B5EF4-FFF2-40B4-BE49-F238E27FC236}">
                <a16:creationId xmlns:a16="http://schemas.microsoft.com/office/drawing/2014/main" id="{1472F6DC-55B1-F84B-52E1-D3C2069ACB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72383" y="1349602"/>
            <a:ext cx="8647234" cy="4285019"/>
          </a:xfrm>
          <a:custGeom>
            <a:avLst/>
            <a:gdLst>
              <a:gd name="connsiteX0" fmla="*/ 5090559 w 8647234"/>
              <a:gd name="connsiteY0" fmla="*/ 3263648 h 4285019"/>
              <a:gd name="connsiteX1" fmla="*/ 5055767 w 8647234"/>
              <a:gd name="connsiteY1" fmla="*/ 3275589 h 4285019"/>
              <a:gd name="connsiteX2" fmla="*/ 4983246 w 8647234"/>
              <a:gd name="connsiteY2" fmla="*/ 3304053 h 4285019"/>
              <a:gd name="connsiteX3" fmla="*/ 4948127 w 8647234"/>
              <a:gd name="connsiteY3" fmla="*/ 3318785 h 4285019"/>
              <a:gd name="connsiteX4" fmla="*/ 4943177 w 8647234"/>
              <a:gd name="connsiteY4" fmla="*/ 3321043 h 4285019"/>
              <a:gd name="connsiteX5" fmla="*/ 4939381 w 8647234"/>
              <a:gd name="connsiteY5" fmla="*/ 3322652 h 4285019"/>
              <a:gd name="connsiteX6" fmla="*/ 4934957 w 8647234"/>
              <a:gd name="connsiteY6" fmla="*/ 3324791 h 4285019"/>
              <a:gd name="connsiteX7" fmla="*/ 4925713 w 8647234"/>
              <a:gd name="connsiteY7" fmla="*/ 3329007 h 4285019"/>
              <a:gd name="connsiteX8" fmla="*/ 4919657 w 8647234"/>
              <a:gd name="connsiteY8" fmla="*/ 3332189 h 4285019"/>
              <a:gd name="connsiteX9" fmla="*/ 4916443 w 8647234"/>
              <a:gd name="connsiteY9" fmla="*/ 3333743 h 4285019"/>
              <a:gd name="connsiteX10" fmla="*/ 4915365 w 8647234"/>
              <a:gd name="connsiteY10" fmla="*/ 3334444 h 4285019"/>
              <a:gd name="connsiteX11" fmla="*/ 4913200 w 8647234"/>
              <a:gd name="connsiteY11" fmla="*/ 3335582 h 4285019"/>
              <a:gd name="connsiteX12" fmla="*/ 4907786 w 8647234"/>
              <a:gd name="connsiteY12" fmla="*/ 3339375 h 4285019"/>
              <a:gd name="connsiteX13" fmla="*/ 4915365 w 8647234"/>
              <a:gd name="connsiteY13" fmla="*/ 3334444 h 4285019"/>
              <a:gd name="connsiteX14" fmla="*/ 4919657 w 8647234"/>
              <a:gd name="connsiteY14" fmla="*/ 3332189 h 4285019"/>
              <a:gd name="connsiteX15" fmla="*/ 4934957 w 8647234"/>
              <a:gd name="connsiteY15" fmla="*/ 3324791 h 4285019"/>
              <a:gd name="connsiteX16" fmla="*/ 4943177 w 8647234"/>
              <a:gd name="connsiteY16" fmla="*/ 3321043 h 4285019"/>
              <a:gd name="connsiteX17" fmla="*/ 4983245 w 8647234"/>
              <a:gd name="connsiteY17" fmla="*/ 3304054 h 4285019"/>
              <a:gd name="connsiteX18" fmla="*/ 5055766 w 8647234"/>
              <a:gd name="connsiteY18" fmla="*/ 3275590 h 4285019"/>
              <a:gd name="connsiteX19" fmla="*/ 5090559 w 8647234"/>
              <a:gd name="connsiteY19" fmla="*/ 3263649 h 4285019"/>
              <a:gd name="connsiteX20" fmla="*/ 6430424 w 8647234"/>
              <a:gd name="connsiteY20" fmla="*/ 3124642 h 4285019"/>
              <a:gd name="connsiteX21" fmla="*/ 6437240 w 8647234"/>
              <a:gd name="connsiteY21" fmla="*/ 3192252 h 4285019"/>
              <a:gd name="connsiteX22" fmla="*/ 6434994 w 8647234"/>
              <a:gd name="connsiteY22" fmla="*/ 3147780 h 4285019"/>
              <a:gd name="connsiteX23" fmla="*/ 6391624 w 8647234"/>
              <a:gd name="connsiteY23" fmla="*/ 2947572 h 4285019"/>
              <a:gd name="connsiteX24" fmla="*/ 6402146 w 8647234"/>
              <a:gd name="connsiteY24" fmla="*/ 2981469 h 4285019"/>
              <a:gd name="connsiteX25" fmla="*/ 6399167 w 8647234"/>
              <a:gd name="connsiteY25" fmla="*/ 2966384 h 4285019"/>
              <a:gd name="connsiteX26" fmla="*/ 6323324 w 8647234"/>
              <a:gd name="connsiteY26" fmla="*/ 2785025 h 4285019"/>
              <a:gd name="connsiteX27" fmla="*/ 6335290 w 8647234"/>
              <a:gd name="connsiteY27" fmla="*/ 2807070 h 4285019"/>
              <a:gd name="connsiteX28" fmla="*/ 6331869 w 8647234"/>
              <a:gd name="connsiteY28" fmla="*/ 2798539 h 4285019"/>
              <a:gd name="connsiteX29" fmla="*/ 896860 w 8647234"/>
              <a:gd name="connsiteY29" fmla="*/ 2750055 h 4285019"/>
              <a:gd name="connsiteX30" fmla="*/ 901792 w 8647234"/>
              <a:gd name="connsiteY30" fmla="*/ 2757633 h 4285019"/>
              <a:gd name="connsiteX31" fmla="*/ 904045 w 8647234"/>
              <a:gd name="connsiteY31" fmla="*/ 2761925 h 4285019"/>
              <a:gd name="connsiteX32" fmla="*/ 911443 w 8647234"/>
              <a:gd name="connsiteY32" fmla="*/ 2777225 h 4285019"/>
              <a:gd name="connsiteX33" fmla="*/ 915191 w 8647234"/>
              <a:gd name="connsiteY33" fmla="*/ 2785445 h 4285019"/>
              <a:gd name="connsiteX34" fmla="*/ 932173 w 8647234"/>
              <a:gd name="connsiteY34" fmla="*/ 2825495 h 4285019"/>
              <a:gd name="connsiteX35" fmla="*/ 932180 w 8647234"/>
              <a:gd name="connsiteY35" fmla="*/ 2825513 h 4285019"/>
              <a:gd name="connsiteX36" fmla="*/ 948981 w 8647234"/>
              <a:gd name="connsiteY36" fmla="*/ 2867887 h 4285019"/>
              <a:gd name="connsiteX37" fmla="*/ 955204 w 8647234"/>
              <a:gd name="connsiteY37" fmla="*/ 2883585 h 4285019"/>
              <a:gd name="connsiteX38" fmla="*/ 984547 w 8647234"/>
              <a:gd name="connsiteY38" fmla="*/ 2969766 h 4285019"/>
              <a:gd name="connsiteX39" fmla="*/ 989358 w 8647234"/>
              <a:gd name="connsiteY39" fmla="*/ 2977806 h 4285019"/>
              <a:gd name="connsiteX40" fmla="*/ 989359 w 8647234"/>
              <a:gd name="connsiteY40" fmla="*/ 2977805 h 4285019"/>
              <a:gd name="connsiteX41" fmla="*/ 984549 w 8647234"/>
              <a:gd name="connsiteY41" fmla="*/ 2969766 h 4285019"/>
              <a:gd name="connsiteX42" fmla="*/ 955205 w 8647234"/>
              <a:gd name="connsiteY42" fmla="*/ 2883587 h 4285019"/>
              <a:gd name="connsiteX43" fmla="*/ 948981 w 8647234"/>
              <a:gd name="connsiteY43" fmla="*/ 2867887 h 4285019"/>
              <a:gd name="connsiteX44" fmla="*/ 932181 w 8647234"/>
              <a:gd name="connsiteY44" fmla="*/ 2825515 h 4285019"/>
              <a:gd name="connsiteX45" fmla="*/ 932173 w 8647234"/>
              <a:gd name="connsiteY45" fmla="*/ 2825495 h 4285019"/>
              <a:gd name="connsiteX46" fmla="*/ 917450 w 8647234"/>
              <a:gd name="connsiteY46" fmla="*/ 2790395 h 4285019"/>
              <a:gd name="connsiteX47" fmla="*/ 915191 w 8647234"/>
              <a:gd name="connsiteY47" fmla="*/ 2785445 h 4285019"/>
              <a:gd name="connsiteX48" fmla="*/ 913583 w 8647234"/>
              <a:gd name="connsiteY48" fmla="*/ 2781649 h 4285019"/>
              <a:gd name="connsiteX49" fmla="*/ 911443 w 8647234"/>
              <a:gd name="connsiteY49" fmla="*/ 2777225 h 4285019"/>
              <a:gd name="connsiteX50" fmla="*/ 907228 w 8647234"/>
              <a:gd name="connsiteY50" fmla="*/ 2767981 h 4285019"/>
              <a:gd name="connsiteX51" fmla="*/ 904045 w 8647234"/>
              <a:gd name="connsiteY51" fmla="*/ 2761925 h 4285019"/>
              <a:gd name="connsiteX52" fmla="*/ 902492 w 8647234"/>
              <a:gd name="connsiteY52" fmla="*/ 2758711 h 4285019"/>
              <a:gd name="connsiteX53" fmla="*/ 901792 w 8647234"/>
              <a:gd name="connsiteY53" fmla="*/ 2757633 h 4285019"/>
              <a:gd name="connsiteX54" fmla="*/ 900653 w 8647234"/>
              <a:gd name="connsiteY54" fmla="*/ 2755469 h 4285019"/>
              <a:gd name="connsiteX55" fmla="*/ 896860 w 8647234"/>
              <a:gd name="connsiteY55" fmla="*/ 2750055 h 4285019"/>
              <a:gd name="connsiteX56" fmla="*/ 6229178 w 8647234"/>
              <a:gd name="connsiteY56" fmla="*/ 2639693 h 4285019"/>
              <a:gd name="connsiteX57" fmla="*/ 6238811 w 8647234"/>
              <a:gd name="connsiteY57" fmla="*/ 2651369 h 4285019"/>
              <a:gd name="connsiteX58" fmla="*/ 6236379 w 8647234"/>
              <a:gd name="connsiteY58" fmla="*/ 2647523 h 4285019"/>
              <a:gd name="connsiteX59" fmla="*/ 6113103 w 8647234"/>
              <a:gd name="connsiteY59" fmla="*/ 2514439 h 4285019"/>
              <a:gd name="connsiteX60" fmla="*/ 6116721 w 8647234"/>
              <a:gd name="connsiteY60" fmla="*/ 2517424 h 4285019"/>
              <a:gd name="connsiteX61" fmla="*/ 6115975 w 8647234"/>
              <a:gd name="connsiteY61" fmla="*/ 2516613 h 4285019"/>
              <a:gd name="connsiteX62" fmla="*/ 7538571 w 8647234"/>
              <a:gd name="connsiteY62" fmla="*/ 1395444 h 4285019"/>
              <a:gd name="connsiteX63" fmla="*/ 7574684 w 8647234"/>
              <a:gd name="connsiteY63" fmla="*/ 1443980 h 4285019"/>
              <a:gd name="connsiteX64" fmla="*/ 7572794 w 8647234"/>
              <a:gd name="connsiteY64" fmla="*/ 1440355 h 4285019"/>
              <a:gd name="connsiteX65" fmla="*/ 7571341 w 8647234"/>
              <a:gd name="connsiteY65" fmla="*/ 1438116 h 4285019"/>
              <a:gd name="connsiteX66" fmla="*/ 7571329 w 8647234"/>
              <a:gd name="connsiteY66" fmla="*/ 1438100 h 4285019"/>
              <a:gd name="connsiteX67" fmla="*/ 7571318 w 8647234"/>
              <a:gd name="connsiteY67" fmla="*/ 1438083 h 4285019"/>
              <a:gd name="connsiteX68" fmla="*/ 7566150 w 8647234"/>
              <a:gd name="connsiteY68" fmla="*/ 1431213 h 4285019"/>
              <a:gd name="connsiteX69" fmla="*/ 7538571 w 8647234"/>
              <a:gd name="connsiteY69" fmla="*/ 1395444 h 4285019"/>
              <a:gd name="connsiteX70" fmla="*/ 7657904 w 8647234"/>
              <a:gd name="connsiteY70" fmla="*/ 0 h 4285019"/>
              <a:gd name="connsiteX71" fmla="*/ 8647234 w 8647234"/>
              <a:gd name="connsiteY71" fmla="*/ 989330 h 4285019"/>
              <a:gd name="connsiteX72" fmla="*/ 7759057 w 8647234"/>
              <a:gd name="connsiteY72" fmla="*/ 1973552 h 4285019"/>
              <a:gd name="connsiteX73" fmla="*/ 7732781 w 8647234"/>
              <a:gd name="connsiteY73" fmla="*/ 1974879 h 4285019"/>
              <a:gd name="connsiteX74" fmla="*/ 7732781 w 8647234"/>
              <a:gd name="connsiteY74" fmla="*/ 1974878 h 4285019"/>
              <a:gd name="connsiteX75" fmla="*/ 7657905 w 8647234"/>
              <a:gd name="connsiteY75" fmla="*/ 1978659 h 4285019"/>
              <a:gd name="connsiteX76" fmla="*/ 7373549 w 8647234"/>
              <a:gd name="connsiteY76" fmla="*/ 1978659 h 4285019"/>
              <a:gd name="connsiteX77" fmla="*/ 6440102 w 8647234"/>
              <a:gd name="connsiteY77" fmla="*/ 2912105 h 4285019"/>
              <a:gd name="connsiteX78" fmla="*/ 6440102 w 8647234"/>
              <a:gd name="connsiteY78" fmla="*/ 3220646 h 4285019"/>
              <a:gd name="connsiteX79" fmla="*/ 6442749 w 8647234"/>
              <a:gd name="connsiteY79" fmla="*/ 3246904 h 4285019"/>
              <a:gd name="connsiteX80" fmla="*/ 5453419 w 8647234"/>
              <a:gd name="connsiteY80" fmla="*/ 4236234 h 4285019"/>
              <a:gd name="connsiteX81" fmla="*/ 4469198 w 8647234"/>
              <a:gd name="connsiteY81" fmla="*/ 3348057 h 4285019"/>
              <a:gd name="connsiteX82" fmla="*/ 4465052 w 8647234"/>
              <a:gd name="connsiteY82" fmla="*/ 3265950 h 4285019"/>
              <a:gd name="connsiteX83" fmla="*/ 4465085 w 8647234"/>
              <a:gd name="connsiteY83" fmla="*/ 3265954 h 4285019"/>
              <a:gd name="connsiteX84" fmla="*/ 4564145 w 8647234"/>
              <a:gd name="connsiteY84" fmla="*/ 3288814 h 4285019"/>
              <a:gd name="connsiteX85" fmla="*/ 4609865 w 8647234"/>
              <a:gd name="connsiteY85" fmla="*/ 3296434 h 4285019"/>
              <a:gd name="connsiteX86" fmla="*/ 4678445 w 8647234"/>
              <a:gd name="connsiteY86" fmla="*/ 3326914 h 4285019"/>
              <a:gd name="connsiteX87" fmla="*/ 4716545 w 8647234"/>
              <a:gd name="connsiteY87" fmla="*/ 3349774 h 4285019"/>
              <a:gd name="connsiteX88" fmla="*/ 4846085 w 8647234"/>
              <a:gd name="connsiteY88" fmla="*/ 3357394 h 4285019"/>
              <a:gd name="connsiteX89" fmla="*/ 4846882 w 8647234"/>
              <a:gd name="connsiteY89" fmla="*/ 3357197 h 4285019"/>
              <a:gd name="connsiteX90" fmla="*/ 4880689 w 8647234"/>
              <a:gd name="connsiteY90" fmla="*/ 3348887 h 4285019"/>
              <a:gd name="connsiteX91" fmla="*/ 4891590 w 8647234"/>
              <a:gd name="connsiteY91" fmla="*/ 3346269 h 4285019"/>
              <a:gd name="connsiteX92" fmla="*/ 4901031 w 8647234"/>
              <a:gd name="connsiteY92" fmla="*/ 3344017 h 4285019"/>
              <a:gd name="connsiteX93" fmla="*/ 4901320 w 8647234"/>
              <a:gd name="connsiteY93" fmla="*/ 3343938 h 4285019"/>
              <a:gd name="connsiteX94" fmla="*/ 4903347 w 8647234"/>
              <a:gd name="connsiteY94" fmla="*/ 3343453 h 4285019"/>
              <a:gd name="connsiteX95" fmla="*/ 4906724 w 8647234"/>
              <a:gd name="connsiteY95" fmla="*/ 3342464 h 4285019"/>
              <a:gd name="connsiteX96" fmla="*/ 4906724 w 8647234"/>
              <a:gd name="connsiteY96" fmla="*/ 3342463 h 4285019"/>
              <a:gd name="connsiteX97" fmla="*/ 4901320 w 8647234"/>
              <a:gd name="connsiteY97" fmla="*/ 3343938 h 4285019"/>
              <a:gd name="connsiteX98" fmla="*/ 4893984 w 8647234"/>
              <a:gd name="connsiteY98" fmla="*/ 3345694 h 4285019"/>
              <a:gd name="connsiteX99" fmla="*/ 4891590 w 8647234"/>
              <a:gd name="connsiteY99" fmla="*/ 3346269 h 4285019"/>
              <a:gd name="connsiteX100" fmla="*/ 4883033 w 8647234"/>
              <a:gd name="connsiteY100" fmla="*/ 3348311 h 4285019"/>
              <a:gd name="connsiteX101" fmla="*/ 4880689 w 8647234"/>
              <a:gd name="connsiteY101" fmla="*/ 3348887 h 4285019"/>
              <a:gd name="connsiteX102" fmla="*/ 4875831 w 8647234"/>
              <a:gd name="connsiteY102" fmla="*/ 3350053 h 4285019"/>
              <a:gd name="connsiteX103" fmla="*/ 4846882 w 8647234"/>
              <a:gd name="connsiteY103" fmla="*/ 3357197 h 4285019"/>
              <a:gd name="connsiteX104" fmla="*/ 4846086 w 8647234"/>
              <a:gd name="connsiteY104" fmla="*/ 3357393 h 4285019"/>
              <a:gd name="connsiteX105" fmla="*/ 4716546 w 8647234"/>
              <a:gd name="connsiteY105" fmla="*/ 3349773 h 4285019"/>
              <a:gd name="connsiteX106" fmla="*/ 4678446 w 8647234"/>
              <a:gd name="connsiteY106" fmla="*/ 3326913 h 4285019"/>
              <a:gd name="connsiteX107" fmla="*/ 4609866 w 8647234"/>
              <a:gd name="connsiteY107" fmla="*/ 3296433 h 4285019"/>
              <a:gd name="connsiteX108" fmla="*/ 4564146 w 8647234"/>
              <a:gd name="connsiteY108" fmla="*/ 3288813 h 4285019"/>
              <a:gd name="connsiteX109" fmla="*/ 4465086 w 8647234"/>
              <a:gd name="connsiteY109" fmla="*/ 3265953 h 4285019"/>
              <a:gd name="connsiteX110" fmla="*/ 4465053 w 8647234"/>
              <a:gd name="connsiteY110" fmla="*/ 3265949 h 4285019"/>
              <a:gd name="connsiteX111" fmla="*/ 4464091 w 8647234"/>
              <a:gd name="connsiteY111" fmla="*/ 3246903 h 4285019"/>
              <a:gd name="connsiteX112" fmla="*/ 5352267 w 8647234"/>
              <a:gd name="connsiteY112" fmla="*/ 2262681 h 4285019"/>
              <a:gd name="connsiteX113" fmla="*/ 4464090 w 8647234"/>
              <a:gd name="connsiteY113" fmla="*/ 3246903 h 4285019"/>
              <a:gd name="connsiteX114" fmla="*/ 4464090 w 8647234"/>
              <a:gd name="connsiteY114" fmla="*/ 2962547 h 4285019"/>
              <a:gd name="connsiteX115" fmla="*/ 3530643 w 8647234"/>
              <a:gd name="connsiteY115" fmla="*/ 2029100 h 4285019"/>
              <a:gd name="connsiteX116" fmla="*/ 3193815 w 8647234"/>
              <a:gd name="connsiteY116" fmla="*/ 2029100 h 4285019"/>
              <a:gd name="connsiteX117" fmla="*/ 3165382 w 8647234"/>
              <a:gd name="connsiteY117" fmla="*/ 2027664 h 4285019"/>
              <a:gd name="connsiteX118" fmla="*/ 3165382 w 8647234"/>
              <a:gd name="connsiteY118" fmla="*/ 2027665 h 4285019"/>
              <a:gd name="connsiteX119" fmla="*/ 3120814 w 8647234"/>
              <a:gd name="connsiteY119" fmla="*/ 2025414 h 4285019"/>
              <a:gd name="connsiteX120" fmla="*/ 2912108 w 8647234"/>
              <a:gd name="connsiteY120" fmla="*/ 2025414 h 4285019"/>
              <a:gd name="connsiteX121" fmla="*/ 1978662 w 8647234"/>
              <a:gd name="connsiteY121" fmla="*/ 2958861 h 4285019"/>
              <a:gd name="connsiteX122" fmla="*/ 1978662 w 8647234"/>
              <a:gd name="connsiteY122" fmla="*/ 3286923 h 4285019"/>
              <a:gd name="connsiteX123" fmla="*/ 1978221 w 8647234"/>
              <a:gd name="connsiteY123" fmla="*/ 3286955 h 4285019"/>
              <a:gd name="connsiteX124" fmla="*/ 1973553 w 8647234"/>
              <a:gd name="connsiteY124" fmla="*/ 3194535 h 4285019"/>
              <a:gd name="connsiteX125" fmla="*/ 1352094 w 8647234"/>
              <a:gd name="connsiteY125" fmla="*/ 2374982 h 4285019"/>
              <a:gd name="connsiteX126" fmla="*/ 1973553 w 8647234"/>
              <a:gd name="connsiteY126" fmla="*/ 3194537 h 4285019"/>
              <a:gd name="connsiteX127" fmla="*/ 1978221 w 8647234"/>
              <a:gd name="connsiteY127" fmla="*/ 3286957 h 4285019"/>
              <a:gd name="connsiteX128" fmla="*/ 1978219 w 8647234"/>
              <a:gd name="connsiteY128" fmla="*/ 3286957 h 4285019"/>
              <a:gd name="connsiteX129" fmla="*/ 1978661 w 8647234"/>
              <a:gd name="connsiteY129" fmla="*/ 3295689 h 4285019"/>
              <a:gd name="connsiteX130" fmla="*/ 989330 w 8647234"/>
              <a:gd name="connsiteY130" fmla="*/ 4285019 h 4285019"/>
              <a:gd name="connsiteX131" fmla="*/ 0 w 8647234"/>
              <a:gd name="connsiteY131" fmla="*/ 3295688 h 4285019"/>
              <a:gd name="connsiteX132" fmla="*/ 888178 w 8647234"/>
              <a:gd name="connsiteY132" fmla="*/ 2311467 h 4285019"/>
              <a:gd name="connsiteX133" fmla="*/ 970284 w 8647234"/>
              <a:gd name="connsiteY133" fmla="*/ 2307321 h 4285019"/>
              <a:gd name="connsiteX134" fmla="*/ 970281 w 8647234"/>
              <a:gd name="connsiteY134" fmla="*/ 2307353 h 4285019"/>
              <a:gd name="connsiteX135" fmla="*/ 947421 w 8647234"/>
              <a:gd name="connsiteY135" fmla="*/ 2406413 h 4285019"/>
              <a:gd name="connsiteX136" fmla="*/ 939800 w 8647234"/>
              <a:gd name="connsiteY136" fmla="*/ 2452133 h 4285019"/>
              <a:gd name="connsiteX137" fmla="*/ 909321 w 8647234"/>
              <a:gd name="connsiteY137" fmla="*/ 2520713 h 4285019"/>
              <a:gd name="connsiteX138" fmla="*/ 886462 w 8647234"/>
              <a:gd name="connsiteY138" fmla="*/ 2558813 h 4285019"/>
              <a:gd name="connsiteX139" fmla="*/ 878841 w 8647234"/>
              <a:gd name="connsiteY139" fmla="*/ 2688353 h 4285019"/>
              <a:gd name="connsiteX140" fmla="*/ 879038 w 8647234"/>
              <a:gd name="connsiteY140" fmla="*/ 2689151 h 4285019"/>
              <a:gd name="connsiteX141" fmla="*/ 887348 w 8647234"/>
              <a:gd name="connsiteY141" fmla="*/ 2722957 h 4285019"/>
              <a:gd name="connsiteX142" fmla="*/ 889965 w 8647234"/>
              <a:gd name="connsiteY142" fmla="*/ 2733859 h 4285019"/>
              <a:gd name="connsiteX143" fmla="*/ 892218 w 8647234"/>
              <a:gd name="connsiteY143" fmla="*/ 2743299 h 4285019"/>
              <a:gd name="connsiteX144" fmla="*/ 892296 w 8647234"/>
              <a:gd name="connsiteY144" fmla="*/ 2743589 h 4285019"/>
              <a:gd name="connsiteX145" fmla="*/ 892781 w 8647234"/>
              <a:gd name="connsiteY145" fmla="*/ 2745615 h 4285019"/>
              <a:gd name="connsiteX146" fmla="*/ 893771 w 8647234"/>
              <a:gd name="connsiteY146" fmla="*/ 2748993 h 4285019"/>
              <a:gd name="connsiteX147" fmla="*/ 893771 w 8647234"/>
              <a:gd name="connsiteY147" fmla="*/ 2748993 h 4285019"/>
              <a:gd name="connsiteX148" fmla="*/ 892296 w 8647234"/>
              <a:gd name="connsiteY148" fmla="*/ 2743589 h 4285019"/>
              <a:gd name="connsiteX149" fmla="*/ 890542 w 8647234"/>
              <a:gd name="connsiteY149" fmla="*/ 2736253 h 4285019"/>
              <a:gd name="connsiteX150" fmla="*/ 889965 w 8647234"/>
              <a:gd name="connsiteY150" fmla="*/ 2733859 h 4285019"/>
              <a:gd name="connsiteX151" fmla="*/ 887924 w 8647234"/>
              <a:gd name="connsiteY151" fmla="*/ 2725301 h 4285019"/>
              <a:gd name="connsiteX152" fmla="*/ 887348 w 8647234"/>
              <a:gd name="connsiteY152" fmla="*/ 2722957 h 4285019"/>
              <a:gd name="connsiteX153" fmla="*/ 886182 w 8647234"/>
              <a:gd name="connsiteY153" fmla="*/ 2718099 h 4285019"/>
              <a:gd name="connsiteX154" fmla="*/ 879038 w 8647234"/>
              <a:gd name="connsiteY154" fmla="*/ 2689151 h 4285019"/>
              <a:gd name="connsiteX155" fmla="*/ 878842 w 8647234"/>
              <a:gd name="connsiteY155" fmla="*/ 2688355 h 4285019"/>
              <a:gd name="connsiteX156" fmla="*/ 886462 w 8647234"/>
              <a:gd name="connsiteY156" fmla="*/ 2558815 h 4285019"/>
              <a:gd name="connsiteX157" fmla="*/ 909322 w 8647234"/>
              <a:gd name="connsiteY157" fmla="*/ 2520715 h 4285019"/>
              <a:gd name="connsiteX158" fmla="*/ 939802 w 8647234"/>
              <a:gd name="connsiteY158" fmla="*/ 2452135 h 4285019"/>
              <a:gd name="connsiteX159" fmla="*/ 947422 w 8647234"/>
              <a:gd name="connsiteY159" fmla="*/ 2406415 h 4285019"/>
              <a:gd name="connsiteX160" fmla="*/ 970282 w 8647234"/>
              <a:gd name="connsiteY160" fmla="*/ 2307355 h 4285019"/>
              <a:gd name="connsiteX161" fmla="*/ 970285 w 8647234"/>
              <a:gd name="connsiteY161" fmla="*/ 2307321 h 4285019"/>
              <a:gd name="connsiteX162" fmla="*/ 989332 w 8647234"/>
              <a:gd name="connsiteY162" fmla="*/ 2306359 h 4285019"/>
              <a:gd name="connsiteX163" fmla="*/ 1273688 w 8647234"/>
              <a:gd name="connsiteY163" fmla="*/ 2306359 h 4285019"/>
              <a:gd name="connsiteX164" fmla="*/ 2207135 w 8647234"/>
              <a:gd name="connsiteY164" fmla="*/ 1372912 h 4285019"/>
              <a:gd name="connsiteX165" fmla="*/ 2207135 w 8647234"/>
              <a:gd name="connsiteY165" fmla="*/ 1067791 h 4285019"/>
              <a:gd name="connsiteX166" fmla="*/ 2204487 w 8647234"/>
              <a:gd name="connsiteY166" fmla="*/ 1039771 h 4285019"/>
              <a:gd name="connsiteX167" fmla="*/ 2209419 w 8647234"/>
              <a:gd name="connsiteY167" fmla="*/ 990845 h 4285019"/>
              <a:gd name="connsiteX168" fmla="*/ 2209561 w 8647234"/>
              <a:gd name="connsiteY168" fmla="*/ 988025 h 4285019"/>
              <a:gd name="connsiteX169" fmla="*/ 2209561 w 8647234"/>
              <a:gd name="connsiteY169" fmla="*/ 989433 h 4285019"/>
              <a:gd name="connsiteX170" fmla="*/ 2224586 w 8647234"/>
              <a:gd name="connsiteY170" fmla="*/ 840386 h 4285019"/>
              <a:gd name="connsiteX171" fmla="*/ 3193816 w 8647234"/>
              <a:gd name="connsiteY171" fmla="*/ 50440 h 4285019"/>
              <a:gd name="connsiteX172" fmla="*/ 4178038 w 8647234"/>
              <a:gd name="connsiteY172" fmla="*/ 938617 h 4285019"/>
              <a:gd name="connsiteX173" fmla="*/ 4179365 w 8647234"/>
              <a:gd name="connsiteY173" fmla="*/ 964893 h 4285019"/>
              <a:gd name="connsiteX174" fmla="*/ 4179364 w 8647234"/>
              <a:gd name="connsiteY174" fmla="*/ 964893 h 4285019"/>
              <a:gd name="connsiteX175" fmla="*/ 4183145 w 8647234"/>
              <a:gd name="connsiteY175" fmla="*/ 1039770 h 4285019"/>
              <a:gd name="connsiteX176" fmla="*/ 4183145 w 8647234"/>
              <a:gd name="connsiteY176" fmla="*/ 1324126 h 4285019"/>
              <a:gd name="connsiteX177" fmla="*/ 5116592 w 8647234"/>
              <a:gd name="connsiteY177" fmla="*/ 2257573 h 4285019"/>
              <a:gd name="connsiteX178" fmla="*/ 5444655 w 8647234"/>
              <a:gd name="connsiteY178" fmla="*/ 2257573 h 4285019"/>
              <a:gd name="connsiteX179" fmla="*/ 5444687 w 8647234"/>
              <a:gd name="connsiteY179" fmla="*/ 2258014 h 4285019"/>
              <a:gd name="connsiteX180" fmla="*/ 5444687 w 8647234"/>
              <a:gd name="connsiteY180" fmla="*/ 2258015 h 4285019"/>
              <a:gd name="connsiteX181" fmla="*/ 5453419 w 8647234"/>
              <a:gd name="connsiteY181" fmla="*/ 2257574 h 4285019"/>
              <a:gd name="connsiteX182" fmla="*/ 5493611 w 8647234"/>
              <a:gd name="connsiteY182" fmla="*/ 2259603 h 4285019"/>
              <a:gd name="connsiteX183" fmla="*/ 5735128 w 8647234"/>
              <a:gd name="connsiteY183" fmla="*/ 2259603 h 4285019"/>
              <a:gd name="connsiteX184" fmla="*/ 6668575 w 8647234"/>
              <a:gd name="connsiteY184" fmla="*/ 1326157 h 4285019"/>
              <a:gd name="connsiteX185" fmla="*/ 6668575 w 8647234"/>
              <a:gd name="connsiteY185" fmla="*/ 989329 h 4285019"/>
              <a:gd name="connsiteX186" fmla="*/ 6670011 w 8647234"/>
              <a:gd name="connsiteY186" fmla="*/ 960896 h 4285019"/>
              <a:gd name="connsiteX187" fmla="*/ 6670010 w 8647234"/>
              <a:gd name="connsiteY187" fmla="*/ 960896 h 4285019"/>
              <a:gd name="connsiteX188" fmla="*/ 6673682 w 8647234"/>
              <a:gd name="connsiteY188" fmla="*/ 888177 h 4285019"/>
              <a:gd name="connsiteX189" fmla="*/ 7657904 w 8647234"/>
              <a:gd name="connsiteY189" fmla="*/ 0 h 4285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</a:cxnLst>
            <a:rect l="l" t="t" r="r" b="b"/>
            <a:pathLst>
              <a:path w="8647234" h="4285019">
                <a:moveTo>
                  <a:pt x="5090559" y="3263648"/>
                </a:moveTo>
                <a:lnTo>
                  <a:pt x="5055767" y="3275589"/>
                </a:lnTo>
                <a:cubicBezTo>
                  <a:pt x="5037972" y="3282184"/>
                  <a:pt x="5014462" y="3291336"/>
                  <a:pt x="4983246" y="3304053"/>
                </a:cubicBezTo>
                <a:cubicBezTo>
                  <a:pt x="4969111" y="3309812"/>
                  <a:pt x="4957560" y="3314674"/>
                  <a:pt x="4948127" y="3318785"/>
                </a:cubicBezTo>
                <a:lnTo>
                  <a:pt x="4943177" y="3321043"/>
                </a:lnTo>
                <a:lnTo>
                  <a:pt x="4939381" y="3322652"/>
                </a:lnTo>
                <a:lnTo>
                  <a:pt x="4934957" y="3324791"/>
                </a:lnTo>
                <a:lnTo>
                  <a:pt x="4925713" y="3329007"/>
                </a:lnTo>
                <a:lnTo>
                  <a:pt x="4919657" y="3332189"/>
                </a:lnTo>
                <a:lnTo>
                  <a:pt x="4916443" y="3333743"/>
                </a:lnTo>
                <a:lnTo>
                  <a:pt x="4915365" y="3334444"/>
                </a:lnTo>
                <a:lnTo>
                  <a:pt x="4913200" y="3335582"/>
                </a:lnTo>
                <a:cubicBezTo>
                  <a:pt x="4910368" y="3337262"/>
                  <a:pt x="4908719" y="3338478"/>
                  <a:pt x="4907786" y="3339375"/>
                </a:cubicBezTo>
                <a:lnTo>
                  <a:pt x="4915365" y="3334444"/>
                </a:lnTo>
                <a:lnTo>
                  <a:pt x="4919657" y="3332189"/>
                </a:lnTo>
                <a:lnTo>
                  <a:pt x="4934957" y="3324791"/>
                </a:lnTo>
                <a:lnTo>
                  <a:pt x="4943177" y="3321043"/>
                </a:lnTo>
                <a:lnTo>
                  <a:pt x="4983245" y="3304054"/>
                </a:lnTo>
                <a:cubicBezTo>
                  <a:pt x="5014461" y="3291337"/>
                  <a:pt x="5037971" y="3282185"/>
                  <a:pt x="5055766" y="3275590"/>
                </a:cubicBezTo>
                <a:lnTo>
                  <a:pt x="5090559" y="3263649"/>
                </a:lnTo>
                <a:close/>
                <a:moveTo>
                  <a:pt x="6430424" y="3124642"/>
                </a:moveTo>
                <a:lnTo>
                  <a:pt x="6437240" y="3192252"/>
                </a:lnTo>
                <a:lnTo>
                  <a:pt x="6434994" y="3147780"/>
                </a:lnTo>
                <a:close/>
                <a:moveTo>
                  <a:pt x="6391624" y="2947572"/>
                </a:moveTo>
                <a:lnTo>
                  <a:pt x="6402146" y="2981469"/>
                </a:lnTo>
                <a:lnTo>
                  <a:pt x="6399167" y="2966384"/>
                </a:lnTo>
                <a:close/>
                <a:moveTo>
                  <a:pt x="6323324" y="2785025"/>
                </a:moveTo>
                <a:lnTo>
                  <a:pt x="6335290" y="2807070"/>
                </a:lnTo>
                <a:lnTo>
                  <a:pt x="6331869" y="2798539"/>
                </a:lnTo>
                <a:close/>
                <a:moveTo>
                  <a:pt x="896860" y="2750055"/>
                </a:moveTo>
                <a:lnTo>
                  <a:pt x="901792" y="2757633"/>
                </a:lnTo>
                <a:lnTo>
                  <a:pt x="904045" y="2761925"/>
                </a:lnTo>
                <a:lnTo>
                  <a:pt x="911443" y="2777225"/>
                </a:lnTo>
                <a:lnTo>
                  <a:pt x="915191" y="2785445"/>
                </a:lnTo>
                <a:lnTo>
                  <a:pt x="932173" y="2825495"/>
                </a:lnTo>
                <a:lnTo>
                  <a:pt x="932180" y="2825513"/>
                </a:lnTo>
                <a:lnTo>
                  <a:pt x="948981" y="2867887"/>
                </a:lnTo>
                <a:lnTo>
                  <a:pt x="955204" y="2883585"/>
                </a:lnTo>
                <a:cubicBezTo>
                  <a:pt x="991662" y="2979030"/>
                  <a:pt x="968842" y="2943386"/>
                  <a:pt x="984547" y="2969766"/>
                </a:cubicBezTo>
                <a:lnTo>
                  <a:pt x="989358" y="2977806"/>
                </a:lnTo>
                <a:lnTo>
                  <a:pt x="989359" y="2977805"/>
                </a:lnTo>
                <a:lnTo>
                  <a:pt x="984549" y="2969766"/>
                </a:lnTo>
                <a:cubicBezTo>
                  <a:pt x="968843" y="2943387"/>
                  <a:pt x="991663" y="2979031"/>
                  <a:pt x="955205" y="2883587"/>
                </a:cubicBezTo>
                <a:lnTo>
                  <a:pt x="948981" y="2867887"/>
                </a:lnTo>
                <a:lnTo>
                  <a:pt x="932181" y="2825515"/>
                </a:lnTo>
                <a:lnTo>
                  <a:pt x="932173" y="2825495"/>
                </a:lnTo>
                <a:lnTo>
                  <a:pt x="917450" y="2790395"/>
                </a:lnTo>
                <a:lnTo>
                  <a:pt x="915191" y="2785445"/>
                </a:lnTo>
                <a:lnTo>
                  <a:pt x="913583" y="2781649"/>
                </a:lnTo>
                <a:lnTo>
                  <a:pt x="911443" y="2777225"/>
                </a:lnTo>
                <a:lnTo>
                  <a:pt x="907228" y="2767981"/>
                </a:lnTo>
                <a:lnTo>
                  <a:pt x="904045" y="2761925"/>
                </a:lnTo>
                <a:lnTo>
                  <a:pt x="902492" y="2758711"/>
                </a:lnTo>
                <a:lnTo>
                  <a:pt x="901792" y="2757633"/>
                </a:lnTo>
                <a:lnTo>
                  <a:pt x="900653" y="2755469"/>
                </a:lnTo>
                <a:cubicBezTo>
                  <a:pt x="898973" y="2752637"/>
                  <a:pt x="897757" y="2750987"/>
                  <a:pt x="896860" y="2750055"/>
                </a:cubicBezTo>
                <a:close/>
                <a:moveTo>
                  <a:pt x="6229178" y="2639693"/>
                </a:moveTo>
                <a:lnTo>
                  <a:pt x="6238811" y="2651369"/>
                </a:lnTo>
                <a:lnTo>
                  <a:pt x="6236379" y="2647523"/>
                </a:lnTo>
                <a:close/>
                <a:moveTo>
                  <a:pt x="6113103" y="2514439"/>
                </a:moveTo>
                <a:lnTo>
                  <a:pt x="6116721" y="2517424"/>
                </a:lnTo>
                <a:lnTo>
                  <a:pt x="6115975" y="2516613"/>
                </a:lnTo>
                <a:close/>
                <a:moveTo>
                  <a:pt x="7538571" y="1395444"/>
                </a:moveTo>
                <a:cubicBezTo>
                  <a:pt x="7534563" y="1391227"/>
                  <a:pt x="7573234" y="1444114"/>
                  <a:pt x="7574684" y="1443980"/>
                </a:cubicBezTo>
                <a:cubicBezTo>
                  <a:pt x="7574892" y="1443960"/>
                  <a:pt x="7574339" y="1442859"/>
                  <a:pt x="7572794" y="1440355"/>
                </a:cubicBezTo>
                <a:lnTo>
                  <a:pt x="7571341" y="1438116"/>
                </a:lnTo>
                <a:lnTo>
                  <a:pt x="7571329" y="1438100"/>
                </a:lnTo>
                <a:lnTo>
                  <a:pt x="7571318" y="1438083"/>
                </a:lnTo>
                <a:lnTo>
                  <a:pt x="7566150" y="1431213"/>
                </a:lnTo>
                <a:cubicBezTo>
                  <a:pt x="7547818" y="1406944"/>
                  <a:pt x="7540098" y="1397050"/>
                  <a:pt x="7538571" y="1395444"/>
                </a:cubicBezTo>
                <a:close/>
                <a:moveTo>
                  <a:pt x="7657904" y="0"/>
                </a:moveTo>
                <a:cubicBezTo>
                  <a:pt x="8204297" y="0"/>
                  <a:pt x="8647234" y="442938"/>
                  <a:pt x="8647234" y="989330"/>
                </a:cubicBezTo>
                <a:cubicBezTo>
                  <a:pt x="8647234" y="1501572"/>
                  <a:pt x="8257933" y="1922889"/>
                  <a:pt x="7759057" y="1973552"/>
                </a:cubicBezTo>
                <a:lnTo>
                  <a:pt x="7732781" y="1974879"/>
                </a:lnTo>
                <a:lnTo>
                  <a:pt x="7732781" y="1974878"/>
                </a:lnTo>
                <a:lnTo>
                  <a:pt x="7657905" y="1978659"/>
                </a:lnTo>
                <a:lnTo>
                  <a:pt x="7373549" y="1978659"/>
                </a:lnTo>
                <a:cubicBezTo>
                  <a:pt x="6858020" y="1978659"/>
                  <a:pt x="6440102" y="2396577"/>
                  <a:pt x="6440102" y="2912105"/>
                </a:cubicBezTo>
                <a:lnTo>
                  <a:pt x="6440102" y="3220646"/>
                </a:lnTo>
                <a:lnTo>
                  <a:pt x="6442749" y="3246904"/>
                </a:lnTo>
                <a:cubicBezTo>
                  <a:pt x="6442749" y="3793296"/>
                  <a:pt x="5999811" y="4236234"/>
                  <a:pt x="5453419" y="4236234"/>
                </a:cubicBezTo>
                <a:cubicBezTo>
                  <a:pt x="4941178" y="4236234"/>
                  <a:pt x="4519861" y="3846933"/>
                  <a:pt x="4469198" y="3348057"/>
                </a:cubicBezTo>
                <a:lnTo>
                  <a:pt x="4465052" y="3265950"/>
                </a:lnTo>
                <a:lnTo>
                  <a:pt x="4465085" y="3265954"/>
                </a:lnTo>
                <a:cubicBezTo>
                  <a:pt x="4539295" y="3275849"/>
                  <a:pt x="4483681" y="3270245"/>
                  <a:pt x="4564145" y="3288814"/>
                </a:cubicBezTo>
                <a:cubicBezTo>
                  <a:pt x="4579200" y="3292288"/>
                  <a:pt x="4594625" y="3293894"/>
                  <a:pt x="4609865" y="3296434"/>
                </a:cubicBezTo>
                <a:cubicBezTo>
                  <a:pt x="4640142" y="3308545"/>
                  <a:pt x="4650986" y="3311659"/>
                  <a:pt x="4678445" y="3326914"/>
                </a:cubicBezTo>
                <a:cubicBezTo>
                  <a:pt x="4691392" y="3334107"/>
                  <a:pt x="4701973" y="3347125"/>
                  <a:pt x="4716545" y="3349774"/>
                </a:cubicBezTo>
                <a:cubicBezTo>
                  <a:pt x="4759102" y="3357512"/>
                  <a:pt x="4802905" y="3354854"/>
                  <a:pt x="4846085" y="3357394"/>
                </a:cubicBezTo>
                <a:lnTo>
                  <a:pt x="4846882" y="3357197"/>
                </a:lnTo>
                <a:lnTo>
                  <a:pt x="4880689" y="3348887"/>
                </a:lnTo>
                <a:lnTo>
                  <a:pt x="4891590" y="3346269"/>
                </a:lnTo>
                <a:lnTo>
                  <a:pt x="4901031" y="3344017"/>
                </a:lnTo>
                <a:lnTo>
                  <a:pt x="4901320" y="3343938"/>
                </a:lnTo>
                <a:lnTo>
                  <a:pt x="4903347" y="3343453"/>
                </a:lnTo>
                <a:cubicBezTo>
                  <a:pt x="4905314" y="3342963"/>
                  <a:pt x="4906284" y="3342681"/>
                  <a:pt x="4906724" y="3342464"/>
                </a:cubicBezTo>
                <a:lnTo>
                  <a:pt x="4906724" y="3342463"/>
                </a:lnTo>
                <a:lnTo>
                  <a:pt x="4901320" y="3343938"/>
                </a:lnTo>
                <a:lnTo>
                  <a:pt x="4893984" y="3345694"/>
                </a:lnTo>
                <a:lnTo>
                  <a:pt x="4891590" y="3346269"/>
                </a:lnTo>
                <a:lnTo>
                  <a:pt x="4883033" y="3348311"/>
                </a:lnTo>
                <a:lnTo>
                  <a:pt x="4880689" y="3348887"/>
                </a:lnTo>
                <a:lnTo>
                  <a:pt x="4875831" y="3350053"/>
                </a:lnTo>
                <a:lnTo>
                  <a:pt x="4846882" y="3357197"/>
                </a:lnTo>
                <a:lnTo>
                  <a:pt x="4846086" y="3357393"/>
                </a:lnTo>
                <a:cubicBezTo>
                  <a:pt x="4802906" y="3354853"/>
                  <a:pt x="4759103" y="3357511"/>
                  <a:pt x="4716546" y="3349773"/>
                </a:cubicBezTo>
                <a:cubicBezTo>
                  <a:pt x="4701974" y="3347124"/>
                  <a:pt x="4691393" y="3334106"/>
                  <a:pt x="4678446" y="3326913"/>
                </a:cubicBezTo>
                <a:cubicBezTo>
                  <a:pt x="4650987" y="3311658"/>
                  <a:pt x="4640143" y="3308544"/>
                  <a:pt x="4609866" y="3296433"/>
                </a:cubicBezTo>
                <a:cubicBezTo>
                  <a:pt x="4594626" y="3293893"/>
                  <a:pt x="4579201" y="3292287"/>
                  <a:pt x="4564146" y="3288813"/>
                </a:cubicBezTo>
                <a:cubicBezTo>
                  <a:pt x="4483682" y="3270244"/>
                  <a:pt x="4539296" y="3275848"/>
                  <a:pt x="4465086" y="3265953"/>
                </a:cubicBezTo>
                <a:lnTo>
                  <a:pt x="4465053" y="3265949"/>
                </a:lnTo>
                <a:lnTo>
                  <a:pt x="4464091" y="3246903"/>
                </a:lnTo>
                <a:cubicBezTo>
                  <a:pt x="4464091" y="2734661"/>
                  <a:pt x="4853392" y="2313345"/>
                  <a:pt x="5352267" y="2262681"/>
                </a:cubicBezTo>
                <a:cubicBezTo>
                  <a:pt x="4853391" y="2313345"/>
                  <a:pt x="4464090" y="2734661"/>
                  <a:pt x="4464090" y="3246903"/>
                </a:cubicBezTo>
                <a:lnTo>
                  <a:pt x="4464090" y="2962547"/>
                </a:lnTo>
                <a:cubicBezTo>
                  <a:pt x="4464090" y="2447018"/>
                  <a:pt x="4046172" y="2029100"/>
                  <a:pt x="3530643" y="2029100"/>
                </a:cubicBezTo>
                <a:lnTo>
                  <a:pt x="3193815" y="2029100"/>
                </a:lnTo>
                <a:lnTo>
                  <a:pt x="3165382" y="2027664"/>
                </a:lnTo>
                <a:lnTo>
                  <a:pt x="3165382" y="2027665"/>
                </a:lnTo>
                <a:lnTo>
                  <a:pt x="3120814" y="2025414"/>
                </a:lnTo>
                <a:lnTo>
                  <a:pt x="2912108" y="2025414"/>
                </a:lnTo>
                <a:cubicBezTo>
                  <a:pt x="2396580" y="2025414"/>
                  <a:pt x="1978662" y="2443331"/>
                  <a:pt x="1978662" y="2958861"/>
                </a:cubicBezTo>
                <a:lnTo>
                  <a:pt x="1978662" y="3286923"/>
                </a:lnTo>
                <a:lnTo>
                  <a:pt x="1978221" y="3286955"/>
                </a:lnTo>
                <a:lnTo>
                  <a:pt x="1973553" y="3194535"/>
                </a:lnTo>
                <a:cubicBezTo>
                  <a:pt x="1935555" y="2820378"/>
                  <a:pt x="1689066" y="2507857"/>
                  <a:pt x="1352094" y="2374982"/>
                </a:cubicBezTo>
                <a:cubicBezTo>
                  <a:pt x="1689066" y="2507858"/>
                  <a:pt x="1935555" y="2820380"/>
                  <a:pt x="1973553" y="3194537"/>
                </a:cubicBezTo>
                <a:lnTo>
                  <a:pt x="1978221" y="3286957"/>
                </a:lnTo>
                <a:lnTo>
                  <a:pt x="1978219" y="3286957"/>
                </a:lnTo>
                <a:lnTo>
                  <a:pt x="1978661" y="3295689"/>
                </a:lnTo>
                <a:cubicBezTo>
                  <a:pt x="1978661" y="3842081"/>
                  <a:pt x="1535723" y="4285019"/>
                  <a:pt x="989330" y="4285019"/>
                </a:cubicBezTo>
                <a:cubicBezTo>
                  <a:pt x="442938" y="4285019"/>
                  <a:pt x="0" y="3842080"/>
                  <a:pt x="0" y="3295688"/>
                </a:cubicBezTo>
                <a:cubicBezTo>
                  <a:pt x="0" y="2783446"/>
                  <a:pt x="389302" y="2362128"/>
                  <a:pt x="888178" y="2311467"/>
                </a:cubicBezTo>
                <a:lnTo>
                  <a:pt x="970284" y="2307321"/>
                </a:lnTo>
                <a:lnTo>
                  <a:pt x="970281" y="2307353"/>
                </a:lnTo>
                <a:cubicBezTo>
                  <a:pt x="960386" y="2381563"/>
                  <a:pt x="965990" y="2325949"/>
                  <a:pt x="947421" y="2406413"/>
                </a:cubicBezTo>
                <a:cubicBezTo>
                  <a:pt x="943946" y="2421469"/>
                  <a:pt x="942340" y="2436893"/>
                  <a:pt x="939800" y="2452133"/>
                </a:cubicBezTo>
                <a:cubicBezTo>
                  <a:pt x="927690" y="2482411"/>
                  <a:pt x="924576" y="2493255"/>
                  <a:pt x="909321" y="2520713"/>
                </a:cubicBezTo>
                <a:cubicBezTo>
                  <a:pt x="902127" y="2533661"/>
                  <a:pt x="889110" y="2544241"/>
                  <a:pt x="886462" y="2558813"/>
                </a:cubicBezTo>
                <a:cubicBezTo>
                  <a:pt x="878722" y="2601371"/>
                  <a:pt x="881380" y="2645173"/>
                  <a:pt x="878841" y="2688353"/>
                </a:cubicBezTo>
                <a:lnTo>
                  <a:pt x="879038" y="2689151"/>
                </a:lnTo>
                <a:lnTo>
                  <a:pt x="887348" y="2722957"/>
                </a:lnTo>
                <a:lnTo>
                  <a:pt x="889965" y="2733859"/>
                </a:lnTo>
                <a:lnTo>
                  <a:pt x="892218" y="2743299"/>
                </a:lnTo>
                <a:lnTo>
                  <a:pt x="892296" y="2743589"/>
                </a:lnTo>
                <a:lnTo>
                  <a:pt x="892781" y="2745615"/>
                </a:lnTo>
                <a:cubicBezTo>
                  <a:pt x="893271" y="2747583"/>
                  <a:pt x="893554" y="2748553"/>
                  <a:pt x="893771" y="2748993"/>
                </a:cubicBezTo>
                <a:lnTo>
                  <a:pt x="893771" y="2748993"/>
                </a:lnTo>
                <a:lnTo>
                  <a:pt x="892296" y="2743589"/>
                </a:lnTo>
                <a:lnTo>
                  <a:pt x="890542" y="2736253"/>
                </a:lnTo>
                <a:lnTo>
                  <a:pt x="889965" y="2733859"/>
                </a:lnTo>
                <a:lnTo>
                  <a:pt x="887924" y="2725301"/>
                </a:lnTo>
                <a:lnTo>
                  <a:pt x="887348" y="2722957"/>
                </a:lnTo>
                <a:lnTo>
                  <a:pt x="886182" y="2718099"/>
                </a:lnTo>
                <a:lnTo>
                  <a:pt x="879038" y="2689151"/>
                </a:lnTo>
                <a:lnTo>
                  <a:pt x="878842" y="2688355"/>
                </a:lnTo>
                <a:cubicBezTo>
                  <a:pt x="881382" y="2645175"/>
                  <a:pt x="878725" y="2601371"/>
                  <a:pt x="886462" y="2558815"/>
                </a:cubicBezTo>
                <a:cubicBezTo>
                  <a:pt x="889111" y="2544243"/>
                  <a:pt x="902129" y="2533661"/>
                  <a:pt x="909322" y="2520715"/>
                </a:cubicBezTo>
                <a:cubicBezTo>
                  <a:pt x="924577" y="2493255"/>
                  <a:pt x="927691" y="2482411"/>
                  <a:pt x="939802" y="2452135"/>
                </a:cubicBezTo>
                <a:cubicBezTo>
                  <a:pt x="942341" y="2436895"/>
                  <a:pt x="943948" y="2421469"/>
                  <a:pt x="947422" y="2406415"/>
                </a:cubicBezTo>
                <a:cubicBezTo>
                  <a:pt x="965991" y="2325951"/>
                  <a:pt x="960387" y="2381565"/>
                  <a:pt x="970282" y="2307355"/>
                </a:cubicBezTo>
                <a:lnTo>
                  <a:pt x="970285" y="2307321"/>
                </a:lnTo>
                <a:lnTo>
                  <a:pt x="989332" y="2306359"/>
                </a:lnTo>
                <a:lnTo>
                  <a:pt x="1273688" y="2306359"/>
                </a:lnTo>
                <a:cubicBezTo>
                  <a:pt x="1789217" y="2306359"/>
                  <a:pt x="2207135" y="1888441"/>
                  <a:pt x="2207135" y="1372912"/>
                </a:cubicBezTo>
                <a:lnTo>
                  <a:pt x="2207135" y="1067791"/>
                </a:lnTo>
                <a:lnTo>
                  <a:pt x="2204487" y="1039771"/>
                </a:lnTo>
                <a:lnTo>
                  <a:pt x="2209419" y="990845"/>
                </a:lnTo>
                <a:lnTo>
                  <a:pt x="2209561" y="988025"/>
                </a:lnTo>
                <a:lnTo>
                  <a:pt x="2209561" y="989433"/>
                </a:lnTo>
                <a:lnTo>
                  <a:pt x="2224586" y="840386"/>
                </a:lnTo>
                <a:cubicBezTo>
                  <a:pt x="2316838" y="389565"/>
                  <a:pt x="2715723" y="50440"/>
                  <a:pt x="3193816" y="50440"/>
                </a:cubicBezTo>
                <a:cubicBezTo>
                  <a:pt x="3706058" y="50440"/>
                  <a:pt x="4127375" y="439741"/>
                  <a:pt x="4178038" y="938617"/>
                </a:cubicBezTo>
                <a:lnTo>
                  <a:pt x="4179365" y="964893"/>
                </a:lnTo>
                <a:lnTo>
                  <a:pt x="4179364" y="964893"/>
                </a:lnTo>
                <a:lnTo>
                  <a:pt x="4183145" y="1039770"/>
                </a:lnTo>
                <a:lnTo>
                  <a:pt x="4183145" y="1324126"/>
                </a:lnTo>
                <a:cubicBezTo>
                  <a:pt x="4183145" y="1839655"/>
                  <a:pt x="4601063" y="2257573"/>
                  <a:pt x="5116592" y="2257573"/>
                </a:cubicBezTo>
                <a:lnTo>
                  <a:pt x="5444655" y="2257573"/>
                </a:lnTo>
                <a:lnTo>
                  <a:pt x="5444687" y="2258014"/>
                </a:lnTo>
                <a:lnTo>
                  <a:pt x="5444687" y="2258015"/>
                </a:lnTo>
                <a:lnTo>
                  <a:pt x="5453419" y="2257574"/>
                </a:lnTo>
                <a:lnTo>
                  <a:pt x="5493611" y="2259603"/>
                </a:lnTo>
                <a:lnTo>
                  <a:pt x="5735128" y="2259603"/>
                </a:lnTo>
                <a:cubicBezTo>
                  <a:pt x="6250657" y="2259604"/>
                  <a:pt x="6668575" y="1841686"/>
                  <a:pt x="6668575" y="1326157"/>
                </a:cubicBezTo>
                <a:lnTo>
                  <a:pt x="6668575" y="989329"/>
                </a:lnTo>
                <a:lnTo>
                  <a:pt x="6670011" y="960896"/>
                </a:lnTo>
                <a:lnTo>
                  <a:pt x="6670010" y="960896"/>
                </a:lnTo>
                <a:lnTo>
                  <a:pt x="6673682" y="888177"/>
                </a:lnTo>
                <a:cubicBezTo>
                  <a:pt x="6724345" y="389301"/>
                  <a:pt x="7145661" y="0"/>
                  <a:pt x="7657904" y="0"/>
                </a:cubicBezTo>
                <a:close/>
              </a:path>
            </a:pathLst>
          </a:custGeom>
          <a:ln>
            <a:noFill/>
          </a:ln>
          <a:effectLst>
            <a:outerShdw blurRad="444500" dist="152400" dir="2700000" algn="tl" rotWithShape="0">
              <a:prstClr val="black"/>
            </a:outerShdw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BBB7150-4FA0-06E7-10BD-6F22D261A3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1">
            <a:extLst>
              <a:ext uri="{FF2B5EF4-FFF2-40B4-BE49-F238E27FC236}">
                <a16:creationId xmlns:a16="http://schemas.microsoft.com/office/drawing/2014/main" id="{3886E0AD-FD84-37F7-5426-2C22D2440CCA}"/>
              </a:ext>
            </a:extLst>
          </p:cNvPr>
          <p:cNvGrpSpPr/>
          <p:nvPr/>
        </p:nvGrpSpPr>
        <p:grpSpPr>
          <a:xfrm>
            <a:off x="484661" y="6634980"/>
            <a:ext cx="11246302" cy="11246302"/>
            <a:chOff x="484661" y="6634980"/>
            <a:chExt cx="11246302" cy="11246302"/>
          </a:xfrm>
        </p:grpSpPr>
        <p:grpSp>
          <p:nvGrpSpPr>
            <p:cNvPr id="14" name="1">
              <a:extLst>
                <a:ext uri="{FF2B5EF4-FFF2-40B4-BE49-F238E27FC236}">
                  <a16:creationId xmlns:a16="http://schemas.microsoft.com/office/drawing/2014/main" id="{4024910E-7584-FD1D-655E-B766F2E35C45}"/>
                </a:ext>
              </a:extLst>
            </p:cNvPr>
            <p:cNvGrpSpPr/>
            <p:nvPr/>
          </p:nvGrpSpPr>
          <p:grpSpPr>
            <a:xfrm rot="8100000">
              <a:off x="484661" y="6634980"/>
              <a:ext cx="11246302" cy="11246302"/>
              <a:chOff x="-3396441" y="-3808167"/>
              <a:chExt cx="11246302" cy="11246302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57F696A-4383-D8FD-F347-AD57F3316750}"/>
                  </a:ext>
                </a:extLst>
              </p:cNvPr>
              <p:cNvSpPr/>
              <p:nvPr/>
            </p:nvSpPr>
            <p:spPr>
              <a:xfrm>
                <a:off x="-3396441" y="-38081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992BCFD4-2B8F-D810-2D39-95FF638F1AC0}"/>
                  </a:ext>
                </a:extLst>
              </p:cNvPr>
              <p:cNvGrpSpPr/>
              <p:nvPr/>
            </p:nvGrpSpPr>
            <p:grpSpPr>
              <a:xfrm>
                <a:off x="-966197" y="830356"/>
                <a:ext cx="4183443" cy="4238264"/>
                <a:chOff x="-966197" y="830356"/>
                <a:chExt cx="4183443" cy="4238264"/>
              </a:xfrm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819E8EEE-39C3-57E9-BC40-9912B237A7AA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-966197" y="1862212"/>
                  <a:ext cx="3310988" cy="3206408"/>
                </a:xfrm>
                <a:custGeom>
                  <a:avLst/>
                  <a:gdLst>
                    <a:gd name="connsiteX0" fmla="*/ 896859 w 3310988"/>
                    <a:gd name="connsiteY0" fmla="*/ 1671444 h 3206408"/>
                    <a:gd name="connsiteX1" fmla="*/ 901790 w 3310988"/>
                    <a:gd name="connsiteY1" fmla="*/ 1679023 h 3206408"/>
                    <a:gd name="connsiteX2" fmla="*/ 904045 w 3310988"/>
                    <a:gd name="connsiteY2" fmla="*/ 1683315 h 3206408"/>
                    <a:gd name="connsiteX3" fmla="*/ 911443 w 3310988"/>
                    <a:gd name="connsiteY3" fmla="*/ 1698615 h 3206408"/>
                    <a:gd name="connsiteX4" fmla="*/ 915191 w 3310988"/>
                    <a:gd name="connsiteY4" fmla="*/ 1706835 h 3206408"/>
                    <a:gd name="connsiteX5" fmla="*/ 932180 w 3310988"/>
                    <a:gd name="connsiteY5" fmla="*/ 1746903 h 3206408"/>
                    <a:gd name="connsiteX6" fmla="*/ 1069340 w 3310988"/>
                    <a:gd name="connsiteY6" fmla="*/ 2036463 h 3206408"/>
                    <a:gd name="connsiteX7" fmla="*/ 1113311 w 3310988"/>
                    <a:gd name="connsiteY7" fmla="*/ 2107281 h 3206408"/>
                    <a:gd name="connsiteX8" fmla="*/ 1121792 w 3310988"/>
                    <a:gd name="connsiteY8" fmla="*/ 2116715 h 3206408"/>
                    <a:gd name="connsiteX9" fmla="*/ 1130194 w 3310988"/>
                    <a:gd name="connsiteY9" fmla="*/ 2129570 h 3206408"/>
                    <a:gd name="connsiteX10" fmla="*/ 1168481 w 3310988"/>
                    <a:gd name="connsiteY10" fmla="*/ 2168648 h 3206408"/>
                    <a:gd name="connsiteX11" fmla="*/ 1121792 w 3310988"/>
                    <a:gd name="connsiteY11" fmla="*/ 2116715 h 3206408"/>
                    <a:gd name="connsiteX12" fmla="*/ 1069341 w 3310988"/>
                    <a:gd name="connsiteY12" fmla="*/ 2036464 h 3206408"/>
                    <a:gd name="connsiteX13" fmla="*/ 932181 w 3310988"/>
                    <a:gd name="connsiteY13" fmla="*/ 1746904 h 3206408"/>
                    <a:gd name="connsiteX14" fmla="*/ 917449 w 3310988"/>
                    <a:gd name="connsiteY14" fmla="*/ 1711785 h 3206408"/>
                    <a:gd name="connsiteX15" fmla="*/ 915191 w 3310988"/>
                    <a:gd name="connsiteY15" fmla="*/ 1706835 h 3206408"/>
                    <a:gd name="connsiteX16" fmla="*/ 913582 w 3310988"/>
                    <a:gd name="connsiteY16" fmla="*/ 1703039 h 3206408"/>
                    <a:gd name="connsiteX17" fmla="*/ 911443 w 3310988"/>
                    <a:gd name="connsiteY17" fmla="*/ 1698615 h 3206408"/>
                    <a:gd name="connsiteX18" fmla="*/ 907227 w 3310988"/>
                    <a:gd name="connsiteY18" fmla="*/ 1689371 h 3206408"/>
                    <a:gd name="connsiteX19" fmla="*/ 904045 w 3310988"/>
                    <a:gd name="connsiteY19" fmla="*/ 1683315 h 3206408"/>
                    <a:gd name="connsiteX20" fmla="*/ 902491 w 3310988"/>
                    <a:gd name="connsiteY20" fmla="*/ 1680101 h 3206408"/>
                    <a:gd name="connsiteX21" fmla="*/ 901790 w 3310988"/>
                    <a:gd name="connsiteY21" fmla="*/ 1679023 h 3206408"/>
                    <a:gd name="connsiteX22" fmla="*/ 900652 w 3310988"/>
                    <a:gd name="connsiteY22" fmla="*/ 1676858 h 3206408"/>
                    <a:gd name="connsiteX23" fmla="*/ 896859 w 3310988"/>
                    <a:gd name="connsiteY23" fmla="*/ 1671444 h 3206408"/>
                    <a:gd name="connsiteX24" fmla="*/ 989331 w 3310988"/>
                    <a:gd name="connsiteY24" fmla="*/ 1227749 h 3206408"/>
                    <a:gd name="connsiteX25" fmla="*/ 1973553 w 3310988"/>
                    <a:gd name="connsiteY25" fmla="*/ 2115926 h 3206408"/>
                    <a:gd name="connsiteX26" fmla="*/ 1978220 w 3310988"/>
                    <a:gd name="connsiteY26" fmla="*/ 2208346 h 3206408"/>
                    <a:gd name="connsiteX27" fmla="*/ 1978219 w 3310988"/>
                    <a:gd name="connsiteY27" fmla="*/ 2208346 h 3206408"/>
                    <a:gd name="connsiteX28" fmla="*/ 1978660 w 3310988"/>
                    <a:gd name="connsiteY28" fmla="*/ 2217078 h 3206408"/>
                    <a:gd name="connsiteX29" fmla="*/ 989330 w 3310988"/>
                    <a:gd name="connsiteY29" fmla="*/ 3206408 h 3206408"/>
                    <a:gd name="connsiteX30" fmla="*/ 0 w 3310988"/>
                    <a:gd name="connsiteY30" fmla="*/ 2217078 h 3206408"/>
                    <a:gd name="connsiteX31" fmla="*/ 888177 w 3310988"/>
                    <a:gd name="connsiteY31" fmla="*/ 1232856 h 3206408"/>
                    <a:gd name="connsiteX32" fmla="*/ 970284 w 3310988"/>
                    <a:gd name="connsiteY32" fmla="*/ 1228710 h 3206408"/>
                    <a:gd name="connsiteX33" fmla="*/ 970280 w 3310988"/>
                    <a:gd name="connsiteY33" fmla="*/ 1228743 h 3206408"/>
                    <a:gd name="connsiteX34" fmla="*/ 947420 w 3310988"/>
                    <a:gd name="connsiteY34" fmla="*/ 1327803 h 3206408"/>
                    <a:gd name="connsiteX35" fmla="*/ 939800 w 3310988"/>
                    <a:gd name="connsiteY35" fmla="*/ 1373523 h 3206408"/>
                    <a:gd name="connsiteX36" fmla="*/ 909320 w 3310988"/>
                    <a:gd name="connsiteY36" fmla="*/ 1442103 h 3206408"/>
                    <a:gd name="connsiteX37" fmla="*/ 886460 w 3310988"/>
                    <a:gd name="connsiteY37" fmla="*/ 1480203 h 3206408"/>
                    <a:gd name="connsiteX38" fmla="*/ 878840 w 3310988"/>
                    <a:gd name="connsiteY38" fmla="*/ 1609743 h 3206408"/>
                    <a:gd name="connsiteX39" fmla="*/ 879037 w 3310988"/>
                    <a:gd name="connsiteY39" fmla="*/ 1610540 h 3206408"/>
                    <a:gd name="connsiteX40" fmla="*/ 887347 w 3310988"/>
                    <a:gd name="connsiteY40" fmla="*/ 1644347 h 3206408"/>
                    <a:gd name="connsiteX41" fmla="*/ 889965 w 3310988"/>
                    <a:gd name="connsiteY41" fmla="*/ 1655248 h 3206408"/>
                    <a:gd name="connsiteX42" fmla="*/ 892217 w 3310988"/>
                    <a:gd name="connsiteY42" fmla="*/ 1664689 h 3206408"/>
                    <a:gd name="connsiteX43" fmla="*/ 892296 w 3310988"/>
                    <a:gd name="connsiteY43" fmla="*/ 1664978 h 3206408"/>
                    <a:gd name="connsiteX44" fmla="*/ 892781 w 3310988"/>
                    <a:gd name="connsiteY44" fmla="*/ 1667005 h 3206408"/>
                    <a:gd name="connsiteX45" fmla="*/ 893770 w 3310988"/>
                    <a:gd name="connsiteY45" fmla="*/ 1670382 h 3206408"/>
                    <a:gd name="connsiteX46" fmla="*/ 893771 w 3310988"/>
                    <a:gd name="connsiteY46" fmla="*/ 1670382 h 3206408"/>
                    <a:gd name="connsiteX47" fmla="*/ 892296 w 3310988"/>
                    <a:gd name="connsiteY47" fmla="*/ 1664978 h 3206408"/>
                    <a:gd name="connsiteX48" fmla="*/ 890540 w 3310988"/>
                    <a:gd name="connsiteY48" fmla="*/ 1657642 h 3206408"/>
                    <a:gd name="connsiteX49" fmla="*/ 889965 w 3310988"/>
                    <a:gd name="connsiteY49" fmla="*/ 1655248 h 3206408"/>
                    <a:gd name="connsiteX50" fmla="*/ 887923 w 3310988"/>
                    <a:gd name="connsiteY50" fmla="*/ 1646691 h 3206408"/>
                    <a:gd name="connsiteX51" fmla="*/ 887347 w 3310988"/>
                    <a:gd name="connsiteY51" fmla="*/ 1644347 h 3206408"/>
                    <a:gd name="connsiteX52" fmla="*/ 886181 w 3310988"/>
                    <a:gd name="connsiteY52" fmla="*/ 1639489 h 3206408"/>
                    <a:gd name="connsiteX53" fmla="*/ 879037 w 3310988"/>
                    <a:gd name="connsiteY53" fmla="*/ 1610540 h 3206408"/>
                    <a:gd name="connsiteX54" fmla="*/ 878841 w 3310988"/>
                    <a:gd name="connsiteY54" fmla="*/ 1609744 h 3206408"/>
                    <a:gd name="connsiteX55" fmla="*/ 886461 w 3310988"/>
                    <a:gd name="connsiteY55" fmla="*/ 1480204 h 3206408"/>
                    <a:gd name="connsiteX56" fmla="*/ 909321 w 3310988"/>
                    <a:gd name="connsiteY56" fmla="*/ 1442104 h 3206408"/>
                    <a:gd name="connsiteX57" fmla="*/ 939801 w 3310988"/>
                    <a:gd name="connsiteY57" fmla="*/ 1373524 h 3206408"/>
                    <a:gd name="connsiteX58" fmla="*/ 947421 w 3310988"/>
                    <a:gd name="connsiteY58" fmla="*/ 1327804 h 3206408"/>
                    <a:gd name="connsiteX59" fmla="*/ 970281 w 3310988"/>
                    <a:gd name="connsiteY59" fmla="*/ 1228744 h 3206408"/>
                    <a:gd name="connsiteX60" fmla="*/ 970285 w 3310988"/>
                    <a:gd name="connsiteY60" fmla="*/ 1228711 h 3206408"/>
                    <a:gd name="connsiteX61" fmla="*/ 2207134 w 3310988"/>
                    <a:gd name="connsiteY61" fmla="*/ 0 h 3206408"/>
                    <a:gd name="connsiteX62" fmla="*/ 2209278 w 3310988"/>
                    <a:gd name="connsiteY62" fmla="*/ 45281 h 3206408"/>
                    <a:gd name="connsiteX63" fmla="*/ 3092961 w 3310988"/>
                    <a:gd name="connsiteY63" fmla="*/ 934591 h 3206408"/>
                    <a:gd name="connsiteX64" fmla="*/ 3165680 w 3310988"/>
                    <a:gd name="connsiteY64" fmla="*/ 938263 h 3206408"/>
                    <a:gd name="connsiteX65" fmla="*/ 3165680 w 3310988"/>
                    <a:gd name="connsiteY65" fmla="*/ 938262 h 3206408"/>
                    <a:gd name="connsiteX66" fmla="*/ 3194113 w 3310988"/>
                    <a:gd name="connsiteY66" fmla="*/ 939698 h 3206408"/>
                    <a:gd name="connsiteX67" fmla="*/ 3310988 w 3310988"/>
                    <a:gd name="connsiteY67" fmla="*/ 939698 h 3206408"/>
                    <a:gd name="connsiteX68" fmla="*/ 3297616 w 3310988"/>
                    <a:gd name="connsiteY68" fmla="*/ 941696 h 3206408"/>
                    <a:gd name="connsiteX69" fmla="*/ 3271340 w 3310988"/>
                    <a:gd name="connsiteY69" fmla="*/ 943023 h 3206408"/>
                    <a:gd name="connsiteX70" fmla="*/ 3271340 w 3310988"/>
                    <a:gd name="connsiteY70" fmla="*/ 943022 h 3206408"/>
                    <a:gd name="connsiteX71" fmla="*/ 3196464 w 3310988"/>
                    <a:gd name="connsiteY71" fmla="*/ 946803 h 3206408"/>
                    <a:gd name="connsiteX72" fmla="*/ 2912108 w 3310988"/>
                    <a:gd name="connsiteY72" fmla="*/ 946803 h 3206408"/>
                    <a:gd name="connsiteX73" fmla="*/ 1978661 w 3310988"/>
                    <a:gd name="connsiteY73" fmla="*/ 1880250 h 3206408"/>
                    <a:gd name="connsiteX74" fmla="*/ 1978661 w 3310988"/>
                    <a:gd name="connsiteY74" fmla="*/ 2208313 h 3206408"/>
                    <a:gd name="connsiteX75" fmla="*/ 1978220 w 3310988"/>
                    <a:gd name="connsiteY75" fmla="*/ 2208345 h 3206408"/>
                    <a:gd name="connsiteX76" fmla="*/ 1973553 w 3310988"/>
                    <a:gd name="connsiteY76" fmla="*/ 2115925 h 3206408"/>
                    <a:gd name="connsiteX77" fmla="*/ 989331 w 3310988"/>
                    <a:gd name="connsiteY77" fmla="*/ 1227748 h 3206408"/>
                    <a:gd name="connsiteX78" fmla="*/ 1273687 w 3310988"/>
                    <a:gd name="connsiteY78" fmla="*/ 1227748 h 3206408"/>
                    <a:gd name="connsiteX79" fmla="*/ 2207134 w 3310988"/>
                    <a:gd name="connsiteY79" fmla="*/ 294301 h 3206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3310988" h="3206408">
                      <a:moveTo>
                        <a:pt x="896859" y="1671444"/>
                      </a:moveTo>
                      <a:lnTo>
                        <a:pt x="901790" y="1679023"/>
                      </a:lnTo>
                      <a:lnTo>
                        <a:pt x="904045" y="1683315"/>
                      </a:lnTo>
                      <a:lnTo>
                        <a:pt x="911443" y="1698615"/>
                      </a:lnTo>
                      <a:lnTo>
                        <a:pt x="915191" y="1706835"/>
                      </a:lnTo>
                      <a:lnTo>
                        <a:pt x="932180" y="1746903"/>
                      </a:lnTo>
                      <a:cubicBezTo>
                        <a:pt x="1033920" y="1996629"/>
                        <a:pt x="907455" y="1753164"/>
                        <a:pt x="1069340" y="2036463"/>
                      </a:cubicBezTo>
                      <a:cubicBezTo>
                        <a:pt x="1082723" y="2059884"/>
                        <a:pt x="1097084" y="2084370"/>
                        <a:pt x="1113311" y="2107281"/>
                      </a:cubicBezTo>
                      <a:lnTo>
                        <a:pt x="1121792" y="2116715"/>
                      </a:lnTo>
                      <a:lnTo>
                        <a:pt x="1130194" y="2129570"/>
                      </a:lnTo>
                      <a:lnTo>
                        <a:pt x="1168481" y="2168648"/>
                      </a:lnTo>
                      <a:lnTo>
                        <a:pt x="1121792" y="2116715"/>
                      </a:lnTo>
                      <a:lnTo>
                        <a:pt x="1069341" y="2036464"/>
                      </a:lnTo>
                      <a:cubicBezTo>
                        <a:pt x="907456" y="1753165"/>
                        <a:pt x="1033921" y="1996630"/>
                        <a:pt x="932181" y="1746904"/>
                      </a:cubicBezTo>
                      <a:cubicBezTo>
                        <a:pt x="926422" y="1732769"/>
                        <a:pt x="921560" y="1721218"/>
                        <a:pt x="917449" y="1711785"/>
                      </a:cubicBezTo>
                      <a:lnTo>
                        <a:pt x="915191" y="1706835"/>
                      </a:lnTo>
                      <a:lnTo>
                        <a:pt x="913582" y="1703039"/>
                      </a:lnTo>
                      <a:lnTo>
                        <a:pt x="911443" y="1698615"/>
                      </a:lnTo>
                      <a:lnTo>
                        <a:pt x="907227" y="1689371"/>
                      </a:lnTo>
                      <a:lnTo>
                        <a:pt x="904045" y="1683315"/>
                      </a:lnTo>
                      <a:lnTo>
                        <a:pt x="902491" y="1680101"/>
                      </a:lnTo>
                      <a:lnTo>
                        <a:pt x="901790" y="1679023"/>
                      </a:lnTo>
                      <a:lnTo>
                        <a:pt x="900652" y="1676858"/>
                      </a:lnTo>
                      <a:cubicBezTo>
                        <a:pt x="898972" y="1674026"/>
                        <a:pt x="897756" y="1672377"/>
                        <a:pt x="896859" y="1671444"/>
                      </a:cubicBezTo>
                      <a:close/>
                      <a:moveTo>
                        <a:pt x="989331" y="1227749"/>
                      </a:moveTo>
                      <a:cubicBezTo>
                        <a:pt x="1501573" y="1227749"/>
                        <a:pt x="1922889" y="1617050"/>
                        <a:pt x="1973553" y="2115926"/>
                      </a:cubicBezTo>
                      <a:lnTo>
                        <a:pt x="1978220" y="2208346"/>
                      </a:lnTo>
                      <a:lnTo>
                        <a:pt x="1978219" y="2208346"/>
                      </a:lnTo>
                      <a:lnTo>
                        <a:pt x="1978660" y="2217078"/>
                      </a:lnTo>
                      <a:cubicBezTo>
                        <a:pt x="1978660" y="2763470"/>
                        <a:pt x="1535722" y="3206408"/>
                        <a:pt x="989330" y="3206408"/>
                      </a:cubicBezTo>
                      <a:cubicBezTo>
                        <a:pt x="442938" y="3206408"/>
                        <a:pt x="0" y="2763470"/>
                        <a:pt x="0" y="2217078"/>
                      </a:cubicBezTo>
                      <a:cubicBezTo>
                        <a:pt x="0" y="1704836"/>
                        <a:pt x="389301" y="1283519"/>
                        <a:pt x="888177" y="1232856"/>
                      </a:cubicBezTo>
                      <a:lnTo>
                        <a:pt x="970284" y="1228710"/>
                      </a:lnTo>
                      <a:lnTo>
                        <a:pt x="970280" y="1228743"/>
                      </a:lnTo>
                      <a:cubicBezTo>
                        <a:pt x="960385" y="1302953"/>
                        <a:pt x="965989" y="1247339"/>
                        <a:pt x="947420" y="1327803"/>
                      </a:cubicBezTo>
                      <a:cubicBezTo>
                        <a:pt x="943946" y="1342858"/>
                        <a:pt x="942340" y="1358283"/>
                        <a:pt x="939800" y="1373523"/>
                      </a:cubicBezTo>
                      <a:cubicBezTo>
                        <a:pt x="927689" y="1403800"/>
                        <a:pt x="924575" y="1414644"/>
                        <a:pt x="909320" y="1442103"/>
                      </a:cubicBezTo>
                      <a:cubicBezTo>
                        <a:pt x="902127" y="1455050"/>
                        <a:pt x="889109" y="1465631"/>
                        <a:pt x="886460" y="1480203"/>
                      </a:cubicBezTo>
                      <a:cubicBezTo>
                        <a:pt x="878722" y="1522760"/>
                        <a:pt x="881380" y="1566563"/>
                        <a:pt x="878840" y="1609743"/>
                      </a:cubicBezTo>
                      <a:lnTo>
                        <a:pt x="879037" y="1610540"/>
                      </a:lnTo>
                      <a:lnTo>
                        <a:pt x="887347" y="1644347"/>
                      </a:lnTo>
                      <a:lnTo>
                        <a:pt x="889965" y="1655248"/>
                      </a:lnTo>
                      <a:lnTo>
                        <a:pt x="892217" y="1664689"/>
                      </a:lnTo>
                      <a:lnTo>
                        <a:pt x="892296" y="1664978"/>
                      </a:lnTo>
                      <a:lnTo>
                        <a:pt x="892781" y="1667005"/>
                      </a:lnTo>
                      <a:cubicBezTo>
                        <a:pt x="893271" y="1668972"/>
                        <a:pt x="893553" y="1669942"/>
                        <a:pt x="893770" y="1670382"/>
                      </a:cubicBezTo>
                      <a:lnTo>
                        <a:pt x="893771" y="1670382"/>
                      </a:lnTo>
                      <a:lnTo>
                        <a:pt x="892296" y="1664978"/>
                      </a:lnTo>
                      <a:lnTo>
                        <a:pt x="890540" y="1657642"/>
                      </a:lnTo>
                      <a:lnTo>
                        <a:pt x="889965" y="1655248"/>
                      </a:lnTo>
                      <a:lnTo>
                        <a:pt x="887923" y="1646691"/>
                      </a:lnTo>
                      <a:lnTo>
                        <a:pt x="887347" y="1644347"/>
                      </a:lnTo>
                      <a:lnTo>
                        <a:pt x="886181" y="1639489"/>
                      </a:lnTo>
                      <a:lnTo>
                        <a:pt x="879037" y="1610540"/>
                      </a:lnTo>
                      <a:lnTo>
                        <a:pt x="878841" y="1609744"/>
                      </a:lnTo>
                      <a:cubicBezTo>
                        <a:pt x="881381" y="1566564"/>
                        <a:pt x="878723" y="1522761"/>
                        <a:pt x="886461" y="1480204"/>
                      </a:cubicBezTo>
                      <a:cubicBezTo>
                        <a:pt x="889110" y="1465632"/>
                        <a:pt x="902128" y="1455051"/>
                        <a:pt x="909321" y="1442104"/>
                      </a:cubicBezTo>
                      <a:cubicBezTo>
                        <a:pt x="924576" y="1414645"/>
                        <a:pt x="927690" y="1403801"/>
                        <a:pt x="939801" y="1373524"/>
                      </a:cubicBezTo>
                      <a:cubicBezTo>
                        <a:pt x="942341" y="1358284"/>
                        <a:pt x="943947" y="1342859"/>
                        <a:pt x="947421" y="1327804"/>
                      </a:cubicBezTo>
                      <a:cubicBezTo>
                        <a:pt x="965990" y="1247340"/>
                        <a:pt x="960386" y="1302954"/>
                        <a:pt x="970281" y="1228744"/>
                      </a:cubicBezTo>
                      <a:lnTo>
                        <a:pt x="970285" y="1228711"/>
                      </a:lnTo>
                      <a:close/>
                      <a:moveTo>
                        <a:pt x="2207134" y="0"/>
                      </a:moveTo>
                      <a:lnTo>
                        <a:pt x="2209278" y="45281"/>
                      </a:lnTo>
                      <a:cubicBezTo>
                        <a:pt x="2253875" y="513829"/>
                        <a:pt x="2625265" y="887095"/>
                        <a:pt x="3092961" y="934591"/>
                      </a:cubicBezTo>
                      <a:lnTo>
                        <a:pt x="3165680" y="938263"/>
                      </a:lnTo>
                      <a:lnTo>
                        <a:pt x="3165680" y="938262"/>
                      </a:lnTo>
                      <a:lnTo>
                        <a:pt x="3194113" y="939698"/>
                      </a:lnTo>
                      <a:lnTo>
                        <a:pt x="3310988" y="939698"/>
                      </a:lnTo>
                      <a:lnTo>
                        <a:pt x="3297616" y="941696"/>
                      </a:lnTo>
                      <a:lnTo>
                        <a:pt x="3271340" y="943023"/>
                      </a:lnTo>
                      <a:lnTo>
                        <a:pt x="3271340" y="943022"/>
                      </a:lnTo>
                      <a:lnTo>
                        <a:pt x="3196464" y="946803"/>
                      </a:lnTo>
                      <a:lnTo>
                        <a:pt x="2912108" y="946803"/>
                      </a:lnTo>
                      <a:cubicBezTo>
                        <a:pt x="2396579" y="946803"/>
                        <a:pt x="1978661" y="1364721"/>
                        <a:pt x="1978661" y="1880250"/>
                      </a:cubicBezTo>
                      <a:lnTo>
                        <a:pt x="1978661" y="2208313"/>
                      </a:lnTo>
                      <a:lnTo>
                        <a:pt x="1978220" y="2208345"/>
                      </a:lnTo>
                      <a:lnTo>
                        <a:pt x="1973553" y="2115925"/>
                      </a:lnTo>
                      <a:cubicBezTo>
                        <a:pt x="1922889" y="1617049"/>
                        <a:pt x="1501573" y="1227748"/>
                        <a:pt x="989331" y="1227748"/>
                      </a:cubicBezTo>
                      <a:lnTo>
                        <a:pt x="1273687" y="1227748"/>
                      </a:lnTo>
                      <a:cubicBezTo>
                        <a:pt x="1789216" y="1227748"/>
                        <a:pt x="2207134" y="809830"/>
                        <a:pt x="2207134" y="294301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ffectLst>
                  <a:innerShdw blurRad="723900">
                    <a:srgbClr val="5016FD"/>
                  </a:inn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3B60C7B7-E9F5-2C98-7143-4A57C5040E10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40937" y="830356"/>
                  <a:ext cx="1976309" cy="1971554"/>
                </a:xfrm>
                <a:custGeom>
                  <a:avLst/>
                  <a:gdLst>
                    <a:gd name="connsiteX0" fmla="*/ 989329 w 1976309"/>
                    <a:gd name="connsiteY0" fmla="*/ 0 h 1971554"/>
                    <a:gd name="connsiteX1" fmla="*/ 1542473 w 1976309"/>
                    <a:gd name="connsiteY1" fmla="*/ 168962 h 1971554"/>
                    <a:gd name="connsiteX2" fmla="*/ 1688709 w 1976309"/>
                    <a:gd name="connsiteY2" fmla="*/ 289618 h 1971554"/>
                    <a:gd name="connsiteX3" fmla="*/ 1689273 w 1976309"/>
                    <a:gd name="connsiteY3" fmla="*/ 290231 h 1971554"/>
                    <a:gd name="connsiteX4" fmla="*/ 1800721 w 1976309"/>
                    <a:gd name="connsiteY4" fmla="*/ 425307 h 1971554"/>
                    <a:gd name="connsiteX5" fmla="*/ 1859487 w 1976309"/>
                    <a:gd name="connsiteY5" fmla="*/ 518243 h 1971554"/>
                    <a:gd name="connsiteX6" fmla="*/ 1900913 w 1976309"/>
                    <a:gd name="connsiteY6" fmla="*/ 604238 h 1971554"/>
                    <a:gd name="connsiteX7" fmla="*/ 1925975 w 1976309"/>
                    <a:gd name="connsiteY7" fmla="*/ 672711 h 1971554"/>
                    <a:gd name="connsiteX8" fmla="*/ 1935277 w 1976309"/>
                    <a:gd name="connsiteY8" fmla="*/ 699393 h 1971554"/>
                    <a:gd name="connsiteX9" fmla="*/ 1936021 w 1976309"/>
                    <a:gd name="connsiteY9" fmla="*/ 702286 h 1971554"/>
                    <a:gd name="connsiteX10" fmla="*/ 1957427 w 1976309"/>
                    <a:gd name="connsiteY10" fmla="*/ 788885 h 1971554"/>
                    <a:gd name="connsiteX11" fmla="*/ 1971202 w 1976309"/>
                    <a:gd name="connsiteY11" fmla="*/ 881072 h 1971554"/>
                    <a:gd name="connsiteX12" fmla="*/ 1972529 w 1976309"/>
                    <a:gd name="connsiteY12" fmla="*/ 907348 h 1971554"/>
                    <a:gd name="connsiteX13" fmla="*/ 1972528 w 1976309"/>
                    <a:gd name="connsiteY13" fmla="*/ 907348 h 1971554"/>
                    <a:gd name="connsiteX14" fmla="*/ 1976309 w 1976309"/>
                    <a:gd name="connsiteY14" fmla="*/ 982224 h 1971554"/>
                    <a:gd name="connsiteX15" fmla="*/ 1976309 w 1976309"/>
                    <a:gd name="connsiteY15" fmla="*/ 1038961 h 1971554"/>
                    <a:gd name="connsiteX16" fmla="*/ 1974165 w 1976309"/>
                    <a:gd name="connsiteY16" fmla="*/ 1084242 h 1971554"/>
                    <a:gd name="connsiteX17" fmla="*/ 1182669 w 1976309"/>
                    <a:gd name="connsiteY17" fmla="*/ 1959777 h 1971554"/>
                    <a:gd name="connsiteX18" fmla="*/ 1103854 w 1976309"/>
                    <a:gd name="connsiteY18" fmla="*/ 1971554 h 1971554"/>
                    <a:gd name="connsiteX19" fmla="*/ 986979 w 1976309"/>
                    <a:gd name="connsiteY19" fmla="*/ 1971554 h 1971554"/>
                    <a:gd name="connsiteX20" fmla="*/ 958546 w 1976309"/>
                    <a:gd name="connsiteY20" fmla="*/ 1970118 h 1971554"/>
                    <a:gd name="connsiteX21" fmla="*/ 958546 w 1976309"/>
                    <a:gd name="connsiteY21" fmla="*/ 1970119 h 1971554"/>
                    <a:gd name="connsiteX22" fmla="*/ 885827 w 1976309"/>
                    <a:gd name="connsiteY22" fmla="*/ 1966447 h 1971554"/>
                    <a:gd name="connsiteX23" fmla="*/ 2144 w 1976309"/>
                    <a:gd name="connsiteY23" fmla="*/ 1077137 h 1971554"/>
                    <a:gd name="connsiteX24" fmla="*/ 0 w 1976309"/>
                    <a:gd name="connsiteY24" fmla="*/ 1031856 h 1971554"/>
                    <a:gd name="connsiteX25" fmla="*/ 0 w 1976309"/>
                    <a:gd name="connsiteY25" fmla="*/ 989329 h 1971554"/>
                    <a:gd name="connsiteX26" fmla="*/ 1436 w 1976309"/>
                    <a:gd name="connsiteY26" fmla="*/ 960896 h 1971554"/>
                    <a:gd name="connsiteX27" fmla="*/ 1435 w 1976309"/>
                    <a:gd name="connsiteY27" fmla="*/ 960896 h 1971554"/>
                    <a:gd name="connsiteX28" fmla="*/ 5107 w 1976309"/>
                    <a:gd name="connsiteY28" fmla="*/ 888177 h 1971554"/>
                    <a:gd name="connsiteX29" fmla="*/ 989329 w 1976309"/>
                    <a:gd name="connsiteY29" fmla="*/ 0 h 1971554"/>
                    <a:gd name="connsiteX30" fmla="*/ 1441630 w 1976309"/>
                    <a:gd name="connsiteY30" fmla="*/ 1065445 h 1971554"/>
                    <a:gd name="connsiteX31" fmla="*/ 1438005 w 1976309"/>
                    <a:gd name="connsiteY31" fmla="*/ 1067335 h 1971554"/>
                    <a:gd name="connsiteX32" fmla="*/ 1435766 w 1976309"/>
                    <a:gd name="connsiteY32" fmla="*/ 1068788 h 1971554"/>
                    <a:gd name="connsiteX33" fmla="*/ 1435750 w 1976309"/>
                    <a:gd name="connsiteY33" fmla="*/ 1068800 h 1971554"/>
                    <a:gd name="connsiteX34" fmla="*/ 1435733 w 1976309"/>
                    <a:gd name="connsiteY34" fmla="*/ 1068811 h 1971554"/>
                    <a:gd name="connsiteX35" fmla="*/ 1428863 w 1976309"/>
                    <a:gd name="connsiteY35" fmla="*/ 1073979 h 1971554"/>
                    <a:gd name="connsiteX36" fmla="*/ 1393094 w 1976309"/>
                    <a:gd name="connsiteY36" fmla="*/ 1101558 h 1971554"/>
                    <a:gd name="connsiteX37" fmla="*/ 1441630 w 1976309"/>
                    <a:gd name="connsiteY37" fmla="*/ 1065445 h 1971554"/>
                    <a:gd name="connsiteX38" fmla="*/ 869996 w 1976309"/>
                    <a:gd name="connsiteY38" fmla="*/ 1395444 h 1971554"/>
                    <a:gd name="connsiteX39" fmla="*/ 904219 w 1976309"/>
                    <a:gd name="connsiteY39" fmla="*/ 1440355 h 1971554"/>
                    <a:gd name="connsiteX40" fmla="*/ 902766 w 1976309"/>
                    <a:gd name="connsiteY40" fmla="*/ 1438116 h 1971554"/>
                    <a:gd name="connsiteX41" fmla="*/ 902754 w 1976309"/>
                    <a:gd name="connsiteY41" fmla="*/ 1438100 h 1971554"/>
                    <a:gd name="connsiteX42" fmla="*/ 902743 w 1976309"/>
                    <a:gd name="connsiteY42" fmla="*/ 1438083 h 1971554"/>
                    <a:gd name="connsiteX43" fmla="*/ 897575 w 1976309"/>
                    <a:gd name="connsiteY43" fmla="*/ 1431213 h 1971554"/>
                    <a:gd name="connsiteX44" fmla="*/ 869996 w 1976309"/>
                    <a:gd name="connsiteY44" fmla="*/ 1395444 h 19715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76309" h="1971554">
                      <a:moveTo>
                        <a:pt x="989329" y="0"/>
                      </a:moveTo>
                      <a:cubicBezTo>
                        <a:pt x="1194226" y="0"/>
                        <a:pt x="1384575" y="62288"/>
                        <a:pt x="1542473" y="168962"/>
                      </a:cubicBezTo>
                      <a:lnTo>
                        <a:pt x="1688709" y="289618"/>
                      </a:lnTo>
                      <a:lnTo>
                        <a:pt x="1689273" y="290231"/>
                      </a:lnTo>
                      <a:lnTo>
                        <a:pt x="1800721" y="425307"/>
                      </a:lnTo>
                      <a:lnTo>
                        <a:pt x="1859487" y="518243"/>
                      </a:lnTo>
                      <a:lnTo>
                        <a:pt x="1900913" y="604238"/>
                      </a:lnTo>
                      <a:lnTo>
                        <a:pt x="1925975" y="672711"/>
                      </a:lnTo>
                      <a:lnTo>
                        <a:pt x="1935277" y="699393"/>
                      </a:lnTo>
                      <a:lnTo>
                        <a:pt x="1936021" y="702286"/>
                      </a:lnTo>
                      <a:lnTo>
                        <a:pt x="1957427" y="788885"/>
                      </a:lnTo>
                      <a:cubicBezTo>
                        <a:pt x="1963422" y="819141"/>
                        <a:pt x="1968036" y="849892"/>
                        <a:pt x="1971202" y="881072"/>
                      </a:cubicBezTo>
                      <a:lnTo>
                        <a:pt x="1972529" y="907348"/>
                      </a:lnTo>
                      <a:lnTo>
                        <a:pt x="1972528" y="907348"/>
                      </a:lnTo>
                      <a:lnTo>
                        <a:pt x="1976309" y="982224"/>
                      </a:lnTo>
                      <a:lnTo>
                        <a:pt x="1976309" y="1038961"/>
                      </a:lnTo>
                      <a:lnTo>
                        <a:pt x="1974165" y="1084242"/>
                      </a:lnTo>
                      <a:cubicBezTo>
                        <a:pt x="1932542" y="1521552"/>
                        <a:pt x="1606245" y="1875863"/>
                        <a:pt x="1182669" y="1959777"/>
                      </a:cubicBezTo>
                      <a:lnTo>
                        <a:pt x="1103854" y="1971554"/>
                      </a:lnTo>
                      <a:lnTo>
                        <a:pt x="986979" y="1971554"/>
                      </a:lnTo>
                      <a:lnTo>
                        <a:pt x="958546" y="1970118"/>
                      </a:lnTo>
                      <a:lnTo>
                        <a:pt x="958546" y="1970119"/>
                      </a:lnTo>
                      <a:lnTo>
                        <a:pt x="885827" y="1966447"/>
                      </a:lnTo>
                      <a:cubicBezTo>
                        <a:pt x="418131" y="1918951"/>
                        <a:pt x="46741" y="1545685"/>
                        <a:pt x="2144" y="1077137"/>
                      </a:cubicBezTo>
                      <a:lnTo>
                        <a:pt x="0" y="1031856"/>
                      </a:lnTo>
                      <a:lnTo>
                        <a:pt x="0" y="989329"/>
                      </a:lnTo>
                      <a:lnTo>
                        <a:pt x="1436" y="960896"/>
                      </a:lnTo>
                      <a:lnTo>
                        <a:pt x="1435" y="960896"/>
                      </a:lnTo>
                      <a:lnTo>
                        <a:pt x="5107" y="888177"/>
                      </a:lnTo>
                      <a:cubicBezTo>
                        <a:pt x="55770" y="389301"/>
                        <a:pt x="477086" y="0"/>
                        <a:pt x="989329" y="0"/>
                      </a:cubicBezTo>
                      <a:close/>
                      <a:moveTo>
                        <a:pt x="1441630" y="1065445"/>
                      </a:moveTo>
                      <a:cubicBezTo>
                        <a:pt x="1441611" y="1065238"/>
                        <a:pt x="1440510" y="1065790"/>
                        <a:pt x="1438005" y="1067335"/>
                      </a:cubicBezTo>
                      <a:lnTo>
                        <a:pt x="1435766" y="1068788"/>
                      </a:lnTo>
                      <a:lnTo>
                        <a:pt x="1435750" y="1068800"/>
                      </a:lnTo>
                      <a:lnTo>
                        <a:pt x="1435733" y="1068811"/>
                      </a:lnTo>
                      <a:lnTo>
                        <a:pt x="1428863" y="1073979"/>
                      </a:lnTo>
                      <a:cubicBezTo>
                        <a:pt x="1404594" y="1092311"/>
                        <a:pt x="1394700" y="1100031"/>
                        <a:pt x="1393094" y="1101558"/>
                      </a:cubicBezTo>
                      <a:cubicBezTo>
                        <a:pt x="1388878" y="1105567"/>
                        <a:pt x="1441764" y="1066896"/>
                        <a:pt x="1441630" y="1065445"/>
                      </a:cubicBezTo>
                      <a:close/>
                      <a:moveTo>
                        <a:pt x="869996" y="1395444"/>
                      </a:moveTo>
                      <a:cubicBezTo>
                        <a:pt x="865415" y="1390625"/>
                        <a:pt x="916578" y="1460390"/>
                        <a:pt x="904219" y="1440355"/>
                      </a:cubicBezTo>
                      <a:lnTo>
                        <a:pt x="902766" y="1438116"/>
                      </a:lnTo>
                      <a:lnTo>
                        <a:pt x="902754" y="1438100"/>
                      </a:lnTo>
                      <a:lnTo>
                        <a:pt x="902743" y="1438083"/>
                      </a:lnTo>
                      <a:lnTo>
                        <a:pt x="897575" y="1431213"/>
                      </a:lnTo>
                      <a:cubicBezTo>
                        <a:pt x="879243" y="1406944"/>
                        <a:pt x="871523" y="1397050"/>
                        <a:pt x="869996" y="1395444"/>
                      </a:cubicBezTo>
                      <a:close/>
                    </a:path>
                  </a:pathLst>
                </a:custGeom>
                <a:noFill/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6A83538-90CA-C582-F784-045B0F71BE65}"/>
                </a:ext>
              </a:extLst>
            </p:cNvPr>
            <p:cNvGrpSpPr/>
            <p:nvPr/>
          </p:nvGrpSpPr>
          <p:grpSpPr>
            <a:xfrm rot="18900000">
              <a:off x="5251303" y="8258880"/>
              <a:ext cx="1634836" cy="1634836"/>
              <a:chOff x="8617803" y="1452434"/>
              <a:chExt cx="1634836" cy="1634836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450D6AD7-4C4A-606E-75FE-035C6712CFA0}"/>
                  </a:ext>
                </a:extLst>
              </p:cNvPr>
              <p:cNvSpPr/>
              <p:nvPr/>
            </p:nvSpPr>
            <p:spPr>
              <a:xfrm rot="16200000">
                <a:off x="8617803" y="1452434"/>
                <a:ext cx="1634836" cy="163483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>
                <a:innerShdw blurRad="723900">
                  <a:srgbClr val="5016FD"/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2B51C345-714D-38BE-B902-C868F6847490}"/>
                  </a:ext>
                </a:extLst>
              </p:cNvPr>
              <p:cNvGrpSpPr/>
              <p:nvPr/>
            </p:nvGrpSpPr>
            <p:grpSpPr>
              <a:xfrm>
                <a:off x="8972300" y="1801781"/>
                <a:ext cx="925841" cy="1033680"/>
                <a:chOff x="2224208" y="1844206"/>
                <a:chExt cx="925841" cy="1033680"/>
              </a:xfrm>
            </p:grpSpPr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B1498709-145F-A7FC-0876-1F0DF689CD4B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bg1"/>
                      </a:solidFill>
                    </a:rPr>
                    <a:t>STEP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BA691315-5FAB-6F46-25CF-38EBC37248BA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bg1"/>
                      </a:solidFill>
                      <a:latin typeface="Russo One" panose="02000503050000020004" pitchFamily="2" charset="0"/>
                    </a:rPr>
                    <a:t>04</a:t>
                  </a:r>
                </a:p>
              </p:txBody>
            </p:sp>
          </p:grpSp>
        </p:grpSp>
      </p:grpSp>
      <p:grpSp>
        <p:nvGrpSpPr>
          <p:cNvPr id="139" name="3">
            <a:extLst>
              <a:ext uri="{FF2B5EF4-FFF2-40B4-BE49-F238E27FC236}">
                <a16:creationId xmlns:a16="http://schemas.microsoft.com/office/drawing/2014/main" id="{3791EC7A-E9B5-18C9-002F-C90A39330E36}"/>
              </a:ext>
            </a:extLst>
          </p:cNvPr>
          <p:cNvGrpSpPr/>
          <p:nvPr/>
        </p:nvGrpSpPr>
        <p:grpSpPr>
          <a:xfrm>
            <a:off x="455096" y="3454019"/>
            <a:ext cx="11246302" cy="11246302"/>
            <a:chOff x="455096" y="3454019"/>
            <a:chExt cx="11246302" cy="11246302"/>
          </a:xfrm>
        </p:grpSpPr>
        <p:grpSp>
          <p:nvGrpSpPr>
            <p:cNvPr id="13" name="3">
              <a:extLst>
                <a:ext uri="{FF2B5EF4-FFF2-40B4-BE49-F238E27FC236}">
                  <a16:creationId xmlns:a16="http://schemas.microsoft.com/office/drawing/2014/main" id="{CF111CB6-F0B8-FD5E-5AE5-D527114982FF}"/>
                </a:ext>
              </a:extLst>
            </p:cNvPr>
            <p:cNvGrpSpPr/>
            <p:nvPr/>
          </p:nvGrpSpPr>
          <p:grpSpPr>
            <a:xfrm rot="18900000">
              <a:off x="455096" y="3454019"/>
              <a:ext cx="11246302" cy="11246302"/>
              <a:chOff x="-3396441" y="-3808167"/>
              <a:chExt cx="11246302" cy="11246302"/>
            </a:xfrm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96CD742C-0CC6-BB9A-E6BD-DC8CBAF5B660}"/>
                  </a:ext>
                </a:extLst>
              </p:cNvPr>
              <p:cNvSpPr/>
              <p:nvPr/>
            </p:nvSpPr>
            <p:spPr>
              <a:xfrm>
                <a:off x="-3396441" y="-38081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873C969D-659E-B235-BC5A-5D2FC36D30CB}"/>
                  </a:ext>
                </a:extLst>
              </p:cNvPr>
              <p:cNvGrpSpPr/>
              <p:nvPr/>
            </p:nvGrpSpPr>
            <p:grpSpPr>
              <a:xfrm>
                <a:off x="-966197" y="830356"/>
                <a:ext cx="4183443" cy="4238264"/>
                <a:chOff x="-966197" y="830356"/>
                <a:chExt cx="4183443" cy="4238264"/>
              </a:xfrm>
            </p:grpSpPr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A91240C2-BD7D-163A-1619-57BE4388F4AA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-966197" y="1862212"/>
                  <a:ext cx="3310988" cy="3206408"/>
                </a:xfrm>
                <a:custGeom>
                  <a:avLst/>
                  <a:gdLst>
                    <a:gd name="connsiteX0" fmla="*/ 896859 w 3310988"/>
                    <a:gd name="connsiteY0" fmla="*/ 1671444 h 3206408"/>
                    <a:gd name="connsiteX1" fmla="*/ 901790 w 3310988"/>
                    <a:gd name="connsiteY1" fmla="*/ 1679023 h 3206408"/>
                    <a:gd name="connsiteX2" fmla="*/ 904045 w 3310988"/>
                    <a:gd name="connsiteY2" fmla="*/ 1683315 h 3206408"/>
                    <a:gd name="connsiteX3" fmla="*/ 911443 w 3310988"/>
                    <a:gd name="connsiteY3" fmla="*/ 1698615 h 3206408"/>
                    <a:gd name="connsiteX4" fmla="*/ 915191 w 3310988"/>
                    <a:gd name="connsiteY4" fmla="*/ 1706835 h 3206408"/>
                    <a:gd name="connsiteX5" fmla="*/ 932180 w 3310988"/>
                    <a:gd name="connsiteY5" fmla="*/ 1746903 h 3206408"/>
                    <a:gd name="connsiteX6" fmla="*/ 1069340 w 3310988"/>
                    <a:gd name="connsiteY6" fmla="*/ 2036463 h 3206408"/>
                    <a:gd name="connsiteX7" fmla="*/ 1113311 w 3310988"/>
                    <a:gd name="connsiteY7" fmla="*/ 2107281 h 3206408"/>
                    <a:gd name="connsiteX8" fmla="*/ 1121792 w 3310988"/>
                    <a:gd name="connsiteY8" fmla="*/ 2116715 h 3206408"/>
                    <a:gd name="connsiteX9" fmla="*/ 1130194 w 3310988"/>
                    <a:gd name="connsiteY9" fmla="*/ 2129570 h 3206408"/>
                    <a:gd name="connsiteX10" fmla="*/ 1168481 w 3310988"/>
                    <a:gd name="connsiteY10" fmla="*/ 2168648 h 3206408"/>
                    <a:gd name="connsiteX11" fmla="*/ 1121792 w 3310988"/>
                    <a:gd name="connsiteY11" fmla="*/ 2116715 h 3206408"/>
                    <a:gd name="connsiteX12" fmla="*/ 1069341 w 3310988"/>
                    <a:gd name="connsiteY12" fmla="*/ 2036464 h 3206408"/>
                    <a:gd name="connsiteX13" fmla="*/ 932181 w 3310988"/>
                    <a:gd name="connsiteY13" fmla="*/ 1746904 h 3206408"/>
                    <a:gd name="connsiteX14" fmla="*/ 917449 w 3310988"/>
                    <a:gd name="connsiteY14" fmla="*/ 1711785 h 3206408"/>
                    <a:gd name="connsiteX15" fmla="*/ 915191 w 3310988"/>
                    <a:gd name="connsiteY15" fmla="*/ 1706835 h 3206408"/>
                    <a:gd name="connsiteX16" fmla="*/ 913582 w 3310988"/>
                    <a:gd name="connsiteY16" fmla="*/ 1703039 h 3206408"/>
                    <a:gd name="connsiteX17" fmla="*/ 911443 w 3310988"/>
                    <a:gd name="connsiteY17" fmla="*/ 1698615 h 3206408"/>
                    <a:gd name="connsiteX18" fmla="*/ 907227 w 3310988"/>
                    <a:gd name="connsiteY18" fmla="*/ 1689371 h 3206408"/>
                    <a:gd name="connsiteX19" fmla="*/ 904045 w 3310988"/>
                    <a:gd name="connsiteY19" fmla="*/ 1683315 h 3206408"/>
                    <a:gd name="connsiteX20" fmla="*/ 902491 w 3310988"/>
                    <a:gd name="connsiteY20" fmla="*/ 1680101 h 3206408"/>
                    <a:gd name="connsiteX21" fmla="*/ 901790 w 3310988"/>
                    <a:gd name="connsiteY21" fmla="*/ 1679023 h 3206408"/>
                    <a:gd name="connsiteX22" fmla="*/ 900652 w 3310988"/>
                    <a:gd name="connsiteY22" fmla="*/ 1676858 h 3206408"/>
                    <a:gd name="connsiteX23" fmla="*/ 896859 w 3310988"/>
                    <a:gd name="connsiteY23" fmla="*/ 1671444 h 3206408"/>
                    <a:gd name="connsiteX24" fmla="*/ 989331 w 3310988"/>
                    <a:gd name="connsiteY24" fmla="*/ 1227749 h 3206408"/>
                    <a:gd name="connsiteX25" fmla="*/ 1973553 w 3310988"/>
                    <a:gd name="connsiteY25" fmla="*/ 2115926 h 3206408"/>
                    <a:gd name="connsiteX26" fmla="*/ 1978220 w 3310988"/>
                    <a:gd name="connsiteY26" fmla="*/ 2208346 h 3206408"/>
                    <a:gd name="connsiteX27" fmla="*/ 1978219 w 3310988"/>
                    <a:gd name="connsiteY27" fmla="*/ 2208346 h 3206408"/>
                    <a:gd name="connsiteX28" fmla="*/ 1978660 w 3310988"/>
                    <a:gd name="connsiteY28" fmla="*/ 2217078 h 3206408"/>
                    <a:gd name="connsiteX29" fmla="*/ 989330 w 3310988"/>
                    <a:gd name="connsiteY29" fmla="*/ 3206408 h 3206408"/>
                    <a:gd name="connsiteX30" fmla="*/ 0 w 3310988"/>
                    <a:gd name="connsiteY30" fmla="*/ 2217078 h 3206408"/>
                    <a:gd name="connsiteX31" fmla="*/ 888177 w 3310988"/>
                    <a:gd name="connsiteY31" fmla="*/ 1232856 h 3206408"/>
                    <a:gd name="connsiteX32" fmla="*/ 970284 w 3310988"/>
                    <a:gd name="connsiteY32" fmla="*/ 1228710 h 3206408"/>
                    <a:gd name="connsiteX33" fmla="*/ 970280 w 3310988"/>
                    <a:gd name="connsiteY33" fmla="*/ 1228743 h 3206408"/>
                    <a:gd name="connsiteX34" fmla="*/ 947420 w 3310988"/>
                    <a:gd name="connsiteY34" fmla="*/ 1327803 h 3206408"/>
                    <a:gd name="connsiteX35" fmla="*/ 939800 w 3310988"/>
                    <a:gd name="connsiteY35" fmla="*/ 1373523 h 3206408"/>
                    <a:gd name="connsiteX36" fmla="*/ 909320 w 3310988"/>
                    <a:gd name="connsiteY36" fmla="*/ 1442103 h 3206408"/>
                    <a:gd name="connsiteX37" fmla="*/ 886460 w 3310988"/>
                    <a:gd name="connsiteY37" fmla="*/ 1480203 h 3206408"/>
                    <a:gd name="connsiteX38" fmla="*/ 878840 w 3310988"/>
                    <a:gd name="connsiteY38" fmla="*/ 1609743 h 3206408"/>
                    <a:gd name="connsiteX39" fmla="*/ 879037 w 3310988"/>
                    <a:gd name="connsiteY39" fmla="*/ 1610540 h 3206408"/>
                    <a:gd name="connsiteX40" fmla="*/ 887347 w 3310988"/>
                    <a:gd name="connsiteY40" fmla="*/ 1644347 h 3206408"/>
                    <a:gd name="connsiteX41" fmla="*/ 889965 w 3310988"/>
                    <a:gd name="connsiteY41" fmla="*/ 1655248 h 3206408"/>
                    <a:gd name="connsiteX42" fmla="*/ 892217 w 3310988"/>
                    <a:gd name="connsiteY42" fmla="*/ 1664689 h 3206408"/>
                    <a:gd name="connsiteX43" fmla="*/ 892296 w 3310988"/>
                    <a:gd name="connsiteY43" fmla="*/ 1664978 h 3206408"/>
                    <a:gd name="connsiteX44" fmla="*/ 892781 w 3310988"/>
                    <a:gd name="connsiteY44" fmla="*/ 1667005 h 3206408"/>
                    <a:gd name="connsiteX45" fmla="*/ 893770 w 3310988"/>
                    <a:gd name="connsiteY45" fmla="*/ 1670382 h 3206408"/>
                    <a:gd name="connsiteX46" fmla="*/ 893771 w 3310988"/>
                    <a:gd name="connsiteY46" fmla="*/ 1670382 h 3206408"/>
                    <a:gd name="connsiteX47" fmla="*/ 892296 w 3310988"/>
                    <a:gd name="connsiteY47" fmla="*/ 1664978 h 3206408"/>
                    <a:gd name="connsiteX48" fmla="*/ 890540 w 3310988"/>
                    <a:gd name="connsiteY48" fmla="*/ 1657642 h 3206408"/>
                    <a:gd name="connsiteX49" fmla="*/ 889965 w 3310988"/>
                    <a:gd name="connsiteY49" fmla="*/ 1655248 h 3206408"/>
                    <a:gd name="connsiteX50" fmla="*/ 887923 w 3310988"/>
                    <a:gd name="connsiteY50" fmla="*/ 1646691 h 3206408"/>
                    <a:gd name="connsiteX51" fmla="*/ 887347 w 3310988"/>
                    <a:gd name="connsiteY51" fmla="*/ 1644347 h 3206408"/>
                    <a:gd name="connsiteX52" fmla="*/ 886181 w 3310988"/>
                    <a:gd name="connsiteY52" fmla="*/ 1639489 h 3206408"/>
                    <a:gd name="connsiteX53" fmla="*/ 879037 w 3310988"/>
                    <a:gd name="connsiteY53" fmla="*/ 1610540 h 3206408"/>
                    <a:gd name="connsiteX54" fmla="*/ 878841 w 3310988"/>
                    <a:gd name="connsiteY54" fmla="*/ 1609744 h 3206408"/>
                    <a:gd name="connsiteX55" fmla="*/ 886461 w 3310988"/>
                    <a:gd name="connsiteY55" fmla="*/ 1480204 h 3206408"/>
                    <a:gd name="connsiteX56" fmla="*/ 909321 w 3310988"/>
                    <a:gd name="connsiteY56" fmla="*/ 1442104 h 3206408"/>
                    <a:gd name="connsiteX57" fmla="*/ 939801 w 3310988"/>
                    <a:gd name="connsiteY57" fmla="*/ 1373524 h 3206408"/>
                    <a:gd name="connsiteX58" fmla="*/ 947421 w 3310988"/>
                    <a:gd name="connsiteY58" fmla="*/ 1327804 h 3206408"/>
                    <a:gd name="connsiteX59" fmla="*/ 970281 w 3310988"/>
                    <a:gd name="connsiteY59" fmla="*/ 1228744 h 3206408"/>
                    <a:gd name="connsiteX60" fmla="*/ 970285 w 3310988"/>
                    <a:gd name="connsiteY60" fmla="*/ 1228711 h 3206408"/>
                    <a:gd name="connsiteX61" fmla="*/ 2207134 w 3310988"/>
                    <a:gd name="connsiteY61" fmla="*/ 0 h 3206408"/>
                    <a:gd name="connsiteX62" fmla="*/ 2209278 w 3310988"/>
                    <a:gd name="connsiteY62" fmla="*/ 45281 h 3206408"/>
                    <a:gd name="connsiteX63" fmla="*/ 3092961 w 3310988"/>
                    <a:gd name="connsiteY63" fmla="*/ 934591 h 3206408"/>
                    <a:gd name="connsiteX64" fmla="*/ 3165680 w 3310988"/>
                    <a:gd name="connsiteY64" fmla="*/ 938263 h 3206408"/>
                    <a:gd name="connsiteX65" fmla="*/ 3165680 w 3310988"/>
                    <a:gd name="connsiteY65" fmla="*/ 938262 h 3206408"/>
                    <a:gd name="connsiteX66" fmla="*/ 3194113 w 3310988"/>
                    <a:gd name="connsiteY66" fmla="*/ 939698 h 3206408"/>
                    <a:gd name="connsiteX67" fmla="*/ 3310988 w 3310988"/>
                    <a:gd name="connsiteY67" fmla="*/ 939698 h 3206408"/>
                    <a:gd name="connsiteX68" fmla="*/ 3297616 w 3310988"/>
                    <a:gd name="connsiteY68" fmla="*/ 941696 h 3206408"/>
                    <a:gd name="connsiteX69" fmla="*/ 3271340 w 3310988"/>
                    <a:gd name="connsiteY69" fmla="*/ 943023 h 3206408"/>
                    <a:gd name="connsiteX70" fmla="*/ 3271340 w 3310988"/>
                    <a:gd name="connsiteY70" fmla="*/ 943022 h 3206408"/>
                    <a:gd name="connsiteX71" fmla="*/ 3196464 w 3310988"/>
                    <a:gd name="connsiteY71" fmla="*/ 946803 h 3206408"/>
                    <a:gd name="connsiteX72" fmla="*/ 2912108 w 3310988"/>
                    <a:gd name="connsiteY72" fmla="*/ 946803 h 3206408"/>
                    <a:gd name="connsiteX73" fmla="*/ 1978661 w 3310988"/>
                    <a:gd name="connsiteY73" fmla="*/ 1880250 h 3206408"/>
                    <a:gd name="connsiteX74" fmla="*/ 1978661 w 3310988"/>
                    <a:gd name="connsiteY74" fmla="*/ 2208313 h 3206408"/>
                    <a:gd name="connsiteX75" fmla="*/ 1978220 w 3310988"/>
                    <a:gd name="connsiteY75" fmla="*/ 2208345 h 3206408"/>
                    <a:gd name="connsiteX76" fmla="*/ 1973553 w 3310988"/>
                    <a:gd name="connsiteY76" fmla="*/ 2115925 h 3206408"/>
                    <a:gd name="connsiteX77" fmla="*/ 989331 w 3310988"/>
                    <a:gd name="connsiteY77" fmla="*/ 1227748 h 3206408"/>
                    <a:gd name="connsiteX78" fmla="*/ 1273687 w 3310988"/>
                    <a:gd name="connsiteY78" fmla="*/ 1227748 h 3206408"/>
                    <a:gd name="connsiteX79" fmla="*/ 2207134 w 3310988"/>
                    <a:gd name="connsiteY79" fmla="*/ 294301 h 3206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3310988" h="3206408">
                      <a:moveTo>
                        <a:pt x="896859" y="1671444"/>
                      </a:moveTo>
                      <a:lnTo>
                        <a:pt x="901790" y="1679023"/>
                      </a:lnTo>
                      <a:lnTo>
                        <a:pt x="904045" y="1683315"/>
                      </a:lnTo>
                      <a:lnTo>
                        <a:pt x="911443" y="1698615"/>
                      </a:lnTo>
                      <a:lnTo>
                        <a:pt x="915191" y="1706835"/>
                      </a:lnTo>
                      <a:lnTo>
                        <a:pt x="932180" y="1746903"/>
                      </a:lnTo>
                      <a:cubicBezTo>
                        <a:pt x="1033920" y="1996629"/>
                        <a:pt x="907455" y="1753164"/>
                        <a:pt x="1069340" y="2036463"/>
                      </a:cubicBezTo>
                      <a:cubicBezTo>
                        <a:pt x="1082723" y="2059884"/>
                        <a:pt x="1097084" y="2084370"/>
                        <a:pt x="1113311" y="2107281"/>
                      </a:cubicBezTo>
                      <a:lnTo>
                        <a:pt x="1121792" y="2116715"/>
                      </a:lnTo>
                      <a:lnTo>
                        <a:pt x="1130194" y="2129570"/>
                      </a:lnTo>
                      <a:lnTo>
                        <a:pt x="1168481" y="2168648"/>
                      </a:lnTo>
                      <a:lnTo>
                        <a:pt x="1121792" y="2116715"/>
                      </a:lnTo>
                      <a:lnTo>
                        <a:pt x="1069341" y="2036464"/>
                      </a:lnTo>
                      <a:cubicBezTo>
                        <a:pt x="907456" y="1753165"/>
                        <a:pt x="1033921" y="1996630"/>
                        <a:pt x="932181" y="1746904"/>
                      </a:cubicBezTo>
                      <a:cubicBezTo>
                        <a:pt x="926422" y="1732769"/>
                        <a:pt x="921560" y="1721218"/>
                        <a:pt x="917449" y="1711785"/>
                      </a:cubicBezTo>
                      <a:lnTo>
                        <a:pt x="915191" y="1706835"/>
                      </a:lnTo>
                      <a:lnTo>
                        <a:pt x="913582" y="1703039"/>
                      </a:lnTo>
                      <a:lnTo>
                        <a:pt x="911443" y="1698615"/>
                      </a:lnTo>
                      <a:lnTo>
                        <a:pt x="907227" y="1689371"/>
                      </a:lnTo>
                      <a:lnTo>
                        <a:pt x="904045" y="1683315"/>
                      </a:lnTo>
                      <a:lnTo>
                        <a:pt x="902491" y="1680101"/>
                      </a:lnTo>
                      <a:lnTo>
                        <a:pt x="901790" y="1679023"/>
                      </a:lnTo>
                      <a:lnTo>
                        <a:pt x="900652" y="1676858"/>
                      </a:lnTo>
                      <a:cubicBezTo>
                        <a:pt x="898972" y="1674026"/>
                        <a:pt x="897756" y="1672377"/>
                        <a:pt x="896859" y="1671444"/>
                      </a:cubicBezTo>
                      <a:close/>
                      <a:moveTo>
                        <a:pt x="989331" y="1227749"/>
                      </a:moveTo>
                      <a:cubicBezTo>
                        <a:pt x="1501573" y="1227749"/>
                        <a:pt x="1922889" y="1617050"/>
                        <a:pt x="1973553" y="2115926"/>
                      </a:cubicBezTo>
                      <a:lnTo>
                        <a:pt x="1978220" y="2208346"/>
                      </a:lnTo>
                      <a:lnTo>
                        <a:pt x="1978219" y="2208346"/>
                      </a:lnTo>
                      <a:lnTo>
                        <a:pt x="1978660" y="2217078"/>
                      </a:lnTo>
                      <a:cubicBezTo>
                        <a:pt x="1978660" y="2763470"/>
                        <a:pt x="1535722" y="3206408"/>
                        <a:pt x="989330" y="3206408"/>
                      </a:cubicBezTo>
                      <a:cubicBezTo>
                        <a:pt x="442938" y="3206408"/>
                        <a:pt x="0" y="2763470"/>
                        <a:pt x="0" y="2217078"/>
                      </a:cubicBezTo>
                      <a:cubicBezTo>
                        <a:pt x="0" y="1704836"/>
                        <a:pt x="389301" y="1283519"/>
                        <a:pt x="888177" y="1232856"/>
                      </a:cubicBezTo>
                      <a:lnTo>
                        <a:pt x="970284" y="1228710"/>
                      </a:lnTo>
                      <a:lnTo>
                        <a:pt x="970280" y="1228743"/>
                      </a:lnTo>
                      <a:cubicBezTo>
                        <a:pt x="960385" y="1302953"/>
                        <a:pt x="965989" y="1247339"/>
                        <a:pt x="947420" y="1327803"/>
                      </a:cubicBezTo>
                      <a:cubicBezTo>
                        <a:pt x="943946" y="1342858"/>
                        <a:pt x="942340" y="1358283"/>
                        <a:pt x="939800" y="1373523"/>
                      </a:cubicBezTo>
                      <a:cubicBezTo>
                        <a:pt x="927689" y="1403800"/>
                        <a:pt x="924575" y="1414644"/>
                        <a:pt x="909320" y="1442103"/>
                      </a:cubicBezTo>
                      <a:cubicBezTo>
                        <a:pt x="902127" y="1455050"/>
                        <a:pt x="889109" y="1465631"/>
                        <a:pt x="886460" y="1480203"/>
                      </a:cubicBezTo>
                      <a:cubicBezTo>
                        <a:pt x="878722" y="1522760"/>
                        <a:pt x="881380" y="1566563"/>
                        <a:pt x="878840" y="1609743"/>
                      </a:cubicBezTo>
                      <a:lnTo>
                        <a:pt x="879037" y="1610540"/>
                      </a:lnTo>
                      <a:lnTo>
                        <a:pt x="887347" y="1644347"/>
                      </a:lnTo>
                      <a:lnTo>
                        <a:pt x="889965" y="1655248"/>
                      </a:lnTo>
                      <a:lnTo>
                        <a:pt x="892217" y="1664689"/>
                      </a:lnTo>
                      <a:lnTo>
                        <a:pt x="892296" y="1664978"/>
                      </a:lnTo>
                      <a:lnTo>
                        <a:pt x="892781" y="1667005"/>
                      </a:lnTo>
                      <a:cubicBezTo>
                        <a:pt x="893271" y="1668972"/>
                        <a:pt x="893553" y="1669942"/>
                        <a:pt x="893770" y="1670382"/>
                      </a:cubicBezTo>
                      <a:lnTo>
                        <a:pt x="893771" y="1670382"/>
                      </a:lnTo>
                      <a:lnTo>
                        <a:pt x="892296" y="1664978"/>
                      </a:lnTo>
                      <a:lnTo>
                        <a:pt x="890540" y="1657642"/>
                      </a:lnTo>
                      <a:lnTo>
                        <a:pt x="889965" y="1655248"/>
                      </a:lnTo>
                      <a:lnTo>
                        <a:pt x="887923" y="1646691"/>
                      </a:lnTo>
                      <a:lnTo>
                        <a:pt x="887347" y="1644347"/>
                      </a:lnTo>
                      <a:lnTo>
                        <a:pt x="886181" y="1639489"/>
                      </a:lnTo>
                      <a:lnTo>
                        <a:pt x="879037" y="1610540"/>
                      </a:lnTo>
                      <a:lnTo>
                        <a:pt x="878841" y="1609744"/>
                      </a:lnTo>
                      <a:cubicBezTo>
                        <a:pt x="881381" y="1566564"/>
                        <a:pt x="878723" y="1522761"/>
                        <a:pt x="886461" y="1480204"/>
                      </a:cubicBezTo>
                      <a:cubicBezTo>
                        <a:pt x="889110" y="1465632"/>
                        <a:pt x="902128" y="1455051"/>
                        <a:pt x="909321" y="1442104"/>
                      </a:cubicBezTo>
                      <a:cubicBezTo>
                        <a:pt x="924576" y="1414645"/>
                        <a:pt x="927690" y="1403801"/>
                        <a:pt x="939801" y="1373524"/>
                      </a:cubicBezTo>
                      <a:cubicBezTo>
                        <a:pt x="942341" y="1358284"/>
                        <a:pt x="943947" y="1342859"/>
                        <a:pt x="947421" y="1327804"/>
                      </a:cubicBezTo>
                      <a:cubicBezTo>
                        <a:pt x="965990" y="1247340"/>
                        <a:pt x="960386" y="1302954"/>
                        <a:pt x="970281" y="1228744"/>
                      </a:cubicBezTo>
                      <a:lnTo>
                        <a:pt x="970285" y="1228711"/>
                      </a:lnTo>
                      <a:close/>
                      <a:moveTo>
                        <a:pt x="2207134" y="0"/>
                      </a:moveTo>
                      <a:lnTo>
                        <a:pt x="2209278" y="45281"/>
                      </a:lnTo>
                      <a:cubicBezTo>
                        <a:pt x="2253875" y="513829"/>
                        <a:pt x="2625265" y="887095"/>
                        <a:pt x="3092961" y="934591"/>
                      </a:cubicBezTo>
                      <a:lnTo>
                        <a:pt x="3165680" y="938263"/>
                      </a:lnTo>
                      <a:lnTo>
                        <a:pt x="3165680" y="938262"/>
                      </a:lnTo>
                      <a:lnTo>
                        <a:pt x="3194113" y="939698"/>
                      </a:lnTo>
                      <a:lnTo>
                        <a:pt x="3310988" y="939698"/>
                      </a:lnTo>
                      <a:lnTo>
                        <a:pt x="3297616" y="941696"/>
                      </a:lnTo>
                      <a:lnTo>
                        <a:pt x="3271340" y="943023"/>
                      </a:lnTo>
                      <a:lnTo>
                        <a:pt x="3271340" y="943022"/>
                      </a:lnTo>
                      <a:lnTo>
                        <a:pt x="3196464" y="946803"/>
                      </a:lnTo>
                      <a:lnTo>
                        <a:pt x="2912108" y="946803"/>
                      </a:lnTo>
                      <a:cubicBezTo>
                        <a:pt x="2396579" y="946803"/>
                        <a:pt x="1978661" y="1364721"/>
                        <a:pt x="1978661" y="1880250"/>
                      </a:cubicBezTo>
                      <a:lnTo>
                        <a:pt x="1978661" y="2208313"/>
                      </a:lnTo>
                      <a:lnTo>
                        <a:pt x="1978220" y="2208345"/>
                      </a:lnTo>
                      <a:lnTo>
                        <a:pt x="1973553" y="2115925"/>
                      </a:lnTo>
                      <a:cubicBezTo>
                        <a:pt x="1922889" y="1617049"/>
                        <a:pt x="1501573" y="1227748"/>
                        <a:pt x="989331" y="1227748"/>
                      </a:cubicBezTo>
                      <a:lnTo>
                        <a:pt x="1273687" y="1227748"/>
                      </a:lnTo>
                      <a:cubicBezTo>
                        <a:pt x="1789216" y="1227748"/>
                        <a:pt x="2207134" y="809830"/>
                        <a:pt x="2207134" y="294301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ffectLst>
                  <a:innerShdw blurRad="723900">
                    <a:srgbClr val="5016FD"/>
                  </a:inn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C4ADF624-C46C-E8D2-0694-A583A3C8765E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40937" y="830356"/>
                  <a:ext cx="1976309" cy="1971554"/>
                </a:xfrm>
                <a:custGeom>
                  <a:avLst/>
                  <a:gdLst>
                    <a:gd name="connsiteX0" fmla="*/ 989329 w 1976309"/>
                    <a:gd name="connsiteY0" fmla="*/ 0 h 1971554"/>
                    <a:gd name="connsiteX1" fmla="*/ 1542473 w 1976309"/>
                    <a:gd name="connsiteY1" fmla="*/ 168962 h 1971554"/>
                    <a:gd name="connsiteX2" fmla="*/ 1688709 w 1976309"/>
                    <a:gd name="connsiteY2" fmla="*/ 289618 h 1971554"/>
                    <a:gd name="connsiteX3" fmla="*/ 1689273 w 1976309"/>
                    <a:gd name="connsiteY3" fmla="*/ 290231 h 1971554"/>
                    <a:gd name="connsiteX4" fmla="*/ 1800721 w 1976309"/>
                    <a:gd name="connsiteY4" fmla="*/ 425307 h 1971554"/>
                    <a:gd name="connsiteX5" fmla="*/ 1859487 w 1976309"/>
                    <a:gd name="connsiteY5" fmla="*/ 518243 h 1971554"/>
                    <a:gd name="connsiteX6" fmla="*/ 1900913 w 1976309"/>
                    <a:gd name="connsiteY6" fmla="*/ 604238 h 1971554"/>
                    <a:gd name="connsiteX7" fmla="*/ 1925975 w 1976309"/>
                    <a:gd name="connsiteY7" fmla="*/ 672711 h 1971554"/>
                    <a:gd name="connsiteX8" fmla="*/ 1935277 w 1976309"/>
                    <a:gd name="connsiteY8" fmla="*/ 699393 h 1971554"/>
                    <a:gd name="connsiteX9" fmla="*/ 1936021 w 1976309"/>
                    <a:gd name="connsiteY9" fmla="*/ 702286 h 1971554"/>
                    <a:gd name="connsiteX10" fmla="*/ 1957427 w 1976309"/>
                    <a:gd name="connsiteY10" fmla="*/ 788885 h 1971554"/>
                    <a:gd name="connsiteX11" fmla="*/ 1971202 w 1976309"/>
                    <a:gd name="connsiteY11" fmla="*/ 881072 h 1971554"/>
                    <a:gd name="connsiteX12" fmla="*/ 1972529 w 1976309"/>
                    <a:gd name="connsiteY12" fmla="*/ 907348 h 1971554"/>
                    <a:gd name="connsiteX13" fmla="*/ 1972528 w 1976309"/>
                    <a:gd name="connsiteY13" fmla="*/ 907348 h 1971554"/>
                    <a:gd name="connsiteX14" fmla="*/ 1976309 w 1976309"/>
                    <a:gd name="connsiteY14" fmla="*/ 982224 h 1971554"/>
                    <a:gd name="connsiteX15" fmla="*/ 1976309 w 1976309"/>
                    <a:gd name="connsiteY15" fmla="*/ 1038961 h 1971554"/>
                    <a:gd name="connsiteX16" fmla="*/ 1974165 w 1976309"/>
                    <a:gd name="connsiteY16" fmla="*/ 1084242 h 1971554"/>
                    <a:gd name="connsiteX17" fmla="*/ 1182669 w 1976309"/>
                    <a:gd name="connsiteY17" fmla="*/ 1959777 h 1971554"/>
                    <a:gd name="connsiteX18" fmla="*/ 1103854 w 1976309"/>
                    <a:gd name="connsiteY18" fmla="*/ 1971554 h 1971554"/>
                    <a:gd name="connsiteX19" fmla="*/ 986979 w 1976309"/>
                    <a:gd name="connsiteY19" fmla="*/ 1971554 h 1971554"/>
                    <a:gd name="connsiteX20" fmla="*/ 958546 w 1976309"/>
                    <a:gd name="connsiteY20" fmla="*/ 1970118 h 1971554"/>
                    <a:gd name="connsiteX21" fmla="*/ 958546 w 1976309"/>
                    <a:gd name="connsiteY21" fmla="*/ 1970119 h 1971554"/>
                    <a:gd name="connsiteX22" fmla="*/ 885827 w 1976309"/>
                    <a:gd name="connsiteY22" fmla="*/ 1966447 h 1971554"/>
                    <a:gd name="connsiteX23" fmla="*/ 2144 w 1976309"/>
                    <a:gd name="connsiteY23" fmla="*/ 1077137 h 1971554"/>
                    <a:gd name="connsiteX24" fmla="*/ 0 w 1976309"/>
                    <a:gd name="connsiteY24" fmla="*/ 1031856 h 1971554"/>
                    <a:gd name="connsiteX25" fmla="*/ 0 w 1976309"/>
                    <a:gd name="connsiteY25" fmla="*/ 989329 h 1971554"/>
                    <a:gd name="connsiteX26" fmla="*/ 1436 w 1976309"/>
                    <a:gd name="connsiteY26" fmla="*/ 960896 h 1971554"/>
                    <a:gd name="connsiteX27" fmla="*/ 1435 w 1976309"/>
                    <a:gd name="connsiteY27" fmla="*/ 960896 h 1971554"/>
                    <a:gd name="connsiteX28" fmla="*/ 5107 w 1976309"/>
                    <a:gd name="connsiteY28" fmla="*/ 888177 h 1971554"/>
                    <a:gd name="connsiteX29" fmla="*/ 989329 w 1976309"/>
                    <a:gd name="connsiteY29" fmla="*/ 0 h 1971554"/>
                    <a:gd name="connsiteX30" fmla="*/ 1441630 w 1976309"/>
                    <a:gd name="connsiteY30" fmla="*/ 1065445 h 1971554"/>
                    <a:gd name="connsiteX31" fmla="*/ 1438005 w 1976309"/>
                    <a:gd name="connsiteY31" fmla="*/ 1067335 h 1971554"/>
                    <a:gd name="connsiteX32" fmla="*/ 1435766 w 1976309"/>
                    <a:gd name="connsiteY32" fmla="*/ 1068788 h 1971554"/>
                    <a:gd name="connsiteX33" fmla="*/ 1435750 w 1976309"/>
                    <a:gd name="connsiteY33" fmla="*/ 1068800 h 1971554"/>
                    <a:gd name="connsiteX34" fmla="*/ 1435733 w 1976309"/>
                    <a:gd name="connsiteY34" fmla="*/ 1068811 h 1971554"/>
                    <a:gd name="connsiteX35" fmla="*/ 1428863 w 1976309"/>
                    <a:gd name="connsiteY35" fmla="*/ 1073979 h 1971554"/>
                    <a:gd name="connsiteX36" fmla="*/ 1393094 w 1976309"/>
                    <a:gd name="connsiteY36" fmla="*/ 1101558 h 1971554"/>
                    <a:gd name="connsiteX37" fmla="*/ 1441630 w 1976309"/>
                    <a:gd name="connsiteY37" fmla="*/ 1065445 h 1971554"/>
                    <a:gd name="connsiteX38" fmla="*/ 869996 w 1976309"/>
                    <a:gd name="connsiteY38" fmla="*/ 1395444 h 1971554"/>
                    <a:gd name="connsiteX39" fmla="*/ 904219 w 1976309"/>
                    <a:gd name="connsiteY39" fmla="*/ 1440355 h 1971554"/>
                    <a:gd name="connsiteX40" fmla="*/ 902766 w 1976309"/>
                    <a:gd name="connsiteY40" fmla="*/ 1438116 h 1971554"/>
                    <a:gd name="connsiteX41" fmla="*/ 902754 w 1976309"/>
                    <a:gd name="connsiteY41" fmla="*/ 1438100 h 1971554"/>
                    <a:gd name="connsiteX42" fmla="*/ 902743 w 1976309"/>
                    <a:gd name="connsiteY42" fmla="*/ 1438083 h 1971554"/>
                    <a:gd name="connsiteX43" fmla="*/ 897575 w 1976309"/>
                    <a:gd name="connsiteY43" fmla="*/ 1431213 h 1971554"/>
                    <a:gd name="connsiteX44" fmla="*/ 869996 w 1976309"/>
                    <a:gd name="connsiteY44" fmla="*/ 1395444 h 19715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76309" h="1971554">
                      <a:moveTo>
                        <a:pt x="989329" y="0"/>
                      </a:moveTo>
                      <a:cubicBezTo>
                        <a:pt x="1194226" y="0"/>
                        <a:pt x="1384575" y="62288"/>
                        <a:pt x="1542473" y="168962"/>
                      </a:cubicBezTo>
                      <a:lnTo>
                        <a:pt x="1688709" y="289618"/>
                      </a:lnTo>
                      <a:lnTo>
                        <a:pt x="1689273" y="290231"/>
                      </a:lnTo>
                      <a:lnTo>
                        <a:pt x="1800721" y="425307"/>
                      </a:lnTo>
                      <a:lnTo>
                        <a:pt x="1859487" y="518243"/>
                      </a:lnTo>
                      <a:lnTo>
                        <a:pt x="1900913" y="604238"/>
                      </a:lnTo>
                      <a:lnTo>
                        <a:pt x="1925975" y="672711"/>
                      </a:lnTo>
                      <a:lnTo>
                        <a:pt x="1935277" y="699393"/>
                      </a:lnTo>
                      <a:lnTo>
                        <a:pt x="1936021" y="702286"/>
                      </a:lnTo>
                      <a:lnTo>
                        <a:pt x="1957427" y="788885"/>
                      </a:lnTo>
                      <a:cubicBezTo>
                        <a:pt x="1963422" y="819141"/>
                        <a:pt x="1968036" y="849892"/>
                        <a:pt x="1971202" y="881072"/>
                      </a:cubicBezTo>
                      <a:lnTo>
                        <a:pt x="1972529" y="907348"/>
                      </a:lnTo>
                      <a:lnTo>
                        <a:pt x="1972528" y="907348"/>
                      </a:lnTo>
                      <a:lnTo>
                        <a:pt x="1976309" y="982224"/>
                      </a:lnTo>
                      <a:lnTo>
                        <a:pt x="1976309" y="1038961"/>
                      </a:lnTo>
                      <a:lnTo>
                        <a:pt x="1974165" y="1084242"/>
                      </a:lnTo>
                      <a:cubicBezTo>
                        <a:pt x="1932542" y="1521552"/>
                        <a:pt x="1606245" y="1875863"/>
                        <a:pt x="1182669" y="1959777"/>
                      </a:cubicBezTo>
                      <a:lnTo>
                        <a:pt x="1103854" y="1971554"/>
                      </a:lnTo>
                      <a:lnTo>
                        <a:pt x="986979" y="1971554"/>
                      </a:lnTo>
                      <a:lnTo>
                        <a:pt x="958546" y="1970118"/>
                      </a:lnTo>
                      <a:lnTo>
                        <a:pt x="958546" y="1970119"/>
                      </a:lnTo>
                      <a:lnTo>
                        <a:pt x="885827" y="1966447"/>
                      </a:lnTo>
                      <a:cubicBezTo>
                        <a:pt x="418131" y="1918951"/>
                        <a:pt x="46741" y="1545685"/>
                        <a:pt x="2144" y="1077137"/>
                      </a:cubicBezTo>
                      <a:lnTo>
                        <a:pt x="0" y="1031856"/>
                      </a:lnTo>
                      <a:lnTo>
                        <a:pt x="0" y="989329"/>
                      </a:lnTo>
                      <a:lnTo>
                        <a:pt x="1436" y="960896"/>
                      </a:lnTo>
                      <a:lnTo>
                        <a:pt x="1435" y="960896"/>
                      </a:lnTo>
                      <a:lnTo>
                        <a:pt x="5107" y="888177"/>
                      </a:lnTo>
                      <a:cubicBezTo>
                        <a:pt x="55770" y="389301"/>
                        <a:pt x="477086" y="0"/>
                        <a:pt x="989329" y="0"/>
                      </a:cubicBezTo>
                      <a:close/>
                      <a:moveTo>
                        <a:pt x="1441630" y="1065445"/>
                      </a:moveTo>
                      <a:cubicBezTo>
                        <a:pt x="1441611" y="1065238"/>
                        <a:pt x="1440510" y="1065790"/>
                        <a:pt x="1438005" y="1067335"/>
                      </a:cubicBezTo>
                      <a:lnTo>
                        <a:pt x="1435766" y="1068788"/>
                      </a:lnTo>
                      <a:lnTo>
                        <a:pt x="1435750" y="1068800"/>
                      </a:lnTo>
                      <a:lnTo>
                        <a:pt x="1435733" y="1068811"/>
                      </a:lnTo>
                      <a:lnTo>
                        <a:pt x="1428863" y="1073979"/>
                      </a:lnTo>
                      <a:cubicBezTo>
                        <a:pt x="1404594" y="1092311"/>
                        <a:pt x="1394700" y="1100031"/>
                        <a:pt x="1393094" y="1101558"/>
                      </a:cubicBezTo>
                      <a:cubicBezTo>
                        <a:pt x="1388878" y="1105567"/>
                        <a:pt x="1441764" y="1066896"/>
                        <a:pt x="1441630" y="1065445"/>
                      </a:cubicBezTo>
                      <a:close/>
                      <a:moveTo>
                        <a:pt x="869996" y="1395444"/>
                      </a:moveTo>
                      <a:cubicBezTo>
                        <a:pt x="865415" y="1390625"/>
                        <a:pt x="916578" y="1460390"/>
                        <a:pt x="904219" y="1440355"/>
                      </a:cubicBezTo>
                      <a:lnTo>
                        <a:pt x="902766" y="1438116"/>
                      </a:lnTo>
                      <a:lnTo>
                        <a:pt x="902754" y="1438100"/>
                      </a:lnTo>
                      <a:lnTo>
                        <a:pt x="902743" y="1438083"/>
                      </a:lnTo>
                      <a:lnTo>
                        <a:pt x="897575" y="1431213"/>
                      </a:lnTo>
                      <a:cubicBezTo>
                        <a:pt x="879243" y="1406944"/>
                        <a:pt x="871523" y="1397050"/>
                        <a:pt x="869996" y="1395444"/>
                      </a:cubicBezTo>
                      <a:close/>
                    </a:path>
                  </a:pathLst>
                </a:custGeom>
                <a:noFill/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A6FF3E09-FF73-7CCD-DAB5-4996551576E0}"/>
                </a:ext>
              </a:extLst>
            </p:cNvPr>
            <p:cNvGrpSpPr/>
            <p:nvPr/>
          </p:nvGrpSpPr>
          <p:grpSpPr>
            <a:xfrm rot="18900000">
              <a:off x="5295735" y="11405251"/>
              <a:ext cx="1634836" cy="1634836"/>
              <a:chOff x="6427166" y="3729166"/>
              <a:chExt cx="1634836" cy="1634836"/>
            </a:xfrm>
          </p:grpSpPr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B00EA0CB-2863-492F-3C9C-646DC86E636A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>
                <a:innerShdw blurRad="723900">
                  <a:srgbClr val="5016FD"/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0B7AAE7D-C8BE-90E8-6E6D-6C61EE736B2D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89E084A4-0E8E-B47B-4EB4-EB186620AA8B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bg1"/>
                      </a:solidFill>
                    </a:rPr>
                    <a:t>STEP</a:t>
                  </a:r>
                </a:p>
              </p:txBody>
            </p:sp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D42734F3-1B41-5811-CB46-E073D6BD2119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bg1"/>
                      </a:solidFill>
                      <a:latin typeface="Russo One" panose="02000503050000020004" pitchFamily="2" charset="0"/>
                    </a:rPr>
                    <a:t>01</a:t>
                  </a:r>
                </a:p>
              </p:txBody>
            </p:sp>
          </p:grpSp>
        </p:grpSp>
      </p:grpSp>
      <p:grpSp>
        <p:nvGrpSpPr>
          <p:cNvPr id="133" name="2">
            <a:extLst>
              <a:ext uri="{FF2B5EF4-FFF2-40B4-BE49-F238E27FC236}">
                <a16:creationId xmlns:a16="http://schemas.microsoft.com/office/drawing/2014/main" id="{2F87CB29-8815-111C-2CA0-BA050183984D}"/>
              </a:ext>
            </a:extLst>
          </p:cNvPr>
          <p:cNvGrpSpPr/>
          <p:nvPr/>
        </p:nvGrpSpPr>
        <p:grpSpPr>
          <a:xfrm>
            <a:off x="445570" y="3454019"/>
            <a:ext cx="11246302" cy="11246302"/>
            <a:chOff x="445570" y="3454019"/>
            <a:chExt cx="11246302" cy="11246302"/>
          </a:xfrm>
        </p:grpSpPr>
        <p:grpSp>
          <p:nvGrpSpPr>
            <p:cNvPr id="9" name="2">
              <a:extLst>
                <a:ext uri="{FF2B5EF4-FFF2-40B4-BE49-F238E27FC236}">
                  <a16:creationId xmlns:a16="http://schemas.microsoft.com/office/drawing/2014/main" id="{A8336637-384D-8AF8-38AC-667421C34AE7}"/>
                </a:ext>
              </a:extLst>
            </p:cNvPr>
            <p:cNvGrpSpPr/>
            <p:nvPr/>
          </p:nvGrpSpPr>
          <p:grpSpPr>
            <a:xfrm rot="18900000">
              <a:off x="445570" y="3454019"/>
              <a:ext cx="11246302" cy="11246302"/>
              <a:chOff x="1962959" y="-3782767"/>
              <a:chExt cx="11246302" cy="11246302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01ED4FC3-B8FB-D505-5B6D-A8D96EAB4028}"/>
                  </a:ext>
                </a:extLst>
              </p:cNvPr>
              <p:cNvSpPr/>
              <p:nvPr/>
            </p:nvSpPr>
            <p:spPr>
              <a:xfrm>
                <a:off x="1962959" y="-37827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9A578CDF-64E1-25FC-2C93-22808EDFAB4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93203" y="855756"/>
                <a:ext cx="4183443" cy="4238265"/>
              </a:xfrm>
              <a:custGeom>
                <a:avLst/>
                <a:gdLst>
                  <a:gd name="connsiteX0" fmla="*/ 896859 w 4183443"/>
                  <a:gd name="connsiteY0" fmla="*/ 2703301 h 4238265"/>
                  <a:gd name="connsiteX1" fmla="*/ 901790 w 4183443"/>
                  <a:gd name="connsiteY1" fmla="*/ 2710880 h 4238265"/>
                  <a:gd name="connsiteX2" fmla="*/ 904045 w 4183443"/>
                  <a:gd name="connsiteY2" fmla="*/ 2715172 h 4238265"/>
                  <a:gd name="connsiteX3" fmla="*/ 911443 w 4183443"/>
                  <a:gd name="connsiteY3" fmla="*/ 2730472 h 4238265"/>
                  <a:gd name="connsiteX4" fmla="*/ 915191 w 4183443"/>
                  <a:gd name="connsiteY4" fmla="*/ 2738692 h 4238265"/>
                  <a:gd name="connsiteX5" fmla="*/ 932180 w 4183443"/>
                  <a:gd name="connsiteY5" fmla="*/ 2778760 h 4238265"/>
                  <a:gd name="connsiteX6" fmla="*/ 1069340 w 4183443"/>
                  <a:gd name="connsiteY6" fmla="*/ 3068320 h 4238265"/>
                  <a:gd name="connsiteX7" fmla="*/ 1113311 w 4183443"/>
                  <a:gd name="connsiteY7" fmla="*/ 3139138 h 4238265"/>
                  <a:gd name="connsiteX8" fmla="*/ 1121792 w 4183443"/>
                  <a:gd name="connsiteY8" fmla="*/ 3148572 h 4238265"/>
                  <a:gd name="connsiteX9" fmla="*/ 1130194 w 4183443"/>
                  <a:gd name="connsiteY9" fmla="*/ 3161427 h 4238265"/>
                  <a:gd name="connsiteX10" fmla="*/ 1168481 w 4183443"/>
                  <a:gd name="connsiteY10" fmla="*/ 3200505 h 4238265"/>
                  <a:gd name="connsiteX11" fmla="*/ 1121792 w 4183443"/>
                  <a:gd name="connsiteY11" fmla="*/ 3148572 h 4238265"/>
                  <a:gd name="connsiteX12" fmla="*/ 1069341 w 4183443"/>
                  <a:gd name="connsiteY12" fmla="*/ 3068321 h 4238265"/>
                  <a:gd name="connsiteX13" fmla="*/ 932181 w 4183443"/>
                  <a:gd name="connsiteY13" fmla="*/ 2778761 h 4238265"/>
                  <a:gd name="connsiteX14" fmla="*/ 917449 w 4183443"/>
                  <a:gd name="connsiteY14" fmla="*/ 2743642 h 4238265"/>
                  <a:gd name="connsiteX15" fmla="*/ 915191 w 4183443"/>
                  <a:gd name="connsiteY15" fmla="*/ 2738692 h 4238265"/>
                  <a:gd name="connsiteX16" fmla="*/ 913582 w 4183443"/>
                  <a:gd name="connsiteY16" fmla="*/ 2734896 h 4238265"/>
                  <a:gd name="connsiteX17" fmla="*/ 911443 w 4183443"/>
                  <a:gd name="connsiteY17" fmla="*/ 2730472 h 4238265"/>
                  <a:gd name="connsiteX18" fmla="*/ 907227 w 4183443"/>
                  <a:gd name="connsiteY18" fmla="*/ 2721228 h 4238265"/>
                  <a:gd name="connsiteX19" fmla="*/ 904045 w 4183443"/>
                  <a:gd name="connsiteY19" fmla="*/ 2715172 h 4238265"/>
                  <a:gd name="connsiteX20" fmla="*/ 902491 w 4183443"/>
                  <a:gd name="connsiteY20" fmla="*/ 2711958 h 4238265"/>
                  <a:gd name="connsiteX21" fmla="*/ 901790 w 4183443"/>
                  <a:gd name="connsiteY21" fmla="*/ 2710880 h 4238265"/>
                  <a:gd name="connsiteX22" fmla="*/ 900652 w 4183443"/>
                  <a:gd name="connsiteY22" fmla="*/ 2708715 h 4238265"/>
                  <a:gd name="connsiteX23" fmla="*/ 896859 w 4183443"/>
                  <a:gd name="connsiteY23" fmla="*/ 2703301 h 4238265"/>
                  <a:gd name="connsiteX24" fmla="*/ 989331 w 4183443"/>
                  <a:gd name="connsiteY24" fmla="*/ 2259606 h 4238265"/>
                  <a:gd name="connsiteX25" fmla="*/ 1973553 w 4183443"/>
                  <a:gd name="connsiteY25" fmla="*/ 3147783 h 4238265"/>
                  <a:gd name="connsiteX26" fmla="*/ 1978220 w 4183443"/>
                  <a:gd name="connsiteY26" fmla="*/ 3240203 h 4238265"/>
                  <a:gd name="connsiteX27" fmla="*/ 1978219 w 4183443"/>
                  <a:gd name="connsiteY27" fmla="*/ 3240203 h 4238265"/>
                  <a:gd name="connsiteX28" fmla="*/ 1978660 w 4183443"/>
                  <a:gd name="connsiteY28" fmla="*/ 3248935 h 4238265"/>
                  <a:gd name="connsiteX29" fmla="*/ 989330 w 4183443"/>
                  <a:gd name="connsiteY29" fmla="*/ 4238265 h 4238265"/>
                  <a:gd name="connsiteX30" fmla="*/ 0 w 4183443"/>
                  <a:gd name="connsiteY30" fmla="*/ 3248935 h 4238265"/>
                  <a:gd name="connsiteX31" fmla="*/ 888177 w 4183443"/>
                  <a:gd name="connsiteY31" fmla="*/ 2264713 h 4238265"/>
                  <a:gd name="connsiteX32" fmla="*/ 970284 w 4183443"/>
                  <a:gd name="connsiteY32" fmla="*/ 2260567 h 4238265"/>
                  <a:gd name="connsiteX33" fmla="*/ 970280 w 4183443"/>
                  <a:gd name="connsiteY33" fmla="*/ 2260600 h 4238265"/>
                  <a:gd name="connsiteX34" fmla="*/ 947420 w 4183443"/>
                  <a:gd name="connsiteY34" fmla="*/ 2359660 h 4238265"/>
                  <a:gd name="connsiteX35" fmla="*/ 939800 w 4183443"/>
                  <a:gd name="connsiteY35" fmla="*/ 2405380 h 4238265"/>
                  <a:gd name="connsiteX36" fmla="*/ 909320 w 4183443"/>
                  <a:gd name="connsiteY36" fmla="*/ 2473960 h 4238265"/>
                  <a:gd name="connsiteX37" fmla="*/ 886460 w 4183443"/>
                  <a:gd name="connsiteY37" fmla="*/ 2512060 h 4238265"/>
                  <a:gd name="connsiteX38" fmla="*/ 878840 w 4183443"/>
                  <a:gd name="connsiteY38" fmla="*/ 2641600 h 4238265"/>
                  <a:gd name="connsiteX39" fmla="*/ 879037 w 4183443"/>
                  <a:gd name="connsiteY39" fmla="*/ 2642397 h 4238265"/>
                  <a:gd name="connsiteX40" fmla="*/ 887347 w 4183443"/>
                  <a:gd name="connsiteY40" fmla="*/ 2676204 h 4238265"/>
                  <a:gd name="connsiteX41" fmla="*/ 889965 w 4183443"/>
                  <a:gd name="connsiteY41" fmla="*/ 2687105 h 4238265"/>
                  <a:gd name="connsiteX42" fmla="*/ 892217 w 4183443"/>
                  <a:gd name="connsiteY42" fmla="*/ 2696546 h 4238265"/>
                  <a:gd name="connsiteX43" fmla="*/ 892296 w 4183443"/>
                  <a:gd name="connsiteY43" fmla="*/ 2696835 h 4238265"/>
                  <a:gd name="connsiteX44" fmla="*/ 892781 w 4183443"/>
                  <a:gd name="connsiteY44" fmla="*/ 2698862 h 4238265"/>
                  <a:gd name="connsiteX45" fmla="*/ 893770 w 4183443"/>
                  <a:gd name="connsiteY45" fmla="*/ 2702239 h 4238265"/>
                  <a:gd name="connsiteX46" fmla="*/ 893771 w 4183443"/>
                  <a:gd name="connsiteY46" fmla="*/ 2702239 h 4238265"/>
                  <a:gd name="connsiteX47" fmla="*/ 892296 w 4183443"/>
                  <a:gd name="connsiteY47" fmla="*/ 2696835 h 4238265"/>
                  <a:gd name="connsiteX48" fmla="*/ 890540 w 4183443"/>
                  <a:gd name="connsiteY48" fmla="*/ 2689499 h 4238265"/>
                  <a:gd name="connsiteX49" fmla="*/ 889965 w 4183443"/>
                  <a:gd name="connsiteY49" fmla="*/ 2687105 h 4238265"/>
                  <a:gd name="connsiteX50" fmla="*/ 887923 w 4183443"/>
                  <a:gd name="connsiteY50" fmla="*/ 2678548 h 4238265"/>
                  <a:gd name="connsiteX51" fmla="*/ 887347 w 4183443"/>
                  <a:gd name="connsiteY51" fmla="*/ 2676204 h 4238265"/>
                  <a:gd name="connsiteX52" fmla="*/ 886181 w 4183443"/>
                  <a:gd name="connsiteY52" fmla="*/ 2671346 h 4238265"/>
                  <a:gd name="connsiteX53" fmla="*/ 879037 w 4183443"/>
                  <a:gd name="connsiteY53" fmla="*/ 2642397 h 4238265"/>
                  <a:gd name="connsiteX54" fmla="*/ 878841 w 4183443"/>
                  <a:gd name="connsiteY54" fmla="*/ 2641601 h 4238265"/>
                  <a:gd name="connsiteX55" fmla="*/ 886461 w 4183443"/>
                  <a:gd name="connsiteY55" fmla="*/ 2512061 h 4238265"/>
                  <a:gd name="connsiteX56" fmla="*/ 909321 w 4183443"/>
                  <a:gd name="connsiteY56" fmla="*/ 2473961 h 4238265"/>
                  <a:gd name="connsiteX57" fmla="*/ 939801 w 4183443"/>
                  <a:gd name="connsiteY57" fmla="*/ 2405381 h 4238265"/>
                  <a:gd name="connsiteX58" fmla="*/ 947421 w 4183443"/>
                  <a:gd name="connsiteY58" fmla="*/ 2359661 h 4238265"/>
                  <a:gd name="connsiteX59" fmla="*/ 970281 w 4183443"/>
                  <a:gd name="connsiteY59" fmla="*/ 2260601 h 4238265"/>
                  <a:gd name="connsiteX60" fmla="*/ 970285 w 4183443"/>
                  <a:gd name="connsiteY60" fmla="*/ 2260568 h 4238265"/>
                  <a:gd name="connsiteX61" fmla="*/ 3077130 w 4183443"/>
                  <a:gd name="connsiteY61" fmla="*/ 1395444 h 4238265"/>
                  <a:gd name="connsiteX62" fmla="*/ 3111353 w 4183443"/>
                  <a:gd name="connsiteY62" fmla="*/ 1440355 h 4238265"/>
                  <a:gd name="connsiteX63" fmla="*/ 3109900 w 4183443"/>
                  <a:gd name="connsiteY63" fmla="*/ 1438116 h 4238265"/>
                  <a:gd name="connsiteX64" fmla="*/ 3109888 w 4183443"/>
                  <a:gd name="connsiteY64" fmla="*/ 1438100 h 4238265"/>
                  <a:gd name="connsiteX65" fmla="*/ 3109877 w 4183443"/>
                  <a:gd name="connsiteY65" fmla="*/ 1438083 h 4238265"/>
                  <a:gd name="connsiteX66" fmla="*/ 3104709 w 4183443"/>
                  <a:gd name="connsiteY66" fmla="*/ 1431213 h 4238265"/>
                  <a:gd name="connsiteX67" fmla="*/ 3077130 w 4183443"/>
                  <a:gd name="connsiteY67" fmla="*/ 1395444 h 4238265"/>
                  <a:gd name="connsiteX68" fmla="*/ 3648764 w 4183443"/>
                  <a:gd name="connsiteY68" fmla="*/ 1065445 h 4238265"/>
                  <a:gd name="connsiteX69" fmla="*/ 3645139 w 4183443"/>
                  <a:gd name="connsiteY69" fmla="*/ 1067335 h 4238265"/>
                  <a:gd name="connsiteX70" fmla="*/ 3642900 w 4183443"/>
                  <a:gd name="connsiteY70" fmla="*/ 1068788 h 4238265"/>
                  <a:gd name="connsiteX71" fmla="*/ 3642884 w 4183443"/>
                  <a:gd name="connsiteY71" fmla="*/ 1068800 h 4238265"/>
                  <a:gd name="connsiteX72" fmla="*/ 3642867 w 4183443"/>
                  <a:gd name="connsiteY72" fmla="*/ 1068811 h 4238265"/>
                  <a:gd name="connsiteX73" fmla="*/ 3635997 w 4183443"/>
                  <a:gd name="connsiteY73" fmla="*/ 1073979 h 4238265"/>
                  <a:gd name="connsiteX74" fmla="*/ 3600228 w 4183443"/>
                  <a:gd name="connsiteY74" fmla="*/ 1101558 h 4238265"/>
                  <a:gd name="connsiteX75" fmla="*/ 3648764 w 4183443"/>
                  <a:gd name="connsiteY75" fmla="*/ 1065445 h 4238265"/>
                  <a:gd name="connsiteX76" fmla="*/ 2207134 w 4183443"/>
                  <a:gd name="connsiteY76" fmla="*/ 1031857 h 4238265"/>
                  <a:gd name="connsiteX77" fmla="*/ 2209278 w 4183443"/>
                  <a:gd name="connsiteY77" fmla="*/ 1077138 h 4238265"/>
                  <a:gd name="connsiteX78" fmla="*/ 3092961 w 4183443"/>
                  <a:gd name="connsiteY78" fmla="*/ 1966448 h 4238265"/>
                  <a:gd name="connsiteX79" fmla="*/ 3165680 w 4183443"/>
                  <a:gd name="connsiteY79" fmla="*/ 1970120 h 4238265"/>
                  <a:gd name="connsiteX80" fmla="*/ 3165680 w 4183443"/>
                  <a:gd name="connsiteY80" fmla="*/ 1970119 h 4238265"/>
                  <a:gd name="connsiteX81" fmla="*/ 3194113 w 4183443"/>
                  <a:gd name="connsiteY81" fmla="*/ 1971555 h 4238265"/>
                  <a:gd name="connsiteX82" fmla="*/ 3310988 w 4183443"/>
                  <a:gd name="connsiteY82" fmla="*/ 1971555 h 4238265"/>
                  <a:gd name="connsiteX83" fmla="*/ 3297616 w 4183443"/>
                  <a:gd name="connsiteY83" fmla="*/ 1973553 h 4238265"/>
                  <a:gd name="connsiteX84" fmla="*/ 3271340 w 4183443"/>
                  <a:gd name="connsiteY84" fmla="*/ 1974880 h 4238265"/>
                  <a:gd name="connsiteX85" fmla="*/ 3271340 w 4183443"/>
                  <a:gd name="connsiteY85" fmla="*/ 1974879 h 4238265"/>
                  <a:gd name="connsiteX86" fmla="*/ 3196464 w 4183443"/>
                  <a:gd name="connsiteY86" fmla="*/ 1978660 h 4238265"/>
                  <a:gd name="connsiteX87" fmla="*/ 2912108 w 4183443"/>
                  <a:gd name="connsiteY87" fmla="*/ 1978660 h 4238265"/>
                  <a:gd name="connsiteX88" fmla="*/ 1978661 w 4183443"/>
                  <a:gd name="connsiteY88" fmla="*/ 2912107 h 4238265"/>
                  <a:gd name="connsiteX89" fmla="*/ 1978661 w 4183443"/>
                  <a:gd name="connsiteY89" fmla="*/ 3240170 h 4238265"/>
                  <a:gd name="connsiteX90" fmla="*/ 1978220 w 4183443"/>
                  <a:gd name="connsiteY90" fmla="*/ 3240202 h 4238265"/>
                  <a:gd name="connsiteX91" fmla="*/ 1973553 w 4183443"/>
                  <a:gd name="connsiteY91" fmla="*/ 3147782 h 4238265"/>
                  <a:gd name="connsiteX92" fmla="*/ 989331 w 4183443"/>
                  <a:gd name="connsiteY92" fmla="*/ 2259605 h 4238265"/>
                  <a:gd name="connsiteX93" fmla="*/ 1273687 w 4183443"/>
                  <a:gd name="connsiteY93" fmla="*/ 2259605 h 4238265"/>
                  <a:gd name="connsiteX94" fmla="*/ 2207134 w 4183443"/>
                  <a:gd name="connsiteY94" fmla="*/ 1326158 h 4238265"/>
                  <a:gd name="connsiteX95" fmla="*/ 3196463 w 4183443"/>
                  <a:gd name="connsiteY95" fmla="*/ 0 h 4238265"/>
                  <a:gd name="connsiteX96" fmla="*/ 3749607 w 4183443"/>
                  <a:gd name="connsiteY96" fmla="*/ 168962 h 4238265"/>
                  <a:gd name="connsiteX97" fmla="*/ 3895843 w 4183443"/>
                  <a:gd name="connsiteY97" fmla="*/ 289618 h 4238265"/>
                  <a:gd name="connsiteX98" fmla="*/ 3896407 w 4183443"/>
                  <a:gd name="connsiteY98" fmla="*/ 290231 h 4238265"/>
                  <a:gd name="connsiteX99" fmla="*/ 4007855 w 4183443"/>
                  <a:gd name="connsiteY99" fmla="*/ 425307 h 4238265"/>
                  <a:gd name="connsiteX100" fmla="*/ 4066621 w 4183443"/>
                  <a:gd name="connsiteY100" fmla="*/ 518243 h 4238265"/>
                  <a:gd name="connsiteX101" fmla="*/ 4108047 w 4183443"/>
                  <a:gd name="connsiteY101" fmla="*/ 604238 h 4238265"/>
                  <a:gd name="connsiteX102" fmla="*/ 4133109 w 4183443"/>
                  <a:gd name="connsiteY102" fmla="*/ 672711 h 4238265"/>
                  <a:gd name="connsiteX103" fmla="*/ 4142411 w 4183443"/>
                  <a:gd name="connsiteY103" fmla="*/ 699393 h 4238265"/>
                  <a:gd name="connsiteX104" fmla="*/ 4143155 w 4183443"/>
                  <a:gd name="connsiteY104" fmla="*/ 702286 h 4238265"/>
                  <a:gd name="connsiteX105" fmla="*/ 4164561 w 4183443"/>
                  <a:gd name="connsiteY105" fmla="*/ 788885 h 4238265"/>
                  <a:gd name="connsiteX106" fmla="*/ 4178336 w 4183443"/>
                  <a:gd name="connsiteY106" fmla="*/ 881072 h 4238265"/>
                  <a:gd name="connsiteX107" fmla="*/ 4179663 w 4183443"/>
                  <a:gd name="connsiteY107" fmla="*/ 907348 h 4238265"/>
                  <a:gd name="connsiteX108" fmla="*/ 4179662 w 4183443"/>
                  <a:gd name="connsiteY108" fmla="*/ 907348 h 4238265"/>
                  <a:gd name="connsiteX109" fmla="*/ 4183443 w 4183443"/>
                  <a:gd name="connsiteY109" fmla="*/ 982224 h 4238265"/>
                  <a:gd name="connsiteX110" fmla="*/ 4183443 w 4183443"/>
                  <a:gd name="connsiteY110" fmla="*/ 1038961 h 4238265"/>
                  <a:gd name="connsiteX111" fmla="*/ 4181299 w 4183443"/>
                  <a:gd name="connsiteY111" fmla="*/ 1084242 h 4238265"/>
                  <a:gd name="connsiteX112" fmla="*/ 3389803 w 4183443"/>
                  <a:gd name="connsiteY112" fmla="*/ 1959777 h 4238265"/>
                  <a:gd name="connsiteX113" fmla="*/ 3310988 w 4183443"/>
                  <a:gd name="connsiteY113" fmla="*/ 1971554 h 4238265"/>
                  <a:gd name="connsiteX114" fmla="*/ 3194113 w 4183443"/>
                  <a:gd name="connsiteY114" fmla="*/ 1971554 h 4238265"/>
                  <a:gd name="connsiteX115" fmla="*/ 3165680 w 4183443"/>
                  <a:gd name="connsiteY115" fmla="*/ 1970118 h 4238265"/>
                  <a:gd name="connsiteX116" fmla="*/ 3165680 w 4183443"/>
                  <a:gd name="connsiteY116" fmla="*/ 1970119 h 4238265"/>
                  <a:gd name="connsiteX117" fmla="*/ 3092961 w 4183443"/>
                  <a:gd name="connsiteY117" fmla="*/ 1966447 h 4238265"/>
                  <a:gd name="connsiteX118" fmla="*/ 2209278 w 4183443"/>
                  <a:gd name="connsiteY118" fmla="*/ 1077137 h 4238265"/>
                  <a:gd name="connsiteX119" fmla="*/ 2207134 w 4183443"/>
                  <a:gd name="connsiteY119" fmla="*/ 1031856 h 4238265"/>
                  <a:gd name="connsiteX120" fmla="*/ 2207134 w 4183443"/>
                  <a:gd name="connsiteY120" fmla="*/ 989329 h 4238265"/>
                  <a:gd name="connsiteX121" fmla="*/ 2208570 w 4183443"/>
                  <a:gd name="connsiteY121" fmla="*/ 960896 h 4238265"/>
                  <a:gd name="connsiteX122" fmla="*/ 2208569 w 4183443"/>
                  <a:gd name="connsiteY122" fmla="*/ 960896 h 4238265"/>
                  <a:gd name="connsiteX123" fmla="*/ 2212241 w 4183443"/>
                  <a:gd name="connsiteY123" fmla="*/ 888177 h 4238265"/>
                  <a:gd name="connsiteX124" fmla="*/ 3196463 w 4183443"/>
                  <a:gd name="connsiteY124" fmla="*/ 0 h 4238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183443" h="4238265">
                    <a:moveTo>
                      <a:pt x="896859" y="2703301"/>
                    </a:moveTo>
                    <a:lnTo>
                      <a:pt x="901790" y="2710880"/>
                    </a:lnTo>
                    <a:lnTo>
                      <a:pt x="904045" y="2715172"/>
                    </a:lnTo>
                    <a:lnTo>
                      <a:pt x="911443" y="2730472"/>
                    </a:lnTo>
                    <a:lnTo>
                      <a:pt x="915191" y="2738692"/>
                    </a:lnTo>
                    <a:lnTo>
                      <a:pt x="932180" y="2778760"/>
                    </a:lnTo>
                    <a:cubicBezTo>
                      <a:pt x="1033920" y="3028486"/>
                      <a:pt x="907455" y="2785021"/>
                      <a:pt x="1069340" y="3068320"/>
                    </a:cubicBezTo>
                    <a:cubicBezTo>
                      <a:pt x="1082723" y="3091741"/>
                      <a:pt x="1097084" y="3116227"/>
                      <a:pt x="1113311" y="3139138"/>
                    </a:cubicBezTo>
                    <a:lnTo>
                      <a:pt x="1121792" y="3148572"/>
                    </a:lnTo>
                    <a:lnTo>
                      <a:pt x="1130194" y="3161427"/>
                    </a:lnTo>
                    <a:lnTo>
                      <a:pt x="1168481" y="3200505"/>
                    </a:lnTo>
                    <a:lnTo>
                      <a:pt x="1121792" y="3148572"/>
                    </a:lnTo>
                    <a:lnTo>
                      <a:pt x="1069341" y="3068321"/>
                    </a:lnTo>
                    <a:cubicBezTo>
                      <a:pt x="907456" y="2785022"/>
                      <a:pt x="1033921" y="3028487"/>
                      <a:pt x="932181" y="2778761"/>
                    </a:cubicBezTo>
                    <a:cubicBezTo>
                      <a:pt x="926422" y="2764626"/>
                      <a:pt x="921560" y="2753075"/>
                      <a:pt x="917449" y="2743642"/>
                    </a:cubicBezTo>
                    <a:lnTo>
                      <a:pt x="915191" y="2738692"/>
                    </a:lnTo>
                    <a:lnTo>
                      <a:pt x="913582" y="2734896"/>
                    </a:lnTo>
                    <a:lnTo>
                      <a:pt x="911443" y="2730472"/>
                    </a:lnTo>
                    <a:lnTo>
                      <a:pt x="907227" y="2721228"/>
                    </a:lnTo>
                    <a:lnTo>
                      <a:pt x="904045" y="2715172"/>
                    </a:lnTo>
                    <a:lnTo>
                      <a:pt x="902491" y="2711958"/>
                    </a:lnTo>
                    <a:lnTo>
                      <a:pt x="901790" y="2710880"/>
                    </a:lnTo>
                    <a:lnTo>
                      <a:pt x="900652" y="2708715"/>
                    </a:lnTo>
                    <a:cubicBezTo>
                      <a:pt x="898972" y="2705883"/>
                      <a:pt x="897756" y="2704234"/>
                      <a:pt x="896859" y="2703301"/>
                    </a:cubicBezTo>
                    <a:close/>
                    <a:moveTo>
                      <a:pt x="989331" y="2259606"/>
                    </a:moveTo>
                    <a:cubicBezTo>
                      <a:pt x="1501573" y="2259606"/>
                      <a:pt x="1922889" y="2648907"/>
                      <a:pt x="1973553" y="3147783"/>
                    </a:cubicBezTo>
                    <a:lnTo>
                      <a:pt x="1978220" y="3240203"/>
                    </a:lnTo>
                    <a:lnTo>
                      <a:pt x="1978219" y="3240203"/>
                    </a:lnTo>
                    <a:lnTo>
                      <a:pt x="1978660" y="3248935"/>
                    </a:lnTo>
                    <a:cubicBezTo>
                      <a:pt x="1978660" y="3795327"/>
                      <a:pt x="1535722" y="4238265"/>
                      <a:pt x="989330" y="4238265"/>
                    </a:cubicBezTo>
                    <a:cubicBezTo>
                      <a:pt x="442938" y="4238265"/>
                      <a:pt x="0" y="3795327"/>
                      <a:pt x="0" y="3248935"/>
                    </a:cubicBezTo>
                    <a:cubicBezTo>
                      <a:pt x="0" y="2736693"/>
                      <a:pt x="389301" y="2315376"/>
                      <a:pt x="888177" y="2264713"/>
                    </a:cubicBezTo>
                    <a:lnTo>
                      <a:pt x="970284" y="2260567"/>
                    </a:lnTo>
                    <a:lnTo>
                      <a:pt x="970280" y="2260600"/>
                    </a:lnTo>
                    <a:cubicBezTo>
                      <a:pt x="960385" y="2334810"/>
                      <a:pt x="965989" y="2279196"/>
                      <a:pt x="947420" y="2359660"/>
                    </a:cubicBezTo>
                    <a:cubicBezTo>
                      <a:pt x="943946" y="2374715"/>
                      <a:pt x="942340" y="2390140"/>
                      <a:pt x="939800" y="2405380"/>
                    </a:cubicBezTo>
                    <a:cubicBezTo>
                      <a:pt x="927689" y="2435657"/>
                      <a:pt x="924575" y="2446501"/>
                      <a:pt x="909320" y="2473960"/>
                    </a:cubicBezTo>
                    <a:cubicBezTo>
                      <a:pt x="902127" y="2486907"/>
                      <a:pt x="889109" y="2497488"/>
                      <a:pt x="886460" y="2512060"/>
                    </a:cubicBezTo>
                    <a:cubicBezTo>
                      <a:pt x="878722" y="2554617"/>
                      <a:pt x="881380" y="2598420"/>
                      <a:pt x="878840" y="2641600"/>
                    </a:cubicBezTo>
                    <a:lnTo>
                      <a:pt x="879037" y="2642397"/>
                    </a:lnTo>
                    <a:lnTo>
                      <a:pt x="887347" y="2676204"/>
                    </a:lnTo>
                    <a:lnTo>
                      <a:pt x="889965" y="2687105"/>
                    </a:lnTo>
                    <a:lnTo>
                      <a:pt x="892217" y="2696546"/>
                    </a:lnTo>
                    <a:lnTo>
                      <a:pt x="892296" y="2696835"/>
                    </a:lnTo>
                    <a:lnTo>
                      <a:pt x="892781" y="2698862"/>
                    </a:lnTo>
                    <a:cubicBezTo>
                      <a:pt x="893271" y="2700829"/>
                      <a:pt x="893553" y="2701799"/>
                      <a:pt x="893770" y="2702239"/>
                    </a:cubicBezTo>
                    <a:lnTo>
                      <a:pt x="893771" y="2702239"/>
                    </a:lnTo>
                    <a:lnTo>
                      <a:pt x="892296" y="2696835"/>
                    </a:lnTo>
                    <a:lnTo>
                      <a:pt x="890540" y="2689499"/>
                    </a:lnTo>
                    <a:lnTo>
                      <a:pt x="889965" y="2687105"/>
                    </a:lnTo>
                    <a:lnTo>
                      <a:pt x="887923" y="2678548"/>
                    </a:lnTo>
                    <a:lnTo>
                      <a:pt x="887347" y="2676204"/>
                    </a:lnTo>
                    <a:lnTo>
                      <a:pt x="886181" y="2671346"/>
                    </a:lnTo>
                    <a:lnTo>
                      <a:pt x="879037" y="2642397"/>
                    </a:lnTo>
                    <a:lnTo>
                      <a:pt x="878841" y="2641601"/>
                    </a:lnTo>
                    <a:cubicBezTo>
                      <a:pt x="881381" y="2598421"/>
                      <a:pt x="878723" y="2554618"/>
                      <a:pt x="886461" y="2512061"/>
                    </a:cubicBezTo>
                    <a:cubicBezTo>
                      <a:pt x="889110" y="2497489"/>
                      <a:pt x="902128" y="2486908"/>
                      <a:pt x="909321" y="2473961"/>
                    </a:cubicBezTo>
                    <a:cubicBezTo>
                      <a:pt x="924576" y="2446502"/>
                      <a:pt x="927690" y="2435658"/>
                      <a:pt x="939801" y="2405381"/>
                    </a:cubicBezTo>
                    <a:cubicBezTo>
                      <a:pt x="942341" y="2390141"/>
                      <a:pt x="943947" y="2374716"/>
                      <a:pt x="947421" y="2359661"/>
                    </a:cubicBezTo>
                    <a:cubicBezTo>
                      <a:pt x="965990" y="2279197"/>
                      <a:pt x="960386" y="2334811"/>
                      <a:pt x="970281" y="2260601"/>
                    </a:cubicBezTo>
                    <a:lnTo>
                      <a:pt x="970285" y="2260568"/>
                    </a:lnTo>
                    <a:close/>
                    <a:moveTo>
                      <a:pt x="3077130" y="1395444"/>
                    </a:moveTo>
                    <a:cubicBezTo>
                      <a:pt x="3072549" y="1390625"/>
                      <a:pt x="3123712" y="1460390"/>
                      <a:pt x="3111353" y="1440355"/>
                    </a:cubicBezTo>
                    <a:lnTo>
                      <a:pt x="3109900" y="1438116"/>
                    </a:lnTo>
                    <a:lnTo>
                      <a:pt x="3109888" y="1438100"/>
                    </a:lnTo>
                    <a:lnTo>
                      <a:pt x="3109877" y="1438083"/>
                    </a:lnTo>
                    <a:lnTo>
                      <a:pt x="3104709" y="1431213"/>
                    </a:lnTo>
                    <a:cubicBezTo>
                      <a:pt x="3086377" y="1406944"/>
                      <a:pt x="3078657" y="1397050"/>
                      <a:pt x="3077130" y="1395444"/>
                    </a:cubicBezTo>
                    <a:close/>
                    <a:moveTo>
                      <a:pt x="3648764" y="1065445"/>
                    </a:moveTo>
                    <a:cubicBezTo>
                      <a:pt x="3648745" y="1065238"/>
                      <a:pt x="3647644" y="1065790"/>
                      <a:pt x="3645139" y="1067335"/>
                    </a:cubicBezTo>
                    <a:lnTo>
                      <a:pt x="3642900" y="1068788"/>
                    </a:lnTo>
                    <a:lnTo>
                      <a:pt x="3642884" y="1068800"/>
                    </a:lnTo>
                    <a:lnTo>
                      <a:pt x="3642867" y="1068811"/>
                    </a:lnTo>
                    <a:lnTo>
                      <a:pt x="3635997" y="1073979"/>
                    </a:lnTo>
                    <a:cubicBezTo>
                      <a:pt x="3611728" y="1092311"/>
                      <a:pt x="3601834" y="1100031"/>
                      <a:pt x="3600228" y="1101558"/>
                    </a:cubicBezTo>
                    <a:cubicBezTo>
                      <a:pt x="3596012" y="1105567"/>
                      <a:pt x="3648898" y="1066896"/>
                      <a:pt x="3648764" y="1065445"/>
                    </a:cubicBezTo>
                    <a:close/>
                    <a:moveTo>
                      <a:pt x="2207134" y="1031857"/>
                    </a:moveTo>
                    <a:lnTo>
                      <a:pt x="2209278" y="1077138"/>
                    </a:lnTo>
                    <a:cubicBezTo>
                      <a:pt x="2253875" y="1545686"/>
                      <a:pt x="2625265" y="1918952"/>
                      <a:pt x="3092961" y="1966448"/>
                    </a:cubicBezTo>
                    <a:lnTo>
                      <a:pt x="3165680" y="1970120"/>
                    </a:lnTo>
                    <a:lnTo>
                      <a:pt x="3165680" y="1970119"/>
                    </a:lnTo>
                    <a:lnTo>
                      <a:pt x="3194113" y="1971555"/>
                    </a:lnTo>
                    <a:lnTo>
                      <a:pt x="3310988" y="1971555"/>
                    </a:lnTo>
                    <a:lnTo>
                      <a:pt x="3297616" y="1973553"/>
                    </a:lnTo>
                    <a:lnTo>
                      <a:pt x="3271340" y="1974880"/>
                    </a:lnTo>
                    <a:lnTo>
                      <a:pt x="3271340" y="1974879"/>
                    </a:lnTo>
                    <a:lnTo>
                      <a:pt x="3196464" y="1978660"/>
                    </a:lnTo>
                    <a:lnTo>
                      <a:pt x="2912108" y="1978660"/>
                    </a:lnTo>
                    <a:cubicBezTo>
                      <a:pt x="2396579" y="1978660"/>
                      <a:pt x="1978661" y="2396578"/>
                      <a:pt x="1978661" y="2912107"/>
                    </a:cubicBezTo>
                    <a:lnTo>
                      <a:pt x="1978661" y="3240170"/>
                    </a:lnTo>
                    <a:lnTo>
                      <a:pt x="1978220" y="3240202"/>
                    </a:lnTo>
                    <a:lnTo>
                      <a:pt x="1973553" y="3147782"/>
                    </a:lnTo>
                    <a:cubicBezTo>
                      <a:pt x="1922889" y="2648906"/>
                      <a:pt x="1501573" y="2259605"/>
                      <a:pt x="989331" y="2259605"/>
                    </a:cubicBezTo>
                    <a:lnTo>
                      <a:pt x="1273687" y="2259605"/>
                    </a:lnTo>
                    <a:cubicBezTo>
                      <a:pt x="1789216" y="2259605"/>
                      <a:pt x="2207134" y="1841687"/>
                      <a:pt x="2207134" y="1326158"/>
                    </a:cubicBezTo>
                    <a:close/>
                    <a:moveTo>
                      <a:pt x="3196463" y="0"/>
                    </a:moveTo>
                    <a:cubicBezTo>
                      <a:pt x="3401360" y="0"/>
                      <a:pt x="3591709" y="62288"/>
                      <a:pt x="3749607" y="168962"/>
                    </a:cubicBezTo>
                    <a:lnTo>
                      <a:pt x="3895843" y="289618"/>
                    </a:lnTo>
                    <a:lnTo>
                      <a:pt x="3896407" y="290231"/>
                    </a:lnTo>
                    <a:lnTo>
                      <a:pt x="4007855" y="425307"/>
                    </a:lnTo>
                    <a:lnTo>
                      <a:pt x="4066621" y="518243"/>
                    </a:lnTo>
                    <a:lnTo>
                      <a:pt x="4108047" y="604238"/>
                    </a:lnTo>
                    <a:lnTo>
                      <a:pt x="4133109" y="672711"/>
                    </a:lnTo>
                    <a:lnTo>
                      <a:pt x="4142411" y="699393"/>
                    </a:lnTo>
                    <a:lnTo>
                      <a:pt x="4143155" y="702286"/>
                    </a:lnTo>
                    <a:lnTo>
                      <a:pt x="4164561" y="788885"/>
                    </a:lnTo>
                    <a:cubicBezTo>
                      <a:pt x="4170556" y="819141"/>
                      <a:pt x="4175170" y="849892"/>
                      <a:pt x="4178336" y="881072"/>
                    </a:cubicBezTo>
                    <a:lnTo>
                      <a:pt x="4179663" y="907348"/>
                    </a:lnTo>
                    <a:lnTo>
                      <a:pt x="4179662" y="907348"/>
                    </a:lnTo>
                    <a:lnTo>
                      <a:pt x="4183443" y="982224"/>
                    </a:lnTo>
                    <a:lnTo>
                      <a:pt x="4183443" y="1038961"/>
                    </a:lnTo>
                    <a:lnTo>
                      <a:pt x="4181299" y="1084242"/>
                    </a:lnTo>
                    <a:cubicBezTo>
                      <a:pt x="4139676" y="1521552"/>
                      <a:pt x="3813379" y="1875863"/>
                      <a:pt x="3389803" y="1959777"/>
                    </a:cubicBezTo>
                    <a:lnTo>
                      <a:pt x="3310988" y="1971554"/>
                    </a:lnTo>
                    <a:lnTo>
                      <a:pt x="3194113" y="1971554"/>
                    </a:lnTo>
                    <a:lnTo>
                      <a:pt x="3165680" y="1970118"/>
                    </a:lnTo>
                    <a:lnTo>
                      <a:pt x="3165680" y="1970119"/>
                    </a:lnTo>
                    <a:lnTo>
                      <a:pt x="3092961" y="1966447"/>
                    </a:lnTo>
                    <a:cubicBezTo>
                      <a:pt x="2625265" y="1918951"/>
                      <a:pt x="2253875" y="1545685"/>
                      <a:pt x="2209278" y="1077137"/>
                    </a:cubicBezTo>
                    <a:lnTo>
                      <a:pt x="2207134" y="1031856"/>
                    </a:lnTo>
                    <a:lnTo>
                      <a:pt x="2207134" y="989329"/>
                    </a:lnTo>
                    <a:lnTo>
                      <a:pt x="2208570" y="960896"/>
                    </a:lnTo>
                    <a:lnTo>
                      <a:pt x="2208569" y="960896"/>
                    </a:lnTo>
                    <a:lnTo>
                      <a:pt x="2212241" y="888177"/>
                    </a:lnTo>
                    <a:cubicBezTo>
                      <a:pt x="2262904" y="389301"/>
                      <a:pt x="2684220" y="0"/>
                      <a:pt x="3196463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>
                <a:innerShdw blurRad="723900">
                  <a:srgbClr val="5016FD"/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F03F8C2-F261-5FC2-F900-6C02EA2A2180}"/>
                </a:ext>
              </a:extLst>
            </p:cNvPr>
            <p:cNvGrpSpPr/>
            <p:nvPr/>
          </p:nvGrpSpPr>
          <p:grpSpPr>
            <a:xfrm rot="2700000">
              <a:off x="5267160" y="8254990"/>
              <a:ext cx="1634836" cy="1634836"/>
              <a:chOff x="6427166" y="3729166"/>
              <a:chExt cx="1634836" cy="163483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AF6C9CBD-FF9B-5263-A88D-229E33459074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>
                <a:innerShdw blurRad="723900">
                  <a:srgbClr val="5016FD"/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23F80D9E-FABE-1B50-3A2B-9D0DB46F66C4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573D7E3C-7301-BD98-D803-8B3434E4C61A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bg1"/>
                      </a:solidFill>
                    </a:rPr>
                    <a:t>STEP</a:t>
                  </a:r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052C342E-FDCD-1AC9-72BD-E8AB3C58F07E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bg1"/>
                      </a:solidFill>
                      <a:latin typeface="Russo One" panose="02000503050000020004" pitchFamily="2" charset="0"/>
                    </a:rPr>
                    <a:t>02</a:t>
                  </a:r>
                </a:p>
              </p:txBody>
            </p:sp>
          </p:grp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C49D8C39-78F5-609D-0ECC-22D65367C124}"/>
                </a:ext>
              </a:extLst>
            </p:cNvPr>
            <p:cNvGrpSpPr/>
            <p:nvPr/>
          </p:nvGrpSpPr>
          <p:grpSpPr>
            <a:xfrm rot="2700000">
              <a:off x="5295735" y="11415351"/>
              <a:ext cx="1634836" cy="1634836"/>
              <a:chOff x="6427166" y="3729166"/>
              <a:chExt cx="1634836" cy="1634836"/>
            </a:xfrm>
          </p:grpSpPr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96FD8563-75E1-F3F6-CBB7-A8578139F29B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>
                <a:innerShdw blurRad="723900">
                  <a:srgbClr val="5016FD"/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FB1FBE53-9B03-887B-6AA3-F2FCBBAC1882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C3F842F0-A200-3428-DEE5-16A4BDF4106A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bg1"/>
                      </a:solidFill>
                    </a:rPr>
                    <a:t>STEP</a:t>
                  </a:r>
                </a:p>
              </p:txBody>
            </p:sp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C5BF2552-12F9-BE52-1681-15716F06E508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bg1"/>
                      </a:solidFill>
                      <a:latin typeface="Russo One" panose="02000503050000020004" pitchFamily="2" charset="0"/>
                    </a:rPr>
                    <a:t>03</a:t>
                  </a:r>
                </a:p>
              </p:txBody>
            </p:sp>
          </p:grp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5E486BE-1B61-5202-E89B-2D9F3E129B84}"/>
              </a:ext>
            </a:extLst>
          </p:cNvPr>
          <p:cNvSpPr txBox="1"/>
          <p:nvPr/>
        </p:nvSpPr>
        <p:spPr>
          <a:xfrm>
            <a:off x="1391651" y="1799214"/>
            <a:ext cx="241568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IDEA</a:t>
            </a:r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Maecenas portico cogue Massa. Fuse poseurs, 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77BBB54-4337-704E-63BC-27FE80FE53F9}"/>
              </a:ext>
            </a:extLst>
          </p:cNvPr>
          <p:cNvSpPr txBox="1"/>
          <p:nvPr/>
        </p:nvSpPr>
        <p:spPr>
          <a:xfrm>
            <a:off x="3787032" y="4168948"/>
            <a:ext cx="241568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RESEARCH</a:t>
            </a:r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Maecenas portico cogue Massa. Fuse poseurs, 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D47635A-0FE9-0E62-8CE2-D2738C3A17CD}"/>
              </a:ext>
            </a:extLst>
          </p:cNvPr>
          <p:cNvSpPr txBox="1"/>
          <p:nvPr/>
        </p:nvSpPr>
        <p:spPr>
          <a:xfrm>
            <a:off x="6011817" y="1799214"/>
            <a:ext cx="241568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PROJECT</a:t>
            </a:r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Maecenas portico cogue Massa. Fuse poseurs, 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9F0BA67-6D8F-5F94-6532-47A17F166D1F}"/>
              </a:ext>
            </a:extLst>
          </p:cNvPr>
          <p:cNvSpPr txBox="1"/>
          <p:nvPr/>
        </p:nvSpPr>
        <p:spPr>
          <a:xfrm>
            <a:off x="8421234" y="4168948"/>
            <a:ext cx="241568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BUSINESS</a:t>
            </a:r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Maecenas portico cogue Massa. Fuse poseurs,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7" name="Graphic 6" descr="Dollar with solid fill">
            <a:extLst>
              <a:ext uri="{FF2B5EF4-FFF2-40B4-BE49-F238E27FC236}">
                <a16:creationId xmlns:a16="http://schemas.microsoft.com/office/drawing/2014/main" id="{1E4D41EB-B141-84E9-4268-E4E4FA46C4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00474" y="3679605"/>
            <a:ext cx="457200" cy="457200"/>
          </a:xfrm>
          <a:prstGeom prst="rect">
            <a:avLst/>
          </a:prstGeom>
        </p:spPr>
      </p:pic>
      <p:pic>
        <p:nvPicPr>
          <p:cNvPr id="11" name="Graphic 10" descr="Single gear with solid fill">
            <a:extLst>
              <a:ext uri="{FF2B5EF4-FFF2-40B4-BE49-F238E27FC236}">
                <a16:creationId xmlns:a16="http://schemas.microsoft.com/office/drawing/2014/main" id="{DF12A0F5-7F5D-D1A4-DBB6-BB677CE32E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91057" y="1325784"/>
            <a:ext cx="457200" cy="457200"/>
          </a:xfrm>
          <a:prstGeom prst="rect">
            <a:avLst/>
          </a:prstGeom>
        </p:spPr>
      </p:pic>
      <p:pic>
        <p:nvPicPr>
          <p:cNvPr id="19" name="Graphic 18" descr="Handshake with solid fill">
            <a:extLst>
              <a:ext uri="{FF2B5EF4-FFF2-40B4-BE49-F238E27FC236}">
                <a16:creationId xmlns:a16="http://schemas.microsoft.com/office/drawing/2014/main" id="{C3D8ACCF-7BC1-C368-3ABB-9C590B8602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70891" y="1325784"/>
            <a:ext cx="457200" cy="457200"/>
          </a:xfrm>
          <a:prstGeom prst="rect">
            <a:avLst/>
          </a:prstGeom>
        </p:spPr>
      </p:pic>
      <p:pic>
        <p:nvPicPr>
          <p:cNvPr id="20" name="Graphic 19" descr="Bar graph with upward trend with solid fill">
            <a:extLst>
              <a:ext uri="{FF2B5EF4-FFF2-40B4-BE49-F238E27FC236}">
                <a16:creationId xmlns:a16="http://schemas.microsoft.com/office/drawing/2014/main" id="{761449D5-4780-AD3D-2DB6-E467CF8F685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66272" y="367960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43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0 L 0.09167 -1.12616 " pathEditMode="relative" rAng="0" ptsTypes="AA">
                                      <p:cBhvr>
                                        <p:cTn id="6" dur="207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563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-0.09076 -0.9847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4" y="-4923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12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-0.08985 -0.9863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92" y="-4932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6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5" grpId="0"/>
      <p:bldP spid="42" grpId="0"/>
      <p:bldP spid="43" grpId="0"/>
      <p:bldP spid="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9EF552-6BC4-69BC-ED40-18BD3F574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Freeform: Shape 5">
            <a:extLst>
              <a:ext uri="{FF2B5EF4-FFF2-40B4-BE49-F238E27FC236}">
                <a16:creationId xmlns:a16="http://schemas.microsoft.com/office/drawing/2014/main" id="{F018127F-4C52-2127-9508-10EC4B761E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72383" y="1349602"/>
            <a:ext cx="8647234" cy="4285019"/>
          </a:xfrm>
          <a:custGeom>
            <a:avLst/>
            <a:gdLst>
              <a:gd name="connsiteX0" fmla="*/ 5090559 w 8647234"/>
              <a:gd name="connsiteY0" fmla="*/ 3263648 h 4285019"/>
              <a:gd name="connsiteX1" fmla="*/ 5055767 w 8647234"/>
              <a:gd name="connsiteY1" fmla="*/ 3275589 h 4285019"/>
              <a:gd name="connsiteX2" fmla="*/ 4983246 w 8647234"/>
              <a:gd name="connsiteY2" fmla="*/ 3304053 h 4285019"/>
              <a:gd name="connsiteX3" fmla="*/ 4948127 w 8647234"/>
              <a:gd name="connsiteY3" fmla="*/ 3318785 h 4285019"/>
              <a:gd name="connsiteX4" fmla="*/ 4943177 w 8647234"/>
              <a:gd name="connsiteY4" fmla="*/ 3321043 h 4285019"/>
              <a:gd name="connsiteX5" fmla="*/ 4939381 w 8647234"/>
              <a:gd name="connsiteY5" fmla="*/ 3322652 h 4285019"/>
              <a:gd name="connsiteX6" fmla="*/ 4934957 w 8647234"/>
              <a:gd name="connsiteY6" fmla="*/ 3324791 h 4285019"/>
              <a:gd name="connsiteX7" fmla="*/ 4925713 w 8647234"/>
              <a:gd name="connsiteY7" fmla="*/ 3329007 h 4285019"/>
              <a:gd name="connsiteX8" fmla="*/ 4919657 w 8647234"/>
              <a:gd name="connsiteY8" fmla="*/ 3332189 h 4285019"/>
              <a:gd name="connsiteX9" fmla="*/ 4916443 w 8647234"/>
              <a:gd name="connsiteY9" fmla="*/ 3333743 h 4285019"/>
              <a:gd name="connsiteX10" fmla="*/ 4915365 w 8647234"/>
              <a:gd name="connsiteY10" fmla="*/ 3334444 h 4285019"/>
              <a:gd name="connsiteX11" fmla="*/ 4913200 w 8647234"/>
              <a:gd name="connsiteY11" fmla="*/ 3335582 h 4285019"/>
              <a:gd name="connsiteX12" fmla="*/ 4907786 w 8647234"/>
              <a:gd name="connsiteY12" fmla="*/ 3339375 h 4285019"/>
              <a:gd name="connsiteX13" fmla="*/ 4915365 w 8647234"/>
              <a:gd name="connsiteY13" fmla="*/ 3334444 h 4285019"/>
              <a:gd name="connsiteX14" fmla="*/ 4919657 w 8647234"/>
              <a:gd name="connsiteY14" fmla="*/ 3332189 h 4285019"/>
              <a:gd name="connsiteX15" fmla="*/ 4934957 w 8647234"/>
              <a:gd name="connsiteY15" fmla="*/ 3324791 h 4285019"/>
              <a:gd name="connsiteX16" fmla="*/ 4943177 w 8647234"/>
              <a:gd name="connsiteY16" fmla="*/ 3321043 h 4285019"/>
              <a:gd name="connsiteX17" fmla="*/ 4983245 w 8647234"/>
              <a:gd name="connsiteY17" fmla="*/ 3304054 h 4285019"/>
              <a:gd name="connsiteX18" fmla="*/ 5055766 w 8647234"/>
              <a:gd name="connsiteY18" fmla="*/ 3275590 h 4285019"/>
              <a:gd name="connsiteX19" fmla="*/ 5090559 w 8647234"/>
              <a:gd name="connsiteY19" fmla="*/ 3263649 h 4285019"/>
              <a:gd name="connsiteX20" fmla="*/ 6430424 w 8647234"/>
              <a:gd name="connsiteY20" fmla="*/ 3124642 h 4285019"/>
              <a:gd name="connsiteX21" fmla="*/ 6437240 w 8647234"/>
              <a:gd name="connsiteY21" fmla="*/ 3192252 h 4285019"/>
              <a:gd name="connsiteX22" fmla="*/ 6434994 w 8647234"/>
              <a:gd name="connsiteY22" fmla="*/ 3147780 h 4285019"/>
              <a:gd name="connsiteX23" fmla="*/ 6391624 w 8647234"/>
              <a:gd name="connsiteY23" fmla="*/ 2947572 h 4285019"/>
              <a:gd name="connsiteX24" fmla="*/ 6402146 w 8647234"/>
              <a:gd name="connsiteY24" fmla="*/ 2981469 h 4285019"/>
              <a:gd name="connsiteX25" fmla="*/ 6399167 w 8647234"/>
              <a:gd name="connsiteY25" fmla="*/ 2966384 h 4285019"/>
              <a:gd name="connsiteX26" fmla="*/ 6323324 w 8647234"/>
              <a:gd name="connsiteY26" fmla="*/ 2785025 h 4285019"/>
              <a:gd name="connsiteX27" fmla="*/ 6335290 w 8647234"/>
              <a:gd name="connsiteY27" fmla="*/ 2807070 h 4285019"/>
              <a:gd name="connsiteX28" fmla="*/ 6331869 w 8647234"/>
              <a:gd name="connsiteY28" fmla="*/ 2798539 h 4285019"/>
              <a:gd name="connsiteX29" fmla="*/ 896860 w 8647234"/>
              <a:gd name="connsiteY29" fmla="*/ 2750055 h 4285019"/>
              <a:gd name="connsiteX30" fmla="*/ 901792 w 8647234"/>
              <a:gd name="connsiteY30" fmla="*/ 2757633 h 4285019"/>
              <a:gd name="connsiteX31" fmla="*/ 904045 w 8647234"/>
              <a:gd name="connsiteY31" fmla="*/ 2761925 h 4285019"/>
              <a:gd name="connsiteX32" fmla="*/ 911443 w 8647234"/>
              <a:gd name="connsiteY32" fmla="*/ 2777225 h 4285019"/>
              <a:gd name="connsiteX33" fmla="*/ 915191 w 8647234"/>
              <a:gd name="connsiteY33" fmla="*/ 2785445 h 4285019"/>
              <a:gd name="connsiteX34" fmla="*/ 932173 w 8647234"/>
              <a:gd name="connsiteY34" fmla="*/ 2825495 h 4285019"/>
              <a:gd name="connsiteX35" fmla="*/ 932180 w 8647234"/>
              <a:gd name="connsiteY35" fmla="*/ 2825513 h 4285019"/>
              <a:gd name="connsiteX36" fmla="*/ 948981 w 8647234"/>
              <a:gd name="connsiteY36" fmla="*/ 2867887 h 4285019"/>
              <a:gd name="connsiteX37" fmla="*/ 955204 w 8647234"/>
              <a:gd name="connsiteY37" fmla="*/ 2883585 h 4285019"/>
              <a:gd name="connsiteX38" fmla="*/ 984547 w 8647234"/>
              <a:gd name="connsiteY38" fmla="*/ 2969766 h 4285019"/>
              <a:gd name="connsiteX39" fmla="*/ 989358 w 8647234"/>
              <a:gd name="connsiteY39" fmla="*/ 2977806 h 4285019"/>
              <a:gd name="connsiteX40" fmla="*/ 989359 w 8647234"/>
              <a:gd name="connsiteY40" fmla="*/ 2977805 h 4285019"/>
              <a:gd name="connsiteX41" fmla="*/ 984549 w 8647234"/>
              <a:gd name="connsiteY41" fmla="*/ 2969766 h 4285019"/>
              <a:gd name="connsiteX42" fmla="*/ 955205 w 8647234"/>
              <a:gd name="connsiteY42" fmla="*/ 2883587 h 4285019"/>
              <a:gd name="connsiteX43" fmla="*/ 948981 w 8647234"/>
              <a:gd name="connsiteY43" fmla="*/ 2867887 h 4285019"/>
              <a:gd name="connsiteX44" fmla="*/ 932181 w 8647234"/>
              <a:gd name="connsiteY44" fmla="*/ 2825515 h 4285019"/>
              <a:gd name="connsiteX45" fmla="*/ 932173 w 8647234"/>
              <a:gd name="connsiteY45" fmla="*/ 2825495 h 4285019"/>
              <a:gd name="connsiteX46" fmla="*/ 917450 w 8647234"/>
              <a:gd name="connsiteY46" fmla="*/ 2790395 h 4285019"/>
              <a:gd name="connsiteX47" fmla="*/ 915191 w 8647234"/>
              <a:gd name="connsiteY47" fmla="*/ 2785445 h 4285019"/>
              <a:gd name="connsiteX48" fmla="*/ 913583 w 8647234"/>
              <a:gd name="connsiteY48" fmla="*/ 2781649 h 4285019"/>
              <a:gd name="connsiteX49" fmla="*/ 911443 w 8647234"/>
              <a:gd name="connsiteY49" fmla="*/ 2777225 h 4285019"/>
              <a:gd name="connsiteX50" fmla="*/ 907228 w 8647234"/>
              <a:gd name="connsiteY50" fmla="*/ 2767981 h 4285019"/>
              <a:gd name="connsiteX51" fmla="*/ 904045 w 8647234"/>
              <a:gd name="connsiteY51" fmla="*/ 2761925 h 4285019"/>
              <a:gd name="connsiteX52" fmla="*/ 902492 w 8647234"/>
              <a:gd name="connsiteY52" fmla="*/ 2758711 h 4285019"/>
              <a:gd name="connsiteX53" fmla="*/ 901792 w 8647234"/>
              <a:gd name="connsiteY53" fmla="*/ 2757633 h 4285019"/>
              <a:gd name="connsiteX54" fmla="*/ 900653 w 8647234"/>
              <a:gd name="connsiteY54" fmla="*/ 2755469 h 4285019"/>
              <a:gd name="connsiteX55" fmla="*/ 896860 w 8647234"/>
              <a:gd name="connsiteY55" fmla="*/ 2750055 h 4285019"/>
              <a:gd name="connsiteX56" fmla="*/ 6229178 w 8647234"/>
              <a:gd name="connsiteY56" fmla="*/ 2639693 h 4285019"/>
              <a:gd name="connsiteX57" fmla="*/ 6238811 w 8647234"/>
              <a:gd name="connsiteY57" fmla="*/ 2651369 h 4285019"/>
              <a:gd name="connsiteX58" fmla="*/ 6236379 w 8647234"/>
              <a:gd name="connsiteY58" fmla="*/ 2647523 h 4285019"/>
              <a:gd name="connsiteX59" fmla="*/ 6113103 w 8647234"/>
              <a:gd name="connsiteY59" fmla="*/ 2514439 h 4285019"/>
              <a:gd name="connsiteX60" fmla="*/ 6116721 w 8647234"/>
              <a:gd name="connsiteY60" fmla="*/ 2517424 h 4285019"/>
              <a:gd name="connsiteX61" fmla="*/ 6115975 w 8647234"/>
              <a:gd name="connsiteY61" fmla="*/ 2516613 h 4285019"/>
              <a:gd name="connsiteX62" fmla="*/ 7538571 w 8647234"/>
              <a:gd name="connsiteY62" fmla="*/ 1395444 h 4285019"/>
              <a:gd name="connsiteX63" fmla="*/ 7574684 w 8647234"/>
              <a:gd name="connsiteY63" fmla="*/ 1443980 h 4285019"/>
              <a:gd name="connsiteX64" fmla="*/ 7572794 w 8647234"/>
              <a:gd name="connsiteY64" fmla="*/ 1440355 h 4285019"/>
              <a:gd name="connsiteX65" fmla="*/ 7571341 w 8647234"/>
              <a:gd name="connsiteY65" fmla="*/ 1438116 h 4285019"/>
              <a:gd name="connsiteX66" fmla="*/ 7571329 w 8647234"/>
              <a:gd name="connsiteY66" fmla="*/ 1438100 h 4285019"/>
              <a:gd name="connsiteX67" fmla="*/ 7571318 w 8647234"/>
              <a:gd name="connsiteY67" fmla="*/ 1438083 h 4285019"/>
              <a:gd name="connsiteX68" fmla="*/ 7566150 w 8647234"/>
              <a:gd name="connsiteY68" fmla="*/ 1431213 h 4285019"/>
              <a:gd name="connsiteX69" fmla="*/ 7538571 w 8647234"/>
              <a:gd name="connsiteY69" fmla="*/ 1395444 h 4285019"/>
              <a:gd name="connsiteX70" fmla="*/ 7657904 w 8647234"/>
              <a:gd name="connsiteY70" fmla="*/ 0 h 4285019"/>
              <a:gd name="connsiteX71" fmla="*/ 8647234 w 8647234"/>
              <a:gd name="connsiteY71" fmla="*/ 989330 h 4285019"/>
              <a:gd name="connsiteX72" fmla="*/ 7759057 w 8647234"/>
              <a:gd name="connsiteY72" fmla="*/ 1973552 h 4285019"/>
              <a:gd name="connsiteX73" fmla="*/ 7732781 w 8647234"/>
              <a:gd name="connsiteY73" fmla="*/ 1974879 h 4285019"/>
              <a:gd name="connsiteX74" fmla="*/ 7732781 w 8647234"/>
              <a:gd name="connsiteY74" fmla="*/ 1974878 h 4285019"/>
              <a:gd name="connsiteX75" fmla="*/ 7657905 w 8647234"/>
              <a:gd name="connsiteY75" fmla="*/ 1978659 h 4285019"/>
              <a:gd name="connsiteX76" fmla="*/ 7373549 w 8647234"/>
              <a:gd name="connsiteY76" fmla="*/ 1978659 h 4285019"/>
              <a:gd name="connsiteX77" fmla="*/ 6440102 w 8647234"/>
              <a:gd name="connsiteY77" fmla="*/ 2912105 h 4285019"/>
              <a:gd name="connsiteX78" fmla="*/ 6440102 w 8647234"/>
              <a:gd name="connsiteY78" fmla="*/ 3220646 h 4285019"/>
              <a:gd name="connsiteX79" fmla="*/ 6442749 w 8647234"/>
              <a:gd name="connsiteY79" fmla="*/ 3246904 h 4285019"/>
              <a:gd name="connsiteX80" fmla="*/ 5453419 w 8647234"/>
              <a:gd name="connsiteY80" fmla="*/ 4236234 h 4285019"/>
              <a:gd name="connsiteX81" fmla="*/ 4469198 w 8647234"/>
              <a:gd name="connsiteY81" fmla="*/ 3348057 h 4285019"/>
              <a:gd name="connsiteX82" fmla="*/ 4465052 w 8647234"/>
              <a:gd name="connsiteY82" fmla="*/ 3265950 h 4285019"/>
              <a:gd name="connsiteX83" fmla="*/ 4465085 w 8647234"/>
              <a:gd name="connsiteY83" fmla="*/ 3265954 h 4285019"/>
              <a:gd name="connsiteX84" fmla="*/ 4564145 w 8647234"/>
              <a:gd name="connsiteY84" fmla="*/ 3288814 h 4285019"/>
              <a:gd name="connsiteX85" fmla="*/ 4609865 w 8647234"/>
              <a:gd name="connsiteY85" fmla="*/ 3296434 h 4285019"/>
              <a:gd name="connsiteX86" fmla="*/ 4678445 w 8647234"/>
              <a:gd name="connsiteY86" fmla="*/ 3326914 h 4285019"/>
              <a:gd name="connsiteX87" fmla="*/ 4716545 w 8647234"/>
              <a:gd name="connsiteY87" fmla="*/ 3349774 h 4285019"/>
              <a:gd name="connsiteX88" fmla="*/ 4846085 w 8647234"/>
              <a:gd name="connsiteY88" fmla="*/ 3357394 h 4285019"/>
              <a:gd name="connsiteX89" fmla="*/ 4846882 w 8647234"/>
              <a:gd name="connsiteY89" fmla="*/ 3357197 h 4285019"/>
              <a:gd name="connsiteX90" fmla="*/ 4880689 w 8647234"/>
              <a:gd name="connsiteY90" fmla="*/ 3348887 h 4285019"/>
              <a:gd name="connsiteX91" fmla="*/ 4891590 w 8647234"/>
              <a:gd name="connsiteY91" fmla="*/ 3346269 h 4285019"/>
              <a:gd name="connsiteX92" fmla="*/ 4901031 w 8647234"/>
              <a:gd name="connsiteY92" fmla="*/ 3344017 h 4285019"/>
              <a:gd name="connsiteX93" fmla="*/ 4901320 w 8647234"/>
              <a:gd name="connsiteY93" fmla="*/ 3343938 h 4285019"/>
              <a:gd name="connsiteX94" fmla="*/ 4903347 w 8647234"/>
              <a:gd name="connsiteY94" fmla="*/ 3343453 h 4285019"/>
              <a:gd name="connsiteX95" fmla="*/ 4906724 w 8647234"/>
              <a:gd name="connsiteY95" fmla="*/ 3342464 h 4285019"/>
              <a:gd name="connsiteX96" fmla="*/ 4906724 w 8647234"/>
              <a:gd name="connsiteY96" fmla="*/ 3342463 h 4285019"/>
              <a:gd name="connsiteX97" fmla="*/ 4901320 w 8647234"/>
              <a:gd name="connsiteY97" fmla="*/ 3343938 h 4285019"/>
              <a:gd name="connsiteX98" fmla="*/ 4893984 w 8647234"/>
              <a:gd name="connsiteY98" fmla="*/ 3345694 h 4285019"/>
              <a:gd name="connsiteX99" fmla="*/ 4891590 w 8647234"/>
              <a:gd name="connsiteY99" fmla="*/ 3346269 h 4285019"/>
              <a:gd name="connsiteX100" fmla="*/ 4883033 w 8647234"/>
              <a:gd name="connsiteY100" fmla="*/ 3348311 h 4285019"/>
              <a:gd name="connsiteX101" fmla="*/ 4880689 w 8647234"/>
              <a:gd name="connsiteY101" fmla="*/ 3348887 h 4285019"/>
              <a:gd name="connsiteX102" fmla="*/ 4875831 w 8647234"/>
              <a:gd name="connsiteY102" fmla="*/ 3350053 h 4285019"/>
              <a:gd name="connsiteX103" fmla="*/ 4846882 w 8647234"/>
              <a:gd name="connsiteY103" fmla="*/ 3357197 h 4285019"/>
              <a:gd name="connsiteX104" fmla="*/ 4846086 w 8647234"/>
              <a:gd name="connsiteY104" fmla="*/ 3357393 h 4285019"/>
              <a:gd name="connsiteX105" fmla="*/ 4716546 w 8647234"/>
              <a:gd name="connsiteY105" fmla="*/ 3349773 h 4285019"/>
              <a:gd name="connsiteX106" fmla="*/ 4678446 w 8647234"/>
              <a:gd name="connsiteY106" fmla="*/ 3326913 h 4285019"/>
              <a:gd name="connsiteX107" fmla="*/ 4609866 w 8647234"/>
              <a:gd name="connsiteY107" fmla="*/ 3296433 h 4285019"/>
              <a:gd name="connsiteX108" fmla="*/ 4564146 w 8647234"/>
              <a:gd name="connsiteY108" fmla="*/ 3288813 h 4285019"/>
              <a:gd name="connsiteX109" fmla="*/ 4465086 w 8647234"/>
              <a:gd name="connsiteY109" fmla="*/ 3265953 h 4285019"/>
              <a:gd name="connsiteX110" fmla="*/ 4465053 w 8647234"/>
              <a:gd name="connsiteY110" fmla="*/ 3265949 h 4285019"/>
              <a:gd name="connsiteX111" fmla="*/ 4464091 w 8647234"/>
              <a:gd name="connsiteY111" fmla="*/ 3246903 h 4285019"/>
              <a:gd name="connsiteX112" fmla="*/ 5352267 w 8647234"/>
              <a:gd name="connsiteY112" fmla="*/ 2262681 h 4285019"/>
              <a:gd name="connsiteX113" fmla="*/ 4464090 w 8647234"/>
              <a:gd name="connsiteY113" fmla="*/ 3246903 h 4285019"/>
              <a:gd name="connsiteX114" fmla="*/ 4464090 w 8647234"/>
              <a:gd name="connsiteY114" fmla="*/ 2962547 h 4285019"/>
              <a:gd name="connsiteX115" fmla="*/ 3530643 w 8647234"/>
              <a:gd name="connsiteY115" fmla="*/ 2029100 h 4285019"/>
              <a:gd name="connsiteX116" fmla="*/ 3193815 w 8647234"/>
              <a:gd name="connsiteY116" fmla="*/ 2029100 h 4285019"/>
              <a:gd name="connsiteX117" fmla="*/ 3165382 w 8647234"/>
              <a:gd name="connsiteY117" fmla="*/ 2027664 h 4285019"/>
              <a:gd name="connsiteX118" fmla="*/ 3165382 w 8647234"/>
              <a:gd name="connsiteY118" fmla="*/ 2027665 h 4285019"/>
              <a:gd name="connsiteX119" fmla="*/ 3120814 w 8647234"/>
              <a:gd name="connsiteY119" fmla="*/ 2025414 h 4285019"/>
              <a:gd name="connsiteX120" fmla="*/ 2912108 w 8647234"/>
              <a:gd name="connsiteY120" fmla="*/ 2025414 h 4285019"/>
              <a:gd name="connsiteX121" fmla="*/ 1978662 w 8647234"/>
              <a:gd name="connsiteY121" fmla="*/ 2958861 h 4285019"/>
              <a:gd name="connsiteX122" fmla="*/ 1978662 w 8647234"/>
              <a:gd name="connsiteY122" fmla="*/ 3286923 h 4285019"/>
              <a:gd name="connsiteX123" fmla="*/ 1978221 w 8647234"/>
              <a:gd name="connsiteY123" fmla="*/ 3286955 h 4285019"/>
              <a:gd name="connsiteX124" fmla="*/ 1973553 w 8647234"/>
              <a:gd name="connsiteY124" fmla="*/ 3194535 h 4285019"/>
              <a:gd name="connsiteX125" fmla="*/ 1352094 w 8647234"/>
              <a:gd name="connsiteY125" fmla="*/ 2374982 h 4285019"/>
              <a:gd name="connsiteX126" fmla="*/ 1973553 w 8647234"/>
              <a:gd name="connsiteY126" fmla="*/ 3194537 h 4285019"/>
              <a:gd name="connsiteX127" fmla="*/ 1978221 w 8647234"/>
              <a:gd name="connsiteY127" fmla="*/ 3286957 h 4285019"/>
              <a:gd name="connsiteX128" fmla="*/ 1978219 w 8647234"/>
              <a:gd name="connsiteY128" fmla="*/ 3286957 h 4285019"/>
              <a:gd name="connsiteX129" fmla="*/ 1978661 w 8647234"/>
              <a:gd name="connsiteY129" fmla="*/ 3295689 h 4285019"/>
              <a:gd name="connsiteX130" fmla="*/ 989330 w 8647234"/>
              <a:gd name="connsiteY130" fmla="*/ 4285019 h 4285019"/>
              <a:gd name="connsiteX131" fmla="*/ 0 w 8647234"/>
              <a:gd name="connsiteY131" fmla="*/ 3295688 h 4285019"/>
              <a:gd name="connsiteX132" fmla="*/ 888178 w 8647234"/>
              <a:gd name="connsiteY132" fmla="*/ 2311467 h 4285019"/>
              <a:gd name="connsiteX133" fmla="*/ 970284 w 8647234"/>
              <a:gd name="connsiteY133" fmla="*/ 2307321 h 4285019"/>
              <a:gd name="connsiteX134" fmla="*/ 970281 w 8647234"/>
              <a:gd name="connsiteY134" fmla="*/ 2307353 h 4285019"/>
              <a:gd name="connsiteX135" fmla="*/ 947421 w 8647234"/>
              <a:gd name="connsiteY135" fmla="*/ 2406413 h 4285019"/>
              <a:gd name="connsiteX136" fmla="*/ 939800 w 8647234"/>
              <a:gd name="connsiteY136" fmla="*/ 2452133 h 4285019"/>
              <a:gd name="connsiteX137" fmla="*/ 909321 w 8647234"/>
              <a:gd name="connsiteY137" fmla="*/ 2520713 h 4285019"/>
              <a:gd name="connsiteX138" fmla="*/ 886462 w 8647234"/>
              <a:gd name="connsiteY138" fmla="*/ 2558813 h 4285019"/>
              <a:gd name="connsiteX139" fmla="*/ 878841 w 8647234"/>
              <a:gd name="connsiteY139" fmla="*/ 2688353 h 4285019"/>
              <a:gd name="connsiteX140" fmla="*/ 879038 w 8647234"/>
              <a:gd name="connsiteY140" fmla="*/ 2689151 h 4285019"/>
              <a:gd name="connsiteX141" fmla="*/ 887348 w 8647234"/>
              <a:gd name="connsiteY141" fmla="*/ 2722957 h 4285019"/>
              <a:gd name="connsiteX142" fmla="*/ 889965 w 8647234"/>
              <a:gd name="connsiteY142" fmla="*/ 2733859 h 4285019"/>
              <a:gd name="connsiteX143" fmla="*/ 892218 w 8647234"/>
              <a:gd name="connsiteY143" fmla="*/ 2743299 h 4285019"/>
              <a:gd name="connsiteX144" fmla="*/ 892296 w 8647234"/>
              <a:gd name="connsiteY144" fmla="*/ 2743589 h 4285019"/>
              <a:gd name="connsiteX145" fmla="*/ 892781 w 8647234"/>
              <a:gd name="connsiteY145" fmla="*/ 2745615 h 4285019"/>
              <a:gd name="connsiteX146" fmla="*/ 893771 w 8647234"/>
              <a:gd name="connsiteY146" fmla="*/ 2748993 h 4285019"/>
              <a:gd name="connsiteX147" fmla="*/ 893771 w 8647234"/>
              <a:gd name="connsiteY147" fmla="*/ 2748993 h 4285019"/>
              <a:gd name="connsiteX148" fmla="*/ 892296 w 8647234"/>
              <a:gd name="connsiteY148" fmla="*/ 2743589 h 4285019"/>
              <a:gd name="connsiteX149" fmla="*/ 890542 w 8647234"/>
              <a:gd name="connsiteY149" fmla="*/ 2736253 h 4285019"/>
              <a:gd name="connsiteX150" fmla="*/ 889965 w 8647234"/>
              <a:gd name="connsiteY150" fmla="*/ 2733859 h 4285019"/>
              <a:gd name="connsiteX151" fmla="*/ 887924 w 8647234"/>
              <a:gd name="connsiteY151" fmla="*/ 2725301 h 4285019"/>
              <a:gd name="connsiteX152" fmla="*/ 887348 w 8647234"/>
              <a:gd name="connsiteY152" fmla="*/ 2722957 h 4285019"/>
              <a:gd name="connsiteX153" fmla="*/ 886182 w 8647234"/>
              <a:gd name="connsiteY153" fmla="*/ 2718099 h 4285019"/>
              <a:gd name="connsiteX154" fmla="*/ 879038 w 8647234"/>
              <a:gd name="connsiteY154" fmla="*/ 2689151 h 4285019"/>
              <a:gd name="connsiteX155" fmla="*/ 878842 w 8647234"/>
              <a:gd name="connsiteY155" fmla="*/ 2688355 h 4285019"/>
              <a:gd name="connsiteX156" fmla="*/ 886462 w 8647234"/>
              <a:gd name="connsiteY156" fmla="*/ 2558815 h 4285019"/>
              <a:gd name="connsiteX157" fmla="*/ 909322 w 8647234"/>
              <a:gd name="connsiteY157" fmla="*/ 2520715 h 4285019"/>
              <a:gd name="connsiteX158" fmla="*/ 939802 w 8647234"/>
              <a:gd name="connsiteY158" fmla="*/ 2452135 h 4285019"/>
              <a:gd name="connsiteX159" fmla="*/ 947422 w 8647234"/>
              <a:gd name="connsiteY159" fmla="*/ 2406415 h 4285019"/>
              <a:gd name="connsiteX160" fmla="*/ 970282 w 8647234"/>
              <a:gd name="connsiteY160" fmla="*/ 2307355 h 4285019"/>
              <a:gd name="connsiteX161" fmla="*/ 970285 w 8647234"/>
              <a:gd name="connsiteY161" fmla="*/ 2307321 h 4285019"/>
              <a:gd name="connsiteX162" fmla="*/ 989332 w 8647234"/>
              <a:gd name="connsiteY162" fmla="*/ 2306359 h 4285019"/>
              <a:gd name="connsiteX163" fmla="*/ 1273688 w 8647234"/>
              <a:gd name="connsiteY163" fmla="*/ 2306359 h 4285019"/>
              <a:gd name="connsiteX164" fmla="*/ 2207135 w 8647234"/>
              <a:gd name="connsiteY164" fmla="*/ 1372912 h 4285019"/>
              <a:gd name="connsiteX165" fmla="*/ 2207135 w 8647234"/>
              <a:gd name="connsiteY165" fmla="*/ 1067791 h 4285019"/>
              <a:gd name="connsiteX166" fmla="*/ 2204487 w 8647234"/>
              <a:gd name="connsiteY166" fmla="*/ 1039771 h 4285019"/>
              <a:gd name="connsiteX167" fmla="*/ 2209419 w 8647234"/>
              <a:gd name="connsiteY167" fmla="*/ 990845 h 4285019"/>
              <a:gd name="connsiteX168" fmla="*/ 2209561 w 8647234"/>
              <a:gd name="connsiteY168" fmla="*/ 988025 h 4285019"/>
              <a:gd name="connsiteX169" fmla="*/ 2209561 w 8647234"/>
              <a:gd name="connsiteY169" fmla="*/ 989433 h 4285019"/>
              <a:gd name="connsiteX170" fmla="*/ 2224586 w 8647234"/>
              <a:gd name="connsiteY170" fmla="*/ 840386 h 4285019"/>
              <a:gd name="connsiteX171" fmla="*/ 3193816 w 8647234"/>
              <a:gd name="connsiteY171" fmla="*/ 50440 h 4285019"/>
              <a:gd name="connsiteX172" fmla="*/ 4178038 w 8647234"/>
              <a:gd name="connsiteY172" fmla="*/ 938617 h 4285019"/>
              <a:gd name="connsiteX173" fmla="*/ 4179365 w 8647234"/>
              <a:gd name="connsiteY173" fmla="*/ 964893 h 4285019"/>
              <a:gd name="connsiteX174" fmla="*/ 4179364 w 8647234"/>
              <a:gd name="connsiteY174" fmla="*/ 964893 h 4285019"/>
              <a:gd name="connsiteX175" fmla="*/ 4183145 w 8647234"/>
              <a:gd name="connsiteY175" fmla="*/ 1039770 h 4285019"/>
              <a:gd name="connsiteX176" fmla="*/ 4183145 w 8647234"/>
              <a:gd name="connsiteY176" fmla="*/ 1324126 h 4285019"/>
              <a:gd name="connsiteX177" fmla="*/ 5116592 w 8647234"/>
              <a:gd name="connsiteY177" fmla="*/ 2257573 h 4285019"/>
              <a:gd name="connsiteX178" fmla="*/ 5444655 w 8647234"/>
              <a:gd name="connsiteY178" fmla="*/ 2257573 h 4285019"/>
              <a:gd name="connsiteX179" fmla="*/ 5444687 w 8647234"/>
              <a:gd name="connsiteY179" fmla="*/ 2258014 h 4285019"/>
              <a:gd name="connsiteX180" fmla="*/ 5444687 w 8647234"/>
              <a:gd name="connsiteY180" fmla="*/ 2258015 h 4285019"/>
              <a:gd name="connsiteX181" fmla="*/ 5453419 w 8647234"/>
              <a:gd name="connsiteY181" fmla="*/ 2257574 h 4285019"/>
              <a:gd name="connsiteX182" fmla="*/ 5493611 w 8647234"/>
              <a:gd name="connsiteY182" fmla="*/ 2259603 h 4285019"/>
              <a:gd name="connsiteX183" fmla="*/ 5735128 w 8647234"/>
              <a:gd name="connsiteY183" fmla="*/ 2259603 h 4285019"/>
              <a:gd name="connsiteX184" fmla="*/ 6668575 w 8647234"/>
              <a:gd name="connsiteY184" fmla="*/ 1326157 h 4285019"/>
              <a:gd name="connsiteX185" fmla="*/ 6668575 w 8647234"/>
              <a:gd name="connsiteY185" fmla="*/ 989329 h 4285019"/>
              <a:gd name="connsiteX186" fmla="*/ 6670011 w 8647234"/>
              <a:gd name="connsiteY186" fmla="*/ 960896 h 4285019"/>
              <a:gd name="connsiteX187" fmla="*/ 6670010 w 8647234"/>
              <a:gd name="connsiteY187" fmla="*/ 960896 h 4285019"/>
              <a:gd name="connsiteX188" fmla="*/ 6673682 w 8647234"/>
              <a:gd name="connsiteY188" fmla="*/ 888177 h 4285019"/>
              <a:gd name="connsiteX189" fmla="*/ 7657904 w 8647234"/>
              <a:gd name="connsiteY189" fmla="*/ 0 h 4285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</a:cxnLst>
            <a:rect l="l" t="t" r="r" b="b"/>
            <a:pathLst>
              <a:path w="8647234" h="4285019">
                <a:moveTo>
                  <a:pt x="5090559" y="3263648"/>
                </a:moveTo>
                <a:lnTo>
                  <a:pt x="5055767" y="3275589"/>
                </a:lnTo>
                <a:cubicBezTo>
                  <a:pt x="5037972" y="3282184"/>
                  <a:pt x="5014462" y="3291336"/>
                  <a:pt x="4983246" y="3304053"/>
                </a:cubicBezTo>
                <a:cubicBezTo>
                  <a:pt x="4969111" y="3309812"/>
                  <a:pt x="4957560" y="3314674"/>
                  <a:pt x="4948127" y="3318785"/>
                </a:cubicBezTo>
                <a:lnTo>
                  <a:pt x="4943177" y="3321043"/>
                </a:lnTo>
                <a:lnTo>
                  <a:pt x="4939381" y="3322652"/>
                </a:lnTo>
                <a:lnTo>
                  <a:pt x="4934957" y="3324791"/>
                </a:lnTo>
                <a:lnTo>
                  <a:pt x="4925713" y="3329007"/>
                </a:lnTo>
                <a:lnTo>
                  <a:pt x="4919657" y="3332189"/>
                </a:lnTo>
                <a:lnTo>
                  <a:pt x="4916443" y="3333743"/>
                </a:lnTo>
                <a:lnTo>
                  <a:pt x="4915365" y="3334444"/>
                </a:lnTo>
                <a:lnTo>
                  <a:pt x="4913200" y="3335582"/>
                </a:lnTo>
                <a:cubicBezTo>
                  <a:pt x="4910368" y="3337262"/>
                  <a:pt x="4908719" y="3338478"/>
                  <a:pt x="4907786" y="3339375"/>
                </a:cubicBezTo>
                <a:lnTo>
                  <a:pt x="4915365" y="3334444"/>
                </a:lnTo>
                <a:lnTo>
                  <a:pt x="4919657" y="3332189"/>
                </a:lnTo>
                <a:lnTo>
                  <a:pt x="4934957" y="3324791"/>
                </a:lnTo>
                <a:lnTo>
                  <a:pt x="4943177" y="3321043"/>
                </a:lnTo>
                <a:lnTo>
                  <a:pt x="4983245" y="3304054"/>
                </a:lnTo>
                <a:cubicBezTo>
                  <a:pt x="5014461" y="3291337"/>
                  <a:pt x="5037971" y="3282185"/>
                  <a:pt x="5055766" y="3275590"/>
                </a:cubicBezTo>
                <a:lnTo>
                  <a:pt x="5090559" y="3263649"/>
                </a:lnTo>
                <a:close/>
                <a:moveTo>
                  <a:pt x="6430424" y="3124642"/>
                </a:moveTo>
                <a:lnTo>
                  <a:pt x="6437240" y="3192252"/>
                </a:lnTo>
                <a:lnTo>
                  <a:pt x="6434994" y="3147780"/>
                </a:lnTo>
                <a:close/>
                <a:moveTo>
                  <a:pt x="6391624" y="2947572"/>
                </a:moveTo>
                <a:lnTo>
                  <a:pt x="6402146" y="2981469"/>
                </a:lnTo>
                <a:lnTo>
                  <a:pt x="6399167" y="2966384"/>
                </a:lnTo>
                <a:close/>
                <a:moveTo>
                  <a:pt x="6323324" y="2785025"/>
                </a:moveTo>
                <a:lnTo>
                  <a:pt x="6335290" y="2807070"/>
                </a:lnTo>
                <a:lnTo>
                  <a:pt x="6331869" y="2798539"/>
                </a:lnTo>
                <a:close/>
                <a:moveTo>
                  <a:pt x="896860" y="2750055"/>
                </a:moveTo>
                <a:lnTo>
                  <a:pt x="901792" y="2757633"/>
                </a:lnTo>
                <a:lnTo>
                  <a:pt x="904045" y="2761925"/>
                </a:lnTo>
                <a:lnTo>
                  <a:pt x="911443" y="2777225"/>
                </a:lnTo>
                <a:lnTo>
                  <a:pt x="915191" y="2785445"/>
                </a:lnTo>
                <a:lnTo>
                  <a:pt x="932173" y="2825495"/>
                </a:lnTo>
                <a:lnTo>
                  <a:pt x="932180" y="2825513"/>
                </a:lnTo>
                <a:lnTo>
                  <a:pt x="948981" y="2867887"/>
                </a:lnTo>
                <a:lnTo>
                  <a:pt x="955204" y="2883585"/>
                </a:lnTo>
                <a:cubicBezTo>
                  <a:pt x="991662" y="2979030"/>
                  <a:pt x="968842" y="2943386"/>
                  <a:pt x="984547" y="2969766"/>
                </a:cubicBezTo>
                <a:lnTo>
                  <a:pt x="989358" y="2977806"/>
                </a:lnTo>
                <a:lnTo>
                  <a:pt x="989359" y="2977805"/>
                </a:lnTo>
                <a:lnTo>
                  <a:pt x="984549" y="2969766"/>
                </a:lnTo>
                <a:cubicBezTo>
                  <a:pt x="968843" y="2943387"/>
                  <a:pt x="991663" y="2979031"/>
                  <a:pt x="955205" y="2883587"/>
                </a:cubicBezTo>
                <a:lnTo>
                  <a:pt x="948981" y="2867887"/>
                </a:lnTo>
                <a:lnTo>
                  <a:pt x="932181" y="2825515"/>
                </a:lnTo>
                <a:lnTo>
                  <a:pt x="932173" y="2825495"/>
                </a:lnTo>
                <a:lnTo>
                  <a:pt x="917450" y="2790395"/>
                </a:lnTo>
                <a:lnTo>
                  <a:pt x="915191" y="2785445"/>
                </a:lnTo>
                <a:lnTo>
                  <a:pt x="913583" y="2781649"/>
                </a:lnTo>
                <a:lnTo>
                  <a:pt x="911443" y="2777225"/>
                </a:lnTo>
                <a:lnTo>
                  <a:pt x="907228" y="2767981"/>
                </a:lnTo>
                <a:lnTo>
                  <a:pt x="904045" y="2761925"/>
                </a:lnTo>
                <a:lnTo>
                  <a:pt x="902492" y="2758711"/>
                </a:lnTo>
                <a:lnTo>
                  <a:pt x="901792" y="2757633"/>
                </a:lnTo>
                <a:lnTo>
                  <a:pt x="900653" y="2755469"/>
                </a:lnTo>
                <a:cubicBezTo>
                  <a:pt x="898973" y="2752637"/>
                  <a:pt x="897757" y="2750987"/>
                  <a:pt x="896860" y="2750055"/>
                </a:cubicBezTo>
                <a:close/>
                <a:moveTo>
                  <a:pt x="6229178" y="2639693"/>
                </a:moveTo>
                <a:lnTo>
                  <a:pt x="6238811" y="2651369"/>
                </a:lnTo>
                <a:lnTo>
                  <a:pt x="6236379" y="2647523"/>
                </a:lnTo>
                <a:close/>
                <a:moveTo>
                  <a:pt x="6113103" y="2514439"/>
                </a:moveTo>
                <a:lnTo>
                  <a:pt x="6116721" y="2517424"/>
                </a:lnTo>
                <a:lnTo>
                  <a:pt x="6115975" y="2516613"/>
                </a:lnTo>
                <a:close/>
                <a:moveTo>
                  <a:pt x="7538571" y="1395444"/>
                </a:moveTo>
                <a:cubicBezTo>
                  <a:pt x="7534563" y="1391227"/>
                  <a:pt x="7573234" y="1444114"/>
                  <a:pt x="7574684" y="1443980"/>
                </a:cubicBezTo>
                <a:cubicBezTo>
                  <a:pt x="7574892" y="1443960"/>
                  <a:pt x="7574339" y="1442859"/>
                  <a:pt x="7572794" y="1440355"/>
                </a:cubicBezTo>
                <a:lnTo>
                  <a:pt x="7571341" y="1438116"/>
                </a:lnTo>
                <a:lnTo>
                  <a:pt x="7571329" y="1438100"/>
                </a:lnTo>
                <a:lnTo>
                  <a:pt x="7571318" y="1438083"/>
                </a:lnTo>
                <a:lnTo>
                  <a:pt x="7566150" y="1431213"/>
                </a:lnTo>
                <a:cubicBezTo>
                  <a:pt x="7547818" y="1406944"/>
                  <a:pt x="7540098" y="1397050"/>
                  <a:pt x="7538571" y="1395444"/>
                </a:cubicBezTo>
                <a:close/>
                <a:moveTo>
                  <a:pt x="7657904" y="0"/>
                </a:moveTo>
                <a:cubicBezTo>
                  <a:pt x="8204297" y="0"/>
                  <a:pt x="8647234" y="442938"/>
                  <a:pt x="8647234" y="989330"/>
                </a:cubicBezTo>
                <a:cubicBezTo>
                  <a:pt x="8647234" y="1501572"/>
                  <a:pt x="8257933" y="1922889"/>
                  <a:pt x="7759057" y="1973552"/>
                </a:cubicBezTo>
                <a:lnTo>
                  <a:pt x="7732781" y="1974879"/>
                </a:lnTo>
                <a:lnTo>
                  <a:pt x="7732781" y="1974878"/>
                </a:lnTo>
                <a:lnTo>
                  <a:pt x="7657905" y="1978659"/>
                </a:lnTo>
                <a:lnTo>
                  <a:pt x="7373549" y="1978659"/>
                </a:lnTo>
                <a:cubicBezTo>
                  <a:pt x="6858020" y="1978659"/>
                  <a:pt x="6440102" y="2396577"/>
                  <a:pt x="6440102" y="2912105"/>
                </a:cubicBezTo>
                <a:lnTo>
                  <a:pt x="6440102" y="3220646"/>
                </a:lnTo>
                <a:lnTo>
                  <a:pt x="6442749" y="3246904"/>
                </a:lnTo>
                <a:cubicBezTo>
                  <a:pt x="6442749" y="3793296"/>
                  <a:pt x="5999811" y="4236234"/>
                  <a:pt x="5453419" y="4236234"/>
                </a:cubicBezTo>
                <a:cubicBezTo>
                  <a:pt x="4941178" y="4236234"/>
                  <a:pt x="4519861" y="3846933"/>
                  <a:pt x="4469198" y="3348057"/>
                </a:cubicBezTo>
                <a:lnTo>
                  <a:pt x="4465052" y="3265950"/>
                </a:lnTo>
                <a:lnTo>
                  <a:pt x="4465085" y="3265954"/>
                </a:lnTo>
                <a:cubicBezTo>
                  <a:pt x="4539295" y="3275849"/>
                  <a:pt x="4483681" y="3270245"/>
                  <a:pt x="4564145" y="3288814"/>
                </a:cubicBezTo>
                <a:cubicBezTo>
                  <a:pt x="4579200" y="3292288"/>
                  <a:pt x="4594625" y="3293894"/>
                  <a:pt x="4609865" y="3296434"/>
                </a:cubicBezTo>
                <a:cubicBezTo>
                  <a:pt x="4640142" y="3308545"/>
                  <a:pt x="4650986" y="3311659"/>
                  <a:pt x="4678445" y="3326914"/>
                </a:cubicBezTo>
                <a:cubicBezTo>
                  <a:pt x="4691392" y="3334107"/>
                  <a:pt x="4701973" y="3347125"/>
                  <a:pt x="4716545" y="3349774"/>
                </a:cubicBezTo>
                <a:cubicBezTo>
                  <a:pt x="4759102" y="3357512"/>
                  <a:pt x="4802905" y="3354854"/>
                  <a:pt x="4846085" y="3357394"/>
                </a:cubicBezTo>
                <a:lnTo>
                  <a:pt x="4846882" y="3357197"/>
                </a:lnTo>
                <a:lnTo>
                  <a:pt x="4880689" y="3348887"/>
                </a:lnTo>
                <a:lnTo>
                  <a:pt x="4891590" y="3346269"/>
                </a:lnTo>
                <a:lnTo>
                  <a:pt x="4901031" y="3344017"/>
                </a:lnTo>
                <a:lnTo>
                  <a:pt x="4901320" y="3343938"/>
                </a:lnTo>
                <a:lnTo>
                  <a:pt x="4903347" y="3343453"/>
                </a:lnTo>
                <a:cubicBezTo>
                  <a:pt x="4905314" y="3342963"/>
                  <a:pt x="4906284" y="3342681"/>
                  <a:pt x="4906724" y="3342464"/>
                </a:cubicBezTo>
                <a:lnTo>
                  <a:pt x="4906724" y="3342463"/>
                </a:lnTo>
                <a:lnTo>
                  <a:pt x="4901320" y="3343938"/>
                </a:lnTo>
                <a:lnTo>
                  <a:pt x="4893984" y="3345694"/>
                </a:lnTo>
                <a:lnTo>
                  <a:pt x="4891590" y="3346269"/>
                </a:lnTo>
                <a:lnTo>
                  <a:pt x="4883033" y="3348311"/>
                </a:lnTo>
                <a:lnTo>
                  <a:pt x="4880689" y="3348887"/>
                </a:lnTo>
                <a:lnTo>
                  <a:pt x="4875831" y="3350053"/>
                </a:lnTo>
                <a:lnTo>
                  <a:pt x="4846882" y="3357197"/>
                </a:lnTo>
                <a:lnTo>
                  <a:pt x="4846086" y="3357393"/>
                </a:lnTo>
                <a:cubicBezTo>
                  <a:pt x="4802906" y="3354853"/>
                  <a:pt x="4759103" y="3357511"/>
                  <a:pt x="4716546" y="3349773"/>
                </a:cubicBezTo>
                <a:cubicBezTo>
                  <a:pt x="4701974" y="3347124"/>
                  <a:pt x="4691393" y="3334106"/>
                  <a:pt x="4678446" y="3326913"/>
                </a:cubicBezTo>
                <a:cubicBezTo>
                  <a:pt x="4650987" y="3311658"/>
                  <a:pt x="4640143" y="3308544"/>
                  <a:pt x="4609866" y="3296433"/>
                </a:cubicBezTo>
                <a:cubicBezTo>
                  <a:pt x="4594626" y="3293893"/>
                  <a:pt x="4579201" y="3292287"/>
                  <a:pt x="4564146" y="3288813"/>
                </a:cubicBezTo>
                <a:cubicBezTo>
                  <a:pt x="4483682" y="3270244"/>
                  <a:pt x="4539296" y="3275848"/>
                  <a:pt x="4465086" y="3265953"/>
                </a:cubicBezTo>
                <a:lnTo>
                  <a:pt x="4465053" y="3265949"/>
                </a:lnTo>
                <a:lnTo>
                  <a:pt x="4464091" y="3246903"/>
                </a:lnTo>
                <a:cubicBezTo>
                  <a:pt x="4464091" y="2734661"/>
                  <a:pt x="4853392" y="2313345"/>
                  <a:pt x="5352267" y="2262681"/>
                </a:cubicBezTo>
                <a:cubicBezTo>
                  <a:pt x="4853391" y="2313345"/>
                  <a:pt x="4464090" y="2734661"/>
                  <a:pt x="4464090" y="3246903"/>
                </a:cubicBezTo>
                <a:lnTo>
                  <a:pt x="4464090" y="2962547"/>
                </a:lnTo>
                <a:cubicBezTo>
                  <a:pt x="4464090" y="2447018"/>
                  <a:pt x="4046172" y="2029100"/>
                  <a:pt x="3530643" y="2029100"/>
                </a:cubicBezTo>
                <a:lnTo>
                  <a:pt x="3193815" y="2029100"/>
                </a:lnTo>
                <a:lnTo>
                  <a:pt x="3165382" y="2027664"/>
                </a:lnTo>
                <a:lnTo>
                  <a:pt x="3165382" y="2027665"/>
                </a:lnTo>
                <a:lnTo>
                  <a:pt x="3120814" y="2025414"/>
                </a:lnTo>
                <a:lnTo>
                  <a:pt x="2912108" y="2025414"/>
                </a:lnTo>
                <a:cubicBezTo>
                  <a:pt x="2396580" y="2025414"/>
                  <a:pt x="1978662" y="2443331"/>
                  <a:pt x="1978662" y="2958861"/>
                </a:cubicBezTo>
                <a:lnTo>
                  <a:pt x="1978662" y="3286923"/>
                </a:lnTo>
                <a:lnTo>
                  <a:pt x="1978221" y="3286955"/>
                </a:lnTo>
                <a:lnTo>
                  <a:pt x="1973553" y="3194535"/>
                </a:lnTo>
                <a:cubicBezTo>
                  <a:pt x="1935555" y="2820378"/>
                  <a:pt x="1689066" y="2507857"/>
                  <a:pt x="1352094" y="2374982"/>
                </a:cubicBezTo>
                <a:cubicBezTo>
                  <a:pt x="1689066" y="2507858"/>
                  <a:pt x="1935555" y="2820380"/>
                  <a:pt x="1973553" y="3194537"/>
                </a:cubicBezTo>
                <a:lnTo>
                  <a:pt x="1978221" y="3286957"/>
                </a:lnTo>
                <a:lnTo>
                  <a:pt x="1978219" y="3286957"/>
                </a:lnTo>
                <a:lnTo>
                  <a:pt x="1978661" y="3295689"/>
                </a:lnTo>
                <a:cubicBezTo>
                  <a:pt x="1978661" y="3842081"/>
                  <a:pt x="1535723" y="4285019"/>
                  <a:pt x="989330" y="4285019"/>
                </a:cubicBezTo>
                <a:cubicBezTo>
                  <a:pt x="442938" y="4285019"/>
                  <a:pt x="0" y="3842080"/>
                  <a:pt x="0" y="3295688"/>
                </a:cubicBezTo>
                <a:cubicBezTo>
                  <a:pt x="0" y="2783446"/>
                  <a:pt x="389302" y="2362128"/>
                  <a:pt x="888178" y="2311467"/>
                </a:cubicBezTo>
                <a:lnTo>
                  <a:pt x="970284" y="2307321"/>
                </a:lnTo>
                <a:lnTo>
                  <a:pt x="970281" y="2307353"/>
                </a:lnTo>
                <a:cubicBezTo>
                  <a:pt x="960386" y="2381563"/>
                  <a:pt x="965990" y="2325949"/>
                  <a:pt x="947421" y="2406413"/>
                </a:cubicBezTo>
                <a:cubicBezTo>
                  <a:pt x="943946" y="2421469"/>
                  <a:pt x="942340" y="2436893"/>
                  <a:pt x="939800" y="2452133"/>
                </a:cubicBezTo>
                <a:cubicBezTo>
                  <a:pt x="927690" y="2482411"/>
                  <a:pt x="924576" y="2493255"/>
                  <a:pt x="909321" y="2520713"/>
                </a:cubicBezTo>
                <a:cubicBezTo>
                  <a:pt x="902127" y="2533661"/>
                  <a:pt x="889110" y="2544241"/>
                  <a:pt x="886462" y="2558813"/>
                </a:cubicBezTo>
                <a:cubicBezTo>
                  <a:pt x="878722" y="2601371"/>
                  <a:pt x="881380" y="2645173"/>
                  <a:pt x="878841" y="2688353"/>
                </a:cubicBezTo>
                <a:lnTo>
                  <a:pt x="879038" y="2689151"/>
                </a:lnTo>
                <a:lnTo>
                  <a:pt x="887348" y="2722957"/>
                </a:lnTo>
                <a:lnTo>
                  <a:pt x="889965" y="2733859"/>
                </a:lnTo>
                <a:lnTo>
                  <a:pt x="892218" y="2743299"/>
                </a:lnTo>
                <a:lnTo>
                  <a:pt x="892296" y="2743589"/>
                </a:lnTo>
                <a:lnTo>
                  <a:pt x="892781" y="2745615"/>
                </a:lnTo>
                <a:cubicBezTo>
                  <a:pt x="893271" y="2747583"/>
                  <a:pt x="893554" y="2748553"/>
                  <a:pt x="893771" y="2748993"/>
                </a:cubicBezTo>
                <a:lnTo>
                  <a:pt x="893771" y="2748993"/>
                </a:lnTo>
                <a:lnTo>
                  <a:pt x="892296" y="2743589"/>
                </a:lnTo>
                <a:lnTo>
                  <a:pt x="890542" y="2736253"/>
                </a:lnTo>
                <a:lnTo>
                  <a:pt x="889965" y="2733859"/>
                </a:lnTo>
                <a:lnTo>
                  <a:pt x="887924" y="2725301"/>
                </a:lnTo>
                <a:lnTo>
                  <a:pt x="887348" y="2722957"/>
                </a:lnTo>
                <a:lnTo>
                  <a:pt x="886182" y="2718099"/>
                </a:lnTo>
                <a:lnTo>
                  <a:pt x="879038" y="2689151"/>
                </a:lnTo>
                <a:lnTo>
                  <a:pt x="878842" y="2688355"/>
                </a:lnTo>
                <a:cubicBezTo>
                  <a:pt x="881382" y="2645175"/>
                  <a:pt x="878725" y="2601371"/>
                  <a:pt x="886462" y="2558815"/>
                </a:cubicBezTo>
                <a:cubicBezTo>
                  <a:pt x="889111" y="2544243"/>
                  <a:pt x="902129" y="2533661"/>
                  <a:pt x="909322" y="2520715"/>
                </a:cubicBezTo>
                <a:cubicBezTo>
                  <a:pt x="924577" y="2493255"/>
                  <a:pt x="927691" y="2482411"/>
                  <a:pt x="939802" y="2452135"/>
                </a:cubicBezTo>
                <a:cubicBezTo>
                  <a:pt x="942341" y="2436895"/>
                  <a:pt x="943948" y="2421469"/>
                  <a:pt x="947422" y="2406415"/>
                </a:cubicBezTo>
                <a:cubicBezTo>
                  <a:pt x="965991" y="2325951"/>
                  <a:pt x="960387" y="2381565"/>
                  <a:pt x="970282" y="2307355"/>
                </a:cubicBezTo>
                <a:lnTo>
                  <a:pt x="970285" y="2307321"/>
                </a:lnTo>
                <a:lnTo>
                  <a:pt x="989332" y="2306359"/>
                </a:lnTo>
                <a:lnTo>
                  <a:pt x="1273688" y="2306359"/>
                </a:lnTo>
                <a:cubicBezTo>
                  <a:pt x="1789217" y="2306359"/>
                  <a:pt x="2207135" y="1888441"/>
                  <a:pt x="2207135" y="1372912"/>
                </a:cubicBezTo>
                <a:lnTo>
                  <a:pt x="2207135" y="1067791"/>
                </a:lnTo>
                <a:lnTo>
                  <a:pt x="2204487" y="1039771"/>
                </a:lnTo>
                <a:lnTo>
                  <a:pt x="2209419" y="990845"/>
                </a:lnTo>
                <a:lnTo>
                  <a:pt x="2209561" y="988025"/>
                </a:lnTo>
                <a:lnTo>
                  <a:pt x="2209561" y="989433"/>
                </a:lnTo>
                <a:lnTo>
                  <a:pt x="2224586" y="840386"/>
                </a:lnTo>
                <a:cubicBezTo>
                  <a:pt x="2316838" y="389565"/>
                  <a:pt x="2715723" y="50440"/>
                  <a:pt x="3193816" y="50440"/>
                </a:cubicBezTo>
                <a:cubicBezTo>
                  <a:pt x="3706058" y="50440"/>
                  <a:pt x="4127375" y="439741"/>
                  <a:pt x="4178038" y="938617"/>
                </a:cubicBezTo>
                <a:lnTo>
                  <a:pt x="4179365" y="964893"/>
                </a:lnTo>
                <a:lnTo>
                  <a:pt x="4179364" y="964893"/>
                </a:lnTo>
                <a:lnTo>
                  <a:pt x="4183145" y="1039770"/>
                </a:lnTo>
                <a:lnTo>
                  <a:pt x="4183145" y="1324126"/>
                </a:lnTo>
                <a:cubicBezTo>
                  <a:pt x="4183145" y="1839655"/>
                  <a:pt x="4601063" y="2257573"/>
                  <a:pt x="5116592" y="2257573"/>
                </a:cubicBezTo>
                <a:lnTo>
                  <a:pt x="5444655" y="2257573"/>
                </a:lnTo>
                <a:lnTo>
                  <a:pt x="5444687" y="2258014"/>
                </a:lnTo>
                <a:lnTo>
                  <a:pt x="5444687" y="2258015"/>
                </a:lnTo>
                <a:lnTo>
                  <a:pt x="5453419" y="2257574"/>
                </a:lnTo>
                <a:lnTo>
                  <a:pt x="5493611" y="2259603"/>
                </a:lnTo>
                <a:lnTo>
                  <a:pt x="5735128" y="2259603"/>
                </a:lnTo>
                <a:cubicBezTo>
                  <a:pt x="6250657" y="2259604"/>
                  <a:pt x="6668575" y="1841686"/>
                  <a:pt x="6668575" y="1326157"/>
                </a:cubicBezTo>
                <a:lnTo>
                  <a:pt x="6668575" y="989329"/>
                </a:lnTo>
                <a:lnTo>
                  <a:pt x="6670011" y="960896"/>
                </a:lnTo>
                <a:lnTo>
                  <a:pt x="6670010" y="960896"/>
                </a:lnTo>
                <a:lnTo>
                  <a:pt x="6673682" y="888177"/>
                </a:lnTo>
                <a:cubicBezTo>
                  <a:pt x="6724345" y="389301"/>
                  <a:pt x="7145661" y="0"/>
                  <a:pt x="7657904" y="0"/>
                </a:cubicBezTo>
                <a:close/>
              </a:path>
            </a:pathLst>
          </a:custGeom>
          <a:ln>
            <a:noFill/>
          </a:ln>
          <a:effectLst>
            <a:outerShdw blurRad="444500" dist="152400" dir="2700000" algn="tl" rotWithShape="0">
              <a:prstClr val="black"/>
            </a:outerShdw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2CC3703-C564-A670-2FD5-EDAAEDA388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40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1">
            <a:extLst>
              <a:ext uri="{FF2B5EF4-FFF2-40B4-BE49-F238E27FC236}">
                <a16:creationId xmlns:a16="http://schemas.microsoft.com/office/drawing/2014/main" id="{9D382FAA-3ADE-1CC8-FAD0-FE64EE9F8810}"/>
              </a:ext>
            </a:extLst>
          </p:cNvPr>
          <p:cNvGrpSpPr/>
          <p:nvPr/>
        </p:nvGrpSpPr>
        <p:grpSpPr>
          <a:xfrm>
            <a:off x="484661" y="6634980"/>
            <a:ext cx="11246302" cy="11246302"/>
            <a:chOff x="484661" y="6634980"/>
            <a:chExt cx="11246302" cy="11246302"/>
          </a:xfrm>
        </p:grpSpPr>
        <p:grpSp>
          <p:nvGrpSpPr>
            <p:cNvPr id="14" name="1">
              <a:extLst>
                <a:ext uri="{FF2B5EF4-FFF2-40B4-BE49-F238E27FC236}">
                  <a16:creationId xmlns:a16="http://schemas.microsoft.com/office/drawing/2014/main" id="{721DFA12-E349-ADC3-BB32-D223E02DC110}"/>
                </a:ext>
              </a:extLst>
            </p:cNvPr>
            <p:cNvGrpSpPr/>
            <p:nvPr/>
          </p:nvGrpSpPr>
          <p:grpSpPr>
            <a:xfrm rot="8100000">
              <a:off x="484661" y="6634980"/>
              <a:ext cx="11246302" cy="11246302"/>
              <a:chOff x="-3396441" y="-3808167"/>
              <a:chExt cx="11246302" cy="11246302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A10004D0-BDC5-29E5-B216-17A98E57776F}"/>
                  </a:ext>
                </a:extLst>
              </p:cNvPr>
              <p:cNvSpPr/>
              <p:nvPr/>
            </p:nvSpPr>
            <p:spPr>
              <a:xfrm>
                <a:off x="-3396441" y="-38081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097B6C26-879E-31F0-1463-43E2AC830B24}"/>
                  </a:ext>
                </a:extLst>
              </p:cNvPr>
              <p:cNvGrpSpPr/>
              <p:nvPr/>
            </p:nvGrpSpPr>
            <p:grpSpPr>
              <a:xfrm>
                <a:off x="-966197" y="830356"/>
                <a:ext cx="4183443" cy="4238264"/>
                <a:chOff x="-966197" y="830356"/>
                <a:chExt cx="4183443" cy="4238264"/>
              </a:xfrm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1C2E0E06-182D-34A7-E6D6-6AD862236B65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-966197" y="1862212"/>
                  <a:ext cx="3310988" cy="3206408"/>
                </a:xfrm>
                <a:custGeom>
                  <a:avLst/>
                  <a:gdLst>
                    <a:gd name="connsiteX0" fmla="*/ 896859 w 3310988"/>
                    <a:gd name="connsiteY0" fmla="*/ 1671444 h 3206408"/>
                    <a:gd name="connsiteX1" fmla="*/ 901790 w 3310988"/>
                    <a:gd name="connsiteY1" fmla="*/ 1679023 h 3206408"/>
                    <a:gd name="connsiteX2" fmla="*/ 904045 w 3310988"/>
                    <a:gd name="connsiteY2" fmla="*/ 1683315 h 3206408"/>
                    <a:gd name="connsiteX3" fmla="*/ 911443 w 3310988"/>
                    <a:gd name="connsiteY3" fmla="*/ 1698615 h 3206408"/>
                    <a:gd name="connsiteX4" fmla="*/ 915191 w 3310988"/>
                    <a:gd name="connsiteY4" fmla="*/ 1706835 h 3206408"/>
                    <a:gd name="connsiteX5" fmla="*/ 932180 w 3310988"/>
                    <a:gd name="connsiteY5" fmla="*/ 1746903 h 3206408"/>
                    <a:gd name="connsiteX6" fmla="*/ 1069340 w 3310988"/>
                    <a:gd name="connsiteY6" fmla="*/ 2036463 h 3206408"/>
                    <a:gd name="connsiteX7" fmla="*/ 1113311 w 3310988"/>
                    <a:gd name="connsiteY7" fmla="*/ 2107281 h 3206408"/>
                    <a:gd name="connsiteX8" fmla="*/ 1121792 w 3310988"/>
                    <a:gd name="connsiteY8" fmla="*/ 2116715 h 3206408"/>
                    <a:gd name="connsiteX9" fmla="*/ 1130194 w 3310988"/>
                    <a:gd name="connsiteY9" fmla="*/ 2129570 h 3206408"/>
                    <a:gd name="connsiteX10" fmla="*/ 1168481 w 3310988"/>
                    <a:gd name="connsiteY10" fmla="*/ 2168648 h 3206408"/>
                    <a:gd name="connsiteX11" fmla="*/ 1121792 w 3310988"/>
                    <a:gd name="connsiteY11" fmla="*/ 2116715 h 3206408"/>
                    <a:gd name="connsiteX12" fmla="*/ 1069341 w 3310988"/>
                    <a:gd name="connsiteY12" fmla="*/ 2036464 h 3206408"/>
                    <a:gd name="connsiteX13" fmla="*/ 932181 w 3310988"/>
                    <a:gd name="connsiteY13" fmla="*/ 1746904 h 3206408"/>
                    <a:gd name="connsiteX14" fmla="*/ 917449 w 3310988"/>
                    <a:gd name="connsiteY14" fmla="*/ 1711785 h 3206408"/>
                    <a:gd name="connsiteX15" fmla="*/ 915191 w 3310988"/>
                    <a:gd name="connsiteY15" fmla="*/ 1706835 h 3206408"/>
                    <a:gd name="connsiteX16" fmla="*/ 913582 w 3310988"/>
                    <a:gd name="connsiteY16" fmla="*/ 1703039 h 3206408"/>
                    <a:gd name="connsiteX17" fmla="*/ 911443 w 3310988"/>
                    <a:gd name="connsiteY17" fmla="*/ 1698615 h 3206408"/>
                    <a:gd name="connsiteX18" fmla="*/ 907227 w 3310988"/>
                    <a:gd name="connsiteY18" fmla="*/ 1689371 h 3206408"/>
                    <a:gd name="connsiteX19" fmla="*/ 904045 w 3310988"/>
                    <a:gd name="connsiteY19" fmla="*/ 1683315 h 3206408"/>
                    <a:gd name="connsiteX20" fmla="*/ 902491 w 3310988"/>
                    <a:gd name="connsiteY20" fmla="*/ 1680101 h 3206408"/>
                    <a:gd name="connsiteX21" fmla="*/ 901790 w 3310988"/>
                    <a:gd name="connsiteY21" fmla="*/ 1679023 h 3206408"/>
                    <a:gd name="connsiteX22" fmla="*/ 900652 w 3310988"/>
                    <a:gd name="connsiteY22" fmla="*/ 1676858 h 3206408"/>
                    <a:gd name="connsiteX23" fmla="*/ 896859 w 3310988"/>
                    <a:gd name="connsiteY23" fmla="*/ 1671444 h 3206408"/>
                    <a:gd name="connsiteX24" fmla="*/ 989331 w 3310988"/>
                    <a:gd name="connsiteY24" fmla="*/ 1227749 h 3206408"/>
                    <a:gd name="connsiteX25" fmla="*/ 1973553 w 3310988"/>
                    <a:gd name="connsiteY25" fmla="*/ 2115926 h 3206408"/>
                    <a:gd name="connsiteX26" fmla="*/ 1978220 w 3310988"/>
                    <a:gd name="connsiteY26" fmla="*/ 2208346 h 3206408"/>
                    <a:gd name="connsiteX27" fmla="*/ 1978219 w 3310988"/>
                    <a:gd name="connsiteY27" fmla="*/ 2208346 h 3206408"/>
                    <a:gd name="connsiteX28" fmla="*/ 1978660 w 3310988"/>
                    <a:gd name="connsiteY28" fmla="*/ 2217078 h 3206408"/>
                    <a:gd name="connsiteX29" fmla="*/ 989330 w 3310988"/>
                    <a:gd name="connsiteY29" fmla="*/ 3206408 h 3206408"/>
                    <a:gd name="connsiteX30" fmla="*/ 0 w 3310988"/>
                    <a:gd name="connsiteY30" fmla="*/ 2217078 h 3206408"/>
                    <a:gd name="connsiteX31" fmla="*/ 888177 w 3310988"/>
                    <a:gd name="connsiteY31" fmla="*/ 1232856 h 3206408"/>
                    <a:gd name="connsiteX32" fmla="*/ 970284 w 3310988"/>
                    <a:gd name="connsiteY32" fmla="*/ 1228710 h 3206408"/>
                    <a:gd name="connsiteX33" fmla="*/ 970280 w 3310988"/>
                    <a:gd name="connsiteY33" fmla="*/ 1228743 h 3206408"/>
                    <a:gd name="connsiteX34" fmla="*/ 947420 w 3310988"/>
                    <a:gd name="connsiteY34" fmla="*/ 1327803 h 3206408"/>
                    <a:gd name="connsiteX35" fmla="*/ 939800 w 3310988"/>
                    <a:gd name="connsiteY35" fmla="*/ 1373523 h 3206408"/>
                    <a:gd name="connsiteX36" fmla="*/ 909320 w 3310988"/>
                    <a:gd name="connsiteY36" fmla="*/ 1442103 h 3206408"/>
                    <a:gd name="connsiteX37" fmla="*/ 886460 w 3310988"/>
                    <a:gd name="connsiteY37" fmla="*/ 1480203 h 3206408"/>
                    <a:gd name="connsiteX38" fmla="*/ 878840 w 3310988"/>
                    <a:gd name="connsiteY38" fmla="*/ 1609743 h 3206408"/>
                    <a:gd name="connsiteX39" fmla="*/ 879037 w 3310988"/>
                    <a:gd name="connsiteY39" fmla="*/ 1610540 h 3206408"/>
                    <a:gd name="connsiteX40" fmla="*/ 887347 w 3310988"/>
                    <a:gd name="connsiteY40" fmla="*/ 1644347 h 3206408"/>
                    <a:gd name="connsiteX41" fmla="*/ 889965 w 3310988"/>
                    <a:gd name="connsiteY41" fmla="*/ 1655248 h 3206408"/>
                    <a:gd name="connsiteX42" fmla="*/ 892217 w 3310988"/>
                    <a:gd name="connsiteY42" fmla="*/ 1664689 h 3206408"/>
                    <a:gd name="connsiteX43" fmla="*/ 892296 w 3310988"/>
                    <a:gd name="connsiteY43" fmla="*/ 1664978 h 3206408"/>
                    <a:gd name="connsiteX44" fmla="*/ 892781 w 3310988"/>
                    <a:gd name="connsiteY44" fmla="*/ 1667005 h 3206408"/>
                    <a:gd name="connsiteX45" fmla="*/ 893770 w 3310988"/>
                    <a:gd name="connsiteY45" fmla="*/ 1670382 h 3206408"/>
                    <a:gd name="connsiteX46" fmla="*/ 893771 w 3310988"/>
                    <a:gd name="connsiteY46" fmla="*/ 1670382 h 3206408"/>
                    <a:gd name="connsiteX47" fmla="*/ 892296 w 3310988"/>
                    <a:gd name="connsiteY47" fmla="*/ 1664978 h 3206408"/>
                    <a:gd name="connsiteX48" fmla="*/ 890540 w 3310988"/>
                    <a:gd name="connsiteY48" fmla="*/ 1657642 h 3206408"/>
                    <a:gd name="connsiteX49" fmla="*/ 889965 w 3310988"/>
                    <a:gd name="connsiteY49" fmla="*/ 1655248 h 3206408"/>
                    <a:gd name="connsiteX50" fmla="*/ 887923 w 3310988"/>
                    <a:gd name="connsiteY50" fmla="*/ 1646691 h 3206408"/>
                    <a:gd name="connsiteX51" fmla="*/ 887347 w 3310988"/>
                    <a:gd name="connsiteY51" fmla="*/ 1644347 h 3206408"/>
                    <a:gd name="connsiteX52" fmla="*/ 886181 w 3310988"/>
                    <a:gd name="connsiteY52" fmla="*/ 1639489 h 3206408"/>
                    <a:gd name="connsiteX53" fmla="*/ 879037 w 3310988"/>
                    <a:gd name="connsiteY53" fmla="*/ 1610540 h 3206408"/>
                    <a:gd name="connsiteX54" fmla="*/ 878841 w 3310988"/>
                    <a:gd name="connsiteY54" fmla="*/ 1609744 h 3206408"/>
                    <a:gd name="connsiteX55" fmla="*/ 886461 w 3310988"/>
                    <a:gd name="connsiteY55" fmla="*/ 1480204 h 3206408"/>
                    <a:gd name="connsiteX56" fmla="*/ 909321 w 3310988"/>
                    <a:gd name="connsiteY56" fmla="*/ 1442104 h 3206408"/>
                    <a:gd name="connsiteX57" fmla="*/ 939801 w 3310988"/>
                    <a:gd name="connsiteY57" fmla="*/ 1373524 h 3206408"/>
                    <a:gd name="connsiteX58" fmla="*/ 947421 w 3310988"/>
                    <a:gd name="connsiteY58" fmla="*/ 1327804 h 3206408"/>
                    <a:gd name="connsiteX59" fmla="*/ 970281 w 3310988"/>
                    <a:gd name="connsiteY59" fmla="*/ 1228744 h 3206408"/>
                    <a:gd name="connsiteX60" fmla="*/ 970285 w 3310988"/>
                    <a:gd name="connsiteY60" fmla="*/ 1228711 h 3206408"/>
                    <a:gd name="connsiteX61" fmla="*/ 2207134 w 3310988"/>
                    <a:gd name="connsiteY61" fmla="*/ 0 h 3206408"/>
                    <a:gd name="connsiteX62" fmla="*/ 2209278 w 3310988"/>
                    <a:gd name="connsiteY62" fmla="*/ 45281 h 3206408"/>
                    <a:gd name="connsiteX63" fmla="*/ 3092961 w 3310988"/>
                    <a:gd name="connsiteY63" fmla="*/ 934591 h 3206408"/>
                    <a:gd name="connsiteX64" fmla="*/ 3165680 w 3310988"/>
                    <a:gd name="connsiteY64" fmla="*/ 938263 h 3206408"/>
                    <a:gd name="connsiteX65" fmla="*/ 3165680 w 3310988"/>
                    <a:gd name="connsiteY65" fmla="*/ 938262 h 3206408"/>
                    <a:gd name="connsiteX66" fmla="*/ 3194113 w 3310988"/>
                    <a:gd name="connsiteY66" fmla="*/ 939698 h 3206408"/>
                    <a:gd name="connsiteX67" fmla="*/ 3310988 w 3310988"/>
                    <a:gd name="connsiteY67" fmla="*/ 939698 h 3206408"/>
                    <a:gd name="connsiteX68" fmla="*/ 3297616 w 3310988"/>
                    <a:gd name="connsiteY68" fmla="*/ 941696 h 3206408"/>
                    <a:gd name="connsiteX69" fmla="*/ 3271340 w 3310988"/>
                    <a:gd name="connsiteY69" fmla="*/ 943023 h 3206408"/>
                    <a:gd name="connsiteX70" fmla="*/ 3271340 w 3310988"/>
                    <a:gd name="connsiteY70" fmla="*/ 943022 h 3206408"/>
                    <a:gd name="connsiteX71" fmla="*/ 3196464 w 3310988"/>
                    <a:gd name="connsiteY71" fmla="*/ 946803 h 3206408"/>
                    <a:gd name="connsiteX72" fmla="*/ 2912108 w 3310988"/>
                    <a:gd name="connsiteY72" fmla="*/ 946803 h 3206408"/>
                    <a:gd name="connsiteX73" fmla="*/ 1978661 w 3310988"/>
                    <a:gd name="connsiteY73" fmla="*/ 1880250 h 3206408"/>
                    <a:gd name="connsiteX74" fmla="*/ 1978661 w 3310988"/>
                    <a:gd name="connsiteY74" fmla="*/ 2208313 h 3206408"/>
                    <a:gd name="connsiteX75" fmla="*/ 1978220 w 3310988"/>
                    <a:gd name="connsiteY75" fmla="*/ 2208345 h 3206408"/>
                    <a:gd name="connsiteX76" fmla="*/ 1973553 w 3310988"/>
                    <a:gd name="connsiteY76" fmla="*/ 2115925 h 3206408"/>
                    <a:gd name="connsiteX77" fmla="*/ 989331 w 3310988"/>
                    <a:gd name="connsiteY77" fmla="*/ 1227748 h 3206408"/>
                    <a:gd name="connsiteX78" fmla="*/ 1273687 w 3310988"/>
                    <a:gd name="connsiteY78" fmla="*/ 1227748 h 3206408"/>
                    <a:gd name="connsiteX79" fmla="*/ 2207134 w 3310988"/>
                    <a:gd name="connsiteY79" fmla="*/ 294301 h 3206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3310988" h="3206408">
                      <a:moveTo>
                        <a:pt x="896859" y="1671444"/>
                      </a:moveTo>
                      <a:lnTo>
                        <a:pt x="901790" y="1679023"/>
                      </a:lnTo>
                      <a:lnTo>
                        <a:pt x="904045" y="1683315"/>
                      </a:lnTo>
                      <a:lnTo>
                        <a:pt x="911443" y="1698615"/>
                      </a:lnTo>
                      <a:lnTo>
                        <a:pt x="915191" y="1706835"/>
                      </a:lnTo>
                      <a:lnTo>
                        <a:pt x="932180" y="1746903"/>
                      </a:lnTo>
                      <a:cubicBezTo>
                        <a:pt x="1033920" y="1996629"/>
                        <a:pt x="907455" y="1753164"/>
                        <a:pt x="1069340" y="2036463"/>
                      </a:cubicBezTo>
                      <a:cubicBezTo>
                        <a:pt x="1082723" y="2059884"/>
                        <a:pt x="1097084" y="2084370"/>
                        <a:pt x="1113311" y="2107281"/>
                      </a:cubicBezTo>
                      <a:lnTo>
                        <a:pt x="1121792" y="2116715"/>
                      </a:lnTo>
                      <a:lnTo>
                        <a:pt x="1130194" y="2129570"/>
                      </a:lnTo>
                      <a:lnTo>
                        <a:pt x="1168481" y="2168648"/>
                      </a:lnTo>
                      <a:lnTo>
                        <a:pt x="1121792" y="2116715"/>
                      </a:lnTo>
                      <a:lnTo>
                        <a:pt x="1069341" y="2036464"/>
                      </a:lnTo>
                      <a:cubicBezTo>
                        <a:pt x="907456" y="1753165"/>
                        <a:pt x="1033921" y="1996630"/>
                        <a:pt x="932181" y="1746904"/>
                      </a:cubicBezTo>
                      <a:cubicBezTo>
                        <a:pt x="926422" y="1732769"/>
                        <a:pt x="921560" y="1721218"/>
                        <a:pt x="917449" y="1711785"/>
                      </a:cubicBezTo>
                      <a:lnTo>
                        <a:pt x="915191" y="1706835"/>
                      </a:lnTo>
                      <a:lnTo>
                        <a:pt x="913582" y="1703039"/>
                      </a:lnTo>
                      <a:lnTo>
                        <a:pt x="911443" y="1698615"/>
                      </a:lnTo>
                      <a:lnTo>
                        <a:pt x="907227" y="1689371"/>
                      </a:lnTo>
                      <a:lnTo>
                        <a:pt x="904045" y="1683315"/>
                      </a:lnTo>
                      <a:lnTo>
                        <a:pt x="902491" y="1680101"/>
                      </a:lnTo>
                      <a:lnTo>
                        <a:pt x="901790" y="1679023"/>
                      </a:lnTo>
                      <a:lnTo>
                        <a:pt x="900652" y="1676858"/>
                      </a:lnTo>
                      <a:cubicBezTo>
                        <a:pt x="898972" y="1674026"/>
                        <a:pt x="897756" y="1672377"/>
                        <a:pt x="896859" y="1671444"/>
                      </a:cubicBezTo>
                      <a:close/>
                      <a:moveTo>
                        <a:pt x="989331" y="1227749"/>
                      </a:moveTo>
                      <a:cubicBezTo>
                        <a:pt x="1501573" y="1227749"/>
                        <a:pt x="1922889" y="1617050"/>
                        <a:pt x="1973553" y="2115926"/>
                      </a:cubicBezTo>
                      <a:lnTo>
                        <a:pt x="1978220" y="2208346"/>
                      </a:lnTo>
                      <a:lnTo>
                        <a:pt x="1978219" y="2208346"/>
                      </a:lnTo>
                      <a:lnTo>
                        <a:pt x="1978660" y="2217078"/>
                      </a:lnTo>
                      <a:cubicBezTo>
                        <a:pt x="1978660" y="2763470"/>
                        <a:pt x="1535722" y="3206408"/>
                        <a:pt x="989330" y="3206408"/>
                      </a:cubicBezTo>
                      <a:cubicBezTo>
                        <a:pt x="442938" y="3206408"/>
                        <a:pt x="0" y="2763470"/>
                        <a:pt x="0" y="2217078"/>
                      </a:cubicBezTo>
                      <a:cubicBezTo>
                        <a:pt x="0" y="1704836"/>
                        <a:pt x="389301" y="1283519"/>
                        <a:pt x="888177" y="1232856"/>
                      </a:cubicBezTo>
                      <a:lnTo>
                        <a:pt x="970284" y="1228710"/>
                      </a:lnTo>
                      <a:lnTo>
                        <a:pt x="970280" y="1228743"/>
                      </a:lnTo>
                      <a:cubicBezTo>
                        <a:pt x="960385" y="1302953"/>
                        <a:pt x="965989" y="1247339"/>
                        <a:pt x="947420" y="1327803"/>
                      </a:cubicBezTo>
                      <a:cubicBezTo>
                        <a:pt x="943946" y="1342858"/>
                        <a:pt x="942340" y="1358283"/>
                        <a:pt x="939800" y="1373523"/>
                      </a:cubicBezTo>
                      <a:cubicBezTo>
                        <a:pt x="927689" y="1403800"/>
                        <a:pt x="924575" y="1414644"/>
                        <a:pt x="909320" y="1442103"/>
                      </a:cubicBezTo>
                      <a:cubicBezTo>
                        <a:pt x="902127" y="1455050"/>
                        <a:pt x="889109" y="1465631"/>
                        <a:pt x="886460" y="1480203"/>
                      </a:cubicBezTo>
                      <a:cubicBezTo>
                        <a:pt x="878722" y="1522760"/>
                        <a:pt x="881380" y="1566563"/>
                        <a:pt x="878840" y="1609743"/>
                      </a:cubicBezTo>
                      <a:lnTo>
                        <a:pt x="879037" y="1610540"/>
                      </a:lnTo>
                      <a:lnTo>
                        <a:pt x="887347" y="1644347"/>
                      </a:lnTo>
                      <a:lnTo>
                        <a:pt x="889965" y="1655248"/>
                      </a:lnTo>
                      <a:lnTo>
                        <a:pt x="892217" y="1664689"/>
                      </a:lnTo>
                      <a:lnTo>
                        <a:pt x="892296" y="1664978"/>
                      </a:lnTo>
                      <a:lnTo>
                        <a:pt x="892781" y="1667005"/>
                      </a:lnTo>
                      <a:cubicBezTo>
                        <a:pt x="893271" y="1668972"/>
                        <a:pt x="893553" y="1669942"/>
                        <a:pt x="893770" y="1670382"/>
                      </a:cubicBezTo>
                      <a:lnTo>
                        <a:pt x="893771" y="1670382"/>
                      </a:lnTo>
                      <a:lnTo>
                        <a:pt x="892296" y="1664978"/>
                      </a:lnTo>
                      <a:lnTo>
                        <a:pt x="890540" y="1657642"/>
                      </a:lnTo>
                      <a:lnTo>
                        <a:pt x="889965" y="1655248"/>
                      </a:lnTo>
                      <a:lnTo>
                        <a:pt x="887923" y="1646691"/>
                      </a:lnTo>
                      <a:lnTo>
                        <a:pt x="887347" y="1644347"/>
                      </a:lnTo>
                      <a:lnTo>
                        <a:pt x="886181" y="1639489"/>
                      </a:lnTo>
                      <a:lnTo>
                        <a:pt x="879037" y="1610540"/>
                      </a:lnTo>
                      <a:lnTo>
                        <a:pt x="878841" y="1609744"/>
                      </a:lnTo>
                      <a:cubicBezTo>
                        <a:pt x="881381" y="1566564"/>
                        <a:pt x="878723" y="1522761"/>
                        <a:pt x="886461" y="1480204"/>
                      </a:cubicBezTo>
                      <a:cubicBezTo>
                        <a:pt x="889110" y="1465632"/>
                        <a:pt x="902128" y="1455051"/>
                        <a:pt x="909321" y="1442104"/>
                      </a:cubicBezTo>
                      <a:cubicBezTo>
                        <a:pt x="924576" y="1414645"/>
                        <a:pt x="927690" y="1403801"/>
                        <a:pt x="939801" y="1373524"/>
                      </a:cubicBezTo>
                      <a:cubicBezTo>
                        <a:pt x="942341" y="1358284"/>
                        <a:pt x="943947" y="1342859"/>
                        <a:pt x="947421" y="1327804"/>
                      </a:cubicBezTo>
                      <a:cubicBezTo>
                        <a:pt x="965990" y="1247340"/>
                        <a:pt x="960386" y="1302954"/>
                        <a:pt x="970281" y="1228744"/>
                      </a:cubicBezTo>
                      <a:lnTo>
                        <a:pt x="970285" y="1228711"/>
                      </a:lnTo>
                      <a:close/>
                      <a:moveTo>
                        <a:pt x="2207134" y="0"/>
                      </a:moveTo>
                      <a:lnTo>
                        <a:pt x="2209278" y="45281"/>
                      </a:lnTo>
                      <a:cubicBezTo>
                        <a:pt x="2253875" y="513829"/>
                        <a:pt x="2625265" y="887095"/>
                        <a:pt x="3092961" y="934591"/>
                      </a:cubicBezTo>
                      <a:lnTo>
                        <a:pt x="3165680" y="938263"/>
                      </a:lnTo>
                      <a:lnTo>
                        <a:pt x="3165680" y="938262"/>
                      </a:lnTo>
                      <a:lnTo>
                        <a:pt x="3194113" y="939698"/>
                      </a:lnTo>
                      <a:lnTo>
                        <a:pt x="3310988" y="939698"/>
                      </a:lnTo>
                      <a:lnTo>
                        <a:pt x="3297616" y="941696"/>
                      </a:lnTo>
                      <a:lnTo>
                        <a:pt x="3271340" y="943023"/>
                      </a:lnTo>
                      <a:lnTo>
                        <a:pt x="3271340" y="943022"/>
                      </a:lnTo>
                      <a:lnTo>
                        <a:pt x="3196464" y="946803"/>
                      </a:lnTo>
                      <a:lnTo>
                        <a:pt x="2912108" y="946803"/>
                      </a:lnTo>
                      <a:cubicBezTo>
                        <a:pt x="2396579" y="946803"/>
                        <a:pt x="1978661" y="1364721"/>
                        <a:pt x="1978661" y="1880250"/>
                      </a:cubicBezTo>
                      <a:lnTo>
                        <a:pt x="1978661" y="2208313"/>
                      </a:lnTo>
                      <a:lnTo>
                        <a:pt x="1978220" y="2208345"/>
                      </a:lnTo>
                      <a:lnTo>
                        <a:pt x="1973553" y="2115925"/>
                      </a:lnTo>
                      <a:cubicBezTo>
                        <a:pt x="1922889" y="1617049"/>
                        <a:pt x="1501573" y="1227748"/>
                        <a:pt x="989331" y="1227748"/>
                      </a:cubicBezTo>
                      <a:lnTo>
                        <a:pt x="1273687" y="1227748"/>
                      </a:lnTo>
                      <a:cubicBezTo>
                        <a:pt x="1789216" y="1227748"/>
                        <a:pt x="2207134" y="809830"/>
                        <a:pt x="2207134" y="294301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ffectLst>
                  <a:innerShdw blurRad="635000">
                    <a:srgbClr val="00CCFF"/>
                  </a:innerShdw>
                </a:effectLst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5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5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221BF22B-7B96-2758-94D7-743A12A11D6F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40937" y="830356"/>
                  <a:ext cx="1976309" cy="1971554"/>
                </a:xfrm>
                <a:custGeom>
                  <a:avLst/>
                  <a:gdLst>
                    <a:gd name="connsiteX0" fmla="*/ 989329 w 1976309"/>
                    <a:gd name="connsiteY0" fmla="*/ 0 h 1971554"/>
                    <a:gd name="connsiteX1" fmla="*/ 1542473 w 1976309"/>
                    <a:gd name="connsiteY1" fmla="*/ 168962 h 1971554"/>
                    <a:gd name="connsiteX2" fmla="*/ 1688709 w 1976309"/>
                    <a:gd name="connsiteY2" fmla="*/ 289618 h 1971554"/>
                    <a:gd name="connsiteX3" fmla="*/ 1689273 w 1976309"/>
                    <a:gd name="connsiteY3" fmla="*/ 290231 h 1971554"/>
                    <a:gd name="connsiteX4" fmla="*/ 1800721 w 1976309"/>
                    <a:gd name="connsiteY4" fmla="*/ 425307 h 1971554"/>
                    <a:gd name="connsiteX5" fmla="*/ 1859487 w 1976309"/>
                    <a:gd name="connsiteY5" fmla="*/ 518243 h 1971554"/>
                    <a:gd name="connsiteX6" fmla="*/ 1900913 w 1976309"/>
                    <a:gd name="connsiteY6" fmla="*/ 604238 h 1971554"/>
                    <a:gd name="connsiteX7" fmla="*/ 1925975 w 1976309"/>
                    <a:gd name="connsiteY7" fmla="*/ 672711 h 1971554"/>
                    <a:gd name="connsiteX8" fmla="*/ 1935277 w 1976309"/>
                    <a:gd name="connsiteY8" fmla="*/ 699393 h 1971554"/>
                    <a:gd name="connsiteX9" fmla="*/ 1936021 w 1976309"/>
                    <a:gd name="connsiteY9" fmla="*/ 702286 h 1971554"/>
                    <a:gd name="connsiteX10" fmla="*/ 1957427 w 1976309"/>
                    <a:gd name="connsiteY10" fmla="*/ 788885 h 1971554"/>
                    <a:gd name="connsiteX11" fmla="*/ 1971202 w 1976309"/>
                    <a:gd name="connsiteY11" fmla="*/ 881072 h 1971554"/>
                    <a:gd name="connsiteX12" fmla="*/ 1972529 w 1976309"/>
                    <a:gd name="connsiteY12" fmla="*/ 907348 h 1971554"/>
                    <a:gd name="connsiteX13" fmla="*/ 1972528 w 1976309"/>
                    <a:gd name="connsiteY13" fmla="*/ 907348 h 1971554"/>
                    <a:gd name="connsiteX14" fmla="*/ 1976309 w 1976309"/>
                    <a:gd name="connsiteY14" fmla="*/ 982224 h 1971554"/>
                    <a:gd name="connsiteX15" fmla="*/ 1976309 w 1976309"/>
                    <a:gd name="connsiteY15" fmla="*/ 1038961 h 1971554"/>
                    <a:gd name="connsiteX16" fmla="*/ 1974165 w 1976309"/>
                    <a:gd name="connsiteY16" fmla="*/ 1084242 h 1971554"/>
                    <a:gd name="connsiteX17" fmla="*/ 1182669 w 1976309"/>
                    <a:gd name="connsiteY17" fmla="*/ 1959777 h 1971554"/>
                    <a:gd name="connsiteX18" fmla="*/ 1103854 w 1976309"/>
                    <a:gd name="connsiteY18" fmla="*/ 1971554 h 1971554"/>
                    <a:gd name="connsiteX19" fmla="*/ 986979 w 1976309"/>
                    <a:gd name="connsiteY19" fmla="*/ 1971554 h 1971554"/>
                    <a:gd name="connsiteX20" fmla="*/ 958546 w 1976309"/>
                    <a:gd name="connsiteY20" fmla="*/ 1970118 h 1971554"/>
                    <a:gd name="connsiteX21" fmla="*/ 958546 w 1976309"/>
                    <a:gd name="connsiteY21" fmla="*/ 1970119 h 1971554"/>
                    <a:gd name="connsiteX22" fmla="*/ 885827 w 1976309"/>
                    <a:gd name="connsiteY22" fmla="*/ 1966447 h 1971554"/>
                    <a:gd name="connsiteX23" fmla="*/ 2144 w 1976309"/>
                    <a:gd name="connsiteY23" fmla="*/ 1077137 h 1971554"/>
                    <a:gd name="connsiteX24" fmla="*/ 0 w 1976309"/>
                    <a:gd name="connsiteY24" fmla="*/ 1031856 h 1971554"/>
                    <a:gd name="connsiteX25" fmla="*/ 0 w 1976309"/>
                    <a:gd name="connsiteY25" fmla="*/ 989329 h 1971554"/>
                    <a:gd name="connsiteX26" fmla="*/ 1436 w 1976309"/>
                    <a:gd name="connsiteY26" fmla="*/ 960896 h 1971554"/>
                    <a:gd name="connsiteX27" fmla="*/ 1435 w 1976309"/>
                    <a:gd name="connsiteY27" fmla="*/ 960896 h 1971554"/>
                    <a:gd name="connsiteX28" fmla="*/ 5107 w 1976309"/>
                    <a:gd name="connsiteY28" fmla="*/ 888177 h 1971554"/>
                    <a:gd name="connsiteX29" fmla="*/ 989329 w 1976309"/>
                    <a:gd name="connsiteY29" fmla="*/ 0 h 1971554"/>
                    <a:gd name="connsiteX30" fmla="*/ 1441630 w 1976309"/>
                    <a:gd name="connsiteY30" fmla="*/ 1065445 h 1971554"/>
                    <a:gd name="connsiteX31" fmla="*/ 1438005 w 1976309"/>
                    <a:gd name="connsiteY31" fmla="*/ 1067335 h 1971554"/>
                    <a:gd name="connsiteX32" fmla="*/ 1435766 w 1976309"/>
                    <a:gd name="connsiteY32" fmla="*/ 1068788 h 1971554"/>
                    <a:gd name="connsiteX33" fmla="*/ 1435750 w 1976309"/>
                    <a:gd name="connsiteY33" fmla="*/ 1068800 h 1971554"/>
                    <a:gd name="connsiteX34" fmla="*/ 1435733 w 1976309"/>
                    <a:gd name="connsiteY34" fmla="*/ 1068811 h 1971554"/>
                    <a:gd name="connsiteX35" fmla="*/ 1428863 w 1976309"/>
                    <a:gd name="connsiteY35" fmla="*/ 1073979 h 1971554"/>
                    <a:gd name="connsiteX36" fmla="*/ 1393094 w 1976309"/>
                    <a:gd name="connsiteY36" fmla="*/ 1101558 h 1971554"/>
                    <a:gd name="connsiteX37" fmla="*/ 1441630 w 1976309"/>
                    <a:gd name="connsiteY37" fmla="*/ 1065445 h 1971554"/>
                    <a:gd name="connsiteX38" fmla="*/ 869996 w 1976309"/>
                    <a:gd name="connsiteY38" fmla="*/ 1395444 h 1971554"/>
                    <a:gd name="connsiteX39" fmla="*/ 904219 w 1976309"/>
                    <a:gd name="connsiteY39" fmla="*/ 1440355 h 1971554"/>
                    <a:gd name="connsiteX40" fmla="*/ 902766 w 1976309"/>
                    <a:gd name="connsiteY40" fmla="*/ 1438116 h 1971554"/>
                    <a:gd name="connsiteX41" fmla="*/ 902754 w 1976309"/>
                    <a:gd name="connsiteY41" fmla="*/ 1438100 h 1971554"/>
                    <a:gd name="connsiteX42" fmla="*/ 902743 w 1976309"/>
                    <a:gd name="connsiteY42" fmla="*/ 1438083 h 1971554"/>
                    <a:gd name="connsiteX43" fmla="*/ 897575 w 1976309"/>
                    <a:gd name="connsiteY43" fmla="*/ 1431213 h 1971554"/>
                    <a:gd name="connsiteX44" fmla="*/ 869996 w 1976309"/>
                    <a:gd name="connsiteY44" fmla="*/ 1395444 h 19715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76309" h="1971554">
                      <a:moveTo>
                        <a:pt x="989329" y="0"/>
                      </a:moveTo>
                      <a:cubicBezTo>
                        <a:pt x="1194226" y="0"/>
                        <a:pt x="1384575" y="62288"/>
                        <a:pt x="1542473" y="168962"/>
                      </a:cubicBezTo>
                      <a:lnTo>
                        <a:pt x="1688709" y="289618"/>
                      </a:lnTo>
                      <a:lnTo>
                        <a:pt x="1689273" y="290231"/>
                      </a:lnTo>
                      <a:lnTo>
                        <a:pt x="1800721" y="425307"/>
                      </a:lnTo>
                      <a:lnTo>
                        <a:pt x="1859487" y="518243"/>
                      </a:lnTo>
                      <a:lnTo>
                        <a:pt x="1900913" y="604238"/>
                      </a:lnTo>
                      <a:lnTo>
                        <a:pt x="1925975" y="672711"/>
                      </a:lnTo>
                      <a:lnTo>
                        <a:pt x="1935277" y="699393"/>
                      </a:lnTo>
                      <a:lnTo>
                        <a:pt x="1936021" y="702286"/>
                      </a:lnTo>
                      <a:lnTo>
                        <a:pt x="1957427" y="788885"/>
                      </a:lnTo>
                      <a:cubicBezTo>
                        <a:pt x="1963422" y="819141"/>
                        <a:pt x="1968036" y="849892"/>
                        <a:pt x="1971202" y="881072"/>
                      </a:cubicBezTo>
                      <a:lnTo>
                        <a:pt x="1972529" y="907348"/>
                      </a:lnTo>
                      <a:lnTo>
                        <a:pt x="1972528" y="907348"/>
                      </a:lnTo>
                      <a:lnTo>
                        <a:pt x="1976309" y="982224"/>
                      </a:lnTo>
                      <a:lnTo>
                        <a:pt x="1976309" y="1038961"/>
                      </a:lnTo>
                      <a:lnTo>
                        <a:pt x="1974165" y="1084242"/>
                      </a:lnTo>
                      <a:cubicBezTo>
                        <a:pt x="1932542" y="1521552"/>
                        <a:pt x="1606245" y="1875863"/>
                        <a:pt x="1182669" y="1959777"/>
                      </a:cubicBezTo>
                      <a:lnTo>
                        <a:pt x="1103854" y="1971554"/>
                      </a:lnTo>
                      <a:lnTo>
                        <a:pt x="986979" y="1971554"/>
                      </a:lnTo>
                      <a:lnTo>
                        <a:pt x="958546" y="1970118"/>
                      </a:lnTo>
                      <a:lnTo>
                        <a:pt x="958546" y="1970119"/>
                      </a:lnTo>
                      <a:lnTo>
                        <a:pt x="885827" y="1966447"/>
                      </a:lnTo>
                      <a:cubicBezTo>
                        <a:pt x="418131" y="1918951"/>
                        <a:pt x="46741" y="1545685"/>
                        <a:pt x="2144" y="1077137"/>
                      </a:cubicBezTo>
                      <a:lnTo>
                        <a:pt x="0" y="1031856"/>
                      </a:lnTo>
                      <a:lnTo>
                        <a:pt x="0" y="989329"/>
                      </a:lnTo>
                      <a:lnTo>
                        <a:pt x="1436" y="960896"/>
                      </a:lnTo>
                      <a:lnTo>
                        <a:pt x="1435" y="960896"/>
                      </a:lnTo>
                      <a:lnTo>
                        <a:pt x="5107" y="888177"/>
                      </a:lnTo>
                      <a:cubicBezTo>
                        <a:pt x="55770" y="389301"/>
                        <a:pt x="477086" y="0"/>
                        <a:pt x="989329" y="0"/>
                      </a:cubicBezTo>
                      <a:close/>
                      <a:moveTo>
                        <a:pt x="1441630" y="1065445"/>
                      </a:moveTo>
                      <a:cubicBezTo>
                        <a:pt x="1441611" y="1065238"/>
                        <a:pt x="1440510" y="1065790"/>
                        <a:pt x="1438005" y="1067335"/>
                      </a:cubicBezTo>
                      <a:lnTo>
                        <a:pt x="1435766" y="1068788"/>
                      </a:lnTo>
                      <a:lnTo>
                        <a:pt x="1435750" y="1068800"/>
                      </a:lnTo>
                      <a:lnTo>
                        <a:pt x="1435733" y="1068811"/>
                      </a:lnTo>
                      <a:lnTo>
                        <a:pt x="1428863" y="1073979"/>
                      </a:lnTo>
                      <a:cubicBezTo>
                        <a:pt x="1404594" y="1092311"/>
                        <a:pt x="1394700" y="1100031"/>
                        <a:pt x="1393094" y="1101558"/>
                      </a:cubicBezTo>
                      <a:cubicBezTo>
                        <a:pt x="1388878" y="1105567"/>
                        <a:pt x="1441764" y="1066896"/>
                        <a:pt x="1441630" y="1065445"/>
                      </a:cubicBezTo>
                      <a:close/>
                      <a:moveTo>
                        <a:pt x="869996" y="1395444"/>
                      </a:moveTo>
                      <a:cubicBezTo>
                        <a:pt x="865415" y="1390625"/>
                        <a:pt x="916578" y="1460390"/>
                        <a:pt x="904219" y="1440355"/>
                      </a:cubicBezTo>
                      <a:lnTo>
                        <a:pt x="902766" y="1438116"/>
                      </a:lnTo>
                      <a:lnTo>
                        <a:pt x="902754" y="1438100"/>
                      </a:lnTo>
                      <a:lnTo>
                        <a:pt x="902743" y="1438083"/>
                      </a:lnTo>
                      <a:lnTo>
                        <a:pt x="897575" y="1431213"/>
                      </a:lnTo>
                      <a:cubicBezTo>
                        <a:pt x="879243" y="1406944"/>
                        <a:pt x="871523" y="1397050"/>
                        <a:pt x="869996" y="1395444"/>
                      </a:cubicBezTo>
                      <a:close/>
                    </a:path>
                  </a:pathLst>
                </a:custGeom>
                <a:noFill/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6BE1807-0832-28D0-618A-8CAC86C8F318}"/>
                </a:ext>
              </a:extLst>
            </p:cNvPr>
            <p:cNvGrpSpPr/>
            <p:nvPr/>
          </p:nvGrpSpPr>
          <p:grpSpPr>
            <a:xfrm rot="18900000">
              <a:off x="5251303" y="8258880"/>
              <a:ext cx="1634836" cy="1634836"/>
              <a:chOff x="8617803" y="1452434"/>
              <a:chExt cx="1634836" cy="1634836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861DB4B7-646F-0DE9-2D99-F882143D811D}"/>
                  </a:ext>
                </a:extLst>
              </p:cNvPr>
              <p:cNvSpPr/>
              <p:nvPr/>
            </p:nvSpPr>
            <p:spPr>
              <a:xfrm rot="16200000">
                <a:off x="8617803" y="1452434"/>
                <a:ext cx="1634836" cy="163483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>
                <a:innerShdw blurRad="635000">
                  <a:srgbClr val="00CCFF"/>
                </a:innerShdw>
              </a:effectLst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6DC86C1E-32CC-FEF3-61CE-B4A2EE42E352}"/>
                  </a:ext>
                </a:extLst>
              </p:cNvPr>
              <p:cNvGrpSpPr/>
              <p:nvPr/>
            </p:nvGrpSpPr>
            <p:grpSpPr>
              <a:xfrm>
                <a:off x="8972300" y="1801781"/>
                <a:ext cx="925841" cy="1033680"/>
                <a:chOff x="2224208" y="1844206"/>
                <a:chExt cx="925841" cy="1033680"/>
              </a:xfrm>
            </p:grpSpPr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4B9FAF68-EB97-E641-02B5-64F38662D622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bg1"/>
                      </a:solidFill>
                    </a:rPr>
                    <a:t>STEP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CBCB30F6-CE30-A4D2-CEBB-6D16E38E48C8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bg1"/>
                      </a:solidFill>
                      <a:latin typeface="Russo One" panose="02000503050000020004" pitchFamily="2" charset="0"/>
                    </a:rPr>
                    <a:t>04</a:t>
                  </a:r>
                </a:p>
              </p:txBody>
            </p:sp>
          </p:grpSp>
        </p:grpSp>
      </p:grpSp>
      <p:grpSp>
        <p:nvGrpSpPr>
          <p:cNvPr id="139" name="3">
            <a:extLst>
              <a:ext uri="{FF2B5EF4-FFF2-40B4-BE49-F238E27FC236}">
                <a16:creationId xmlns:a16="http://schemas.microsoft.com/office/drawing/2014/main" id="{30C4B7FF-C4AF-4B80-690A-03BCE82723BF}"/>
              </a:ext>
            </a:extLst>
          </p:cNvPr>
          <p:cNvGrpSpPr/>
          <p:nvPr/>
        </p:nvGrpSpPr>
        <p:grpSpPr>
          <a:xfrm>
            <a:off x="455096" y="3454019"/>
            <a:ext cx="11246302" cy="11246302"/>
            <a:chOff x="455096" y="3454019"/>
            <a:chExt cx="11246302" cy="11246302"/>
          </a:xfrm>
        </p:grpSpPr>
        <p:grpSp>
          <p:nvGrpSpPr>
            <p:cNvPr id="13" name="3">
              <a:extLst>
                <a:ext uri="{FF2B5EF4-FFF2-40B4-BE49-F238E27FC236}">
                  <a16:creationId xmlns:a16="http://schemas.microsoft.com/office/drawing/2014/main" id="{1484255C-C68C-319A-FFBC-8647CCBB0A50}"/>
                </a:ext>
              </a:extLst>
            </p:cNvPr>
            <p:cNvGrpSpPr/>
            <p:nvPr/>
          </p:nvGrpSpPr>
          <p:grpSpPr>
            <a:xfrm rot="18900000">
              <a:off x="455096" y="3454019"/>
              <a:ext cx="11246302" cy="11246302"/>
              <a:chOff x="-3396441" y="-3808167"/>
              <a:chExt cx="11246302" cy="11246302"/>
            </a:xfrm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99B37292-F856-0EBB-7481-2E3DE0892488}"/>
                  </a:ext>
                </a:extLst>
              </p:cNvPr>
              <p:cNvSpPr/>
              <p:nvPr/>
            </p:nvSpPr>
            <p:spPr>
              <a:xfrm>
                <a:off x="-3396441" y="-38081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DD234FEF-E5C6-F423-DD8E-491124BAE29A}"/>
                  </a:ext>
                </a:extLst>
              </p:cNvPr>
              <p:cNvGrpSpPr/>
              <p:nvPr/>
            </p:nvGrpSpPr>
            <p:grpSpPr>
              <a:xfrm>
                <a:off x="-966197" y="830356"/>
                <a:ext cx="4183443" cy="4238264"/>
                <a:chOff x="-966197" y="830356"/>
                <a:chExt cx="4183443" cy="4238264"/>
              </a:xfrm>
            </p:grpSpPr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737E0870-5959-2573-4F63-39F2707A4C11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-966197" y="1862212"/>
                  <a:ext cx="3310988" cy="3206408"/>
                </a:xfrm>
                <a:custGeom>
                  <a:avLst/>
                  <a:gdLst>
                    <a:gd name="connsiteX0" fmla="*/ 896859 w 3310988"/>
                    <a:gd name="connsiteY0" fmla="*/ 1671444 h 3206408"/>
                    <a:gd name="connsiteX1" fmla="*/ 901790 w 3310988"/>
                    <a:gd name="connsiteY1" fmla="*/ 1679023 h 3206408"/>
                    <a:gd name="connsiteX2" fmla="*/ 904045 w 3310988"/>
                    <a:gd name="connsiteY2" fmla="*/ 1683315 h 3206408"/>
                    <a:gd name="connsiteX3" fmla="*/ 911443 w 3310988"/>
                    <a:gd name="connsiteY3" fmla="*/ 1698615 h 3206408"/>
                    <a:gd name="connsiteX4" fmla="*/ 915191 w 3310988"/>
                    <a:gd name="connsiteY4" fmla="*/ 1706835 h 3206408"/>
                    <a:gd name="connsiteX5" fmla="*/ 932180 w 3310988"/>
                    <a:gd name="connsiteY5" fmla="*/ 1746903 h 3206408"/>
                    <a:gd name="connsiteX6" fmla="*/ 1069340 w 3310988"/>
                    <a:gd name="connsiteY6" fmla="*/ 2036463 h 3206408"/>
                    <a:gd name="connsiteX7" fmla="*/ 1113311 w 3310988"/>
                    <a:gd name="connsiteY7" fmla="*/ 2107281 h 3206408"/>
                    <a:gd name="connsiteX8" fmla="*/ 1121792 w 3310988"/>
                    <a:gd name="connsiteY8" fmla="*/ 2116715 h 3206408"/>
                    <a:gd name="connsiteX9" fmla="*/ 1130194 w 3310988"/>
                    <a:gd name="connsiteY9" fmla="*/ 2129570 h 3206408"/>
                    <a:gd name="connsiteX10" fmla="*/ 1168481 w 3310988"/>
                    <a:gd name="connsiteY10" fmla="*/ 2168648 h 3206408"/>
                    <a:gd name="connsiteX11" fmla="*/ 1121792 w 3310988"/>
                    <a:gd name="connsiteY11" fmla="*/ 2116715 h 3206408"/>
                    <a:gd name="connsiteX12" fmla="*/ 1069341 w 3310988"/>
                    <a:gd name="connsiteY12" fmla="*/ 2036464 h 3206408"/>
                    <a:gd name="connsiteX13" fmla="*/ 932181 w 3310988"/>
                    <a:gd name="connsiteY13" fmla="*/ 1746904 h 3206408"/>
                    <a:gd name="connsiteX14" fmla="*/ 917449 w 3310988"/>
                    <a:gd name="connsiteY14" fmla="*/ 1711785 h 3206408"/>
                    <a:gd name="connsiteX15" fmla="*/ 915191 w 3310988"/>
                    <a:gd name="connsiteY15" fmla="*/ 1706835 h 3206408"/>
                    <a:gd name="connsiteX16" fmla="*/ 913582 w 3310988"/>
                    <a:gd name="connsiteY16" fmla="*/ 1703039 h 3206408"/>
                    <a:gd name="connsiteX17" fmla="*/ 911443 w 3310988"/>
                    <a:gd name="connsiteY17" fmla="*/ 1698615 h 3206408"/>
                    <a:gd name="connsiteX18" fmla="*/ 907227 w 3310988"/>
                    <a:gd name="connsiteY18" fmla="*/ 1689371 h 3206408"/>
                    <a:gd name="connsiteX19" fmla="*/ 904045 w 3310988"/>
                    <a:gd name="connsiteY19" fmla="*/ 1683315 h 3206408"/>
                    <a:gd name="connsiteX20" fmla="*/ 902491 w 3310988"/>
                    <a:gd name="connsiteY20" fmla="*/ 1680101 h 3206408"/>
                    <a:gd name="connsiteX21" fmla="*/ 901790 w 3310988"/>
                    <a:gd name="connsiteY21" fmla="*/ 1679023 h 3206408"/>
                    <a:gd name="connsiteX22" fmla="*/ 900652 w 3310988"/>
                    <a:gd name="connsiteY22" fmla="*/ 1676858 h 3206408"/>
                    <a:gd name="connsiteX23" fmla="*/ 896859 w 3310988"/>
                    <a:gd name="connsiteY23" fmla="*/ 1671444 h 3206408"/>
                    <a:gd name="connsiteX24" fmla="*/ 989331 w 3310988"/>
                    <a:gd name="connsiteY24" fmla="*/ 1227749 h 3206408"/>
                    <a:gd name="connsiteX25" fmla="*/ 1973553 w 3310988"/>
                    <a:gd name="connsiteY25" fmla="*/ 2115926 h 3206408"/>
                    <a:gd name="connsiteX26" fmla="*/ 1978220 w 3310988"/>
                    <a:gd name="connsiteY26" fmla="*/ 2208346 h 3206408"/>
                    <a:gd name="connsiteX27" fmla="*/ 1978219 w 3310988"/>
                    <a:gd name="connsiteY27" fmla="*/ 2208346 h 3206408"/>
                    <a:gd name="connsiteX28" fmla="*/ 1978660 w 3310988"/>
                    <a:gd name="connsiteY28" fmla="*/ 2217078 h 3206408"/>
                    <a:gd name="connsiteX29" fmla="*/ 989330 w 3310988"/>
                    <a:gd name="connsiteY29" fmla="*/ 3206408 h 3206408"/>
                    <a:gd name="connsiteX30" fmla="*/ 0 w 3310988"/>
                    <a:gd name="connsiteY30" fmla="*/ 2217078 h 3206408"/>
                    <a:gd name="connsiteX31" fmla="*/ 888177 w 3310988"/>
                    <a:gd name="connsiteY31" fmla="*/ 1232856 h 3206408"/>
                    <a:gd name="connsiteX32" fmla="*/ 970284 w 3310988"/>
                    <a:gd name="connsiteY32" fmla="*/ 1228710 h 3206408"/>
                    <a:gd name="connsiteX33" fmla="*/ 970280 w 3310988"/>
                    <a:gd name="connsiteY33" fmla="*/ 1228743 h 3206408"/>
                    <a:gd name="connsiteX34" fmla="*/ 947420 w 3310988"/>
                    <a:gd name="connsiteY34" fmla="*/ 1327803 h 3206408"/>
                    <a:gd name="connsiteX35" fmla="*/ 939800 w 3310988"/>
                    <a:gd name="connsiteY35" fmla="*/ 1373523 h 3206408"/>
                    <a:gd name="connsiteX36" fmla="*/ 909320 w 3310988"/>
                    <a:gd name="connsiteY36" fmla="*/ 1442103 h 3206408"/>
                    <a:gd name="connsiteX37" fmla="*/ 886460 w 3310988"/>
                    <a:gd name="connsiteY37" fmla="*/ 1480203 h 3206408"/>
                    <a:gd name="connsiteX38" fmla="*/ 878840 w 3310988"/>
                    <a:gd name="connsiteY38" fmla="*/ 1609743 h 3206408"/>
                    <a:gd name="connsiteX39" fmla="*/ 879037 w 3310988"/>
                    <a:gd name="connsiteY39" fmla="*/ 1610540 h 3206408"/>
                    <a:gd name="connsiteX40" fmla="*/ 887347 w 3310988"/>
                    <a:gd name="connsiteY40" fmla="*/ 1644347 h 3206408"/>
                    <a:gd name="connsiteX41" fmla="*/ 889965 w 3310988"/>
                    <a:gd name="connsiteY41" fmla="*/ 1655248 h 3206408"/>
                    <a:gd name="connsiteX42" fmla="*/ 892217 w 3310988"/>
                    <a:gd name="connsiteY42" fmla="*/ 1664689 h 3206408"/>
                    <a:gd name="connsiteX43" fmla="*/ 892296 w 3310988"/>
                    <a:gd name="connsiteY43" fmla="*/ 1664978 h 3206408"/>
                    <a:gd name="connsiteX44" fmla="*/ 892781 w 3310988"/>
                    <a:gd name="connsiteY44" fmla="*/ 1667005 h 3206408"/>
                    <a:gd name="connsiteX45" fmla="*/ 893770 w 3310988"/>
                    <a:gd name="connsiteY45" fmla="*/ 1670382 h 3206408"/>
                    <a:gd name="connsiteX46" fmla="*/ 893771 w 3310988"/>
                    <a:gd name="connsiteY46" fmla="*/ 1670382 h 3206408"/>
                    <a:gd name="connsiteX47" fmla="*/ 892296 w 3310988"/>
                    <a:gd name="connsiteY47" fmla="*/ 1664978 h 3206408"/>
                    <a:gd name="connsiteX48" fmla="*/ 890540 w 3310988"/>
                    <a:gd name="connsiteY48" fmla="*/ 1657642 h 3206408"/>
                    <a:gd name="connsiteX49" fmla="*/ 889965 w 3310988"/>
                    <a:gd name="connsiteY49" fmla="*/ 1655248 h 3206408"/>
                    <a:gd name="connsiteX50" fmla="*/ 887923 w 3310988"/>
                    <a:gd name="connsiteY50" fmla="*/ 1646691 h 3206408"/>
                    <a:gd name="connsiteX51" fmla="*/ 887347 w 3310988"/>
                    <a:gd name="connsiteY51" fmla="*/ 1644347 h 3206408"/>
                    <a:gd name="connsiteX52" fmla="*/ 886181 w 3310988"/>
                    <a:gd name="connsiteY52" fmla="*/ 1639489 h 3206408"/>
                    <a:gd name="connsiteX53" fmla="*/ 879037 w 3310988"/>
                    <a:gd name="connsiteY53" fmla="*/ 1610540 h 3206408"/>
                    <a:gd name="connsiteX54" fmla="*/ 878841 w 3310988"/>
                    <a:gd name="connsiteY54" fmla="*/ 1609744 h 3206408"/>
                    <a:gd name="connsiteX55" fmla="*/ 886461 w 3310988"/>
                    <a:gd name="connsiteY55" fmla="*/ 1480204 h 3206408"/>
                    <a:gd name="connsiteX56" fmla="*/ 909321 w 3310988"/>
                    <a:gd name="connsiteY56" fmla="*/ 1442104 h 3206408"/>
                    <a:gd name="connsiteX57" fmla="*/ 939801 w 3310988"/>
                    <a:gd name="connsiteY57" fmla="*/ 1373524 h 3206408"/>
                    <a:gd name="connsiteX58" fmla="*/ 947421 w 3310988"/>
                    <a:gd name="connsiteY58" fmla="*/ 1327804 h 3206408"/>
                    <a:gd name="connsiteX59" fmla="*/ 970281 w 3310988"/>
                    <a:gd name="connsiteY59" fmla="*/ 1228744 h 3206408"/>
                    <a:gd name="connsiteX60" fmla="*/ 970285 w 3310988"/>
                    <a:gd name="connsiteY60" fmla="*/ 1228711 h 3206408"/>
                    <a:gd name="connsiteX61" fmla="*/ 2207134 w 3310988"/>
                    <a:gd name="connsiteY61" fmla="*/ 0 h 3206408"/>
                    <a:gd name="connsiteX62" fmla="*/ 2209278 w 3310988"/>
                    <a:gd name="connsiteY62" fmla="*/ 45281 h 3206408"/>
                    <a:gd name="connsiteX63" fmla="*/ 3092961 w 3310988"/>
                    <a:gd name="connsiteY63" fmla="*/ 934591 h 3206408"/>
                    <a:gd name="connsiteX64" fmla="*/ 3165680 w 3310988"/>
                    <a:gd name="connsiteY64" fmla="*/ 938263 h 3206408"/>
                    <a:gd name="connsiteX65" fmla="*/ 3165680 w 3310988"/>
                    <a:gd name="connsiteY65" fmla="*/ 938262 h 3206408"/>
                    <a:gd name="connsiteX66" fmla="*/ 3194113 w 3310988"/>
                    <a:gd name="connsiteY66" fmla="*/ 939698 h 3206408"/>
                    <a:gd name="connsiteX67" fmla="*/ 3310988 w 3310988"/>
                    <a:gd name="connsiteY67" fmla="*/ 939698 h 3206408"/>
                    <a:gd name="connsiteX68" fmla="*/ 3297616 w 3310988"/>
                    <a:gd name="connsiteY68" fmla="*/ 941696 h 3206408"/>
                    <a:gd name="connsiteX69" fmla="*/ 3271340 w 3310988"/>
                    <a:gd name="connsiteY69" fmla="*/ 943023 h 3206408"/>
                    <a:gd name="connsiteX70" fmla="*/ 3271340 w 3310988"/>
                    <a:gd name="connsiteY70" fmla="*/ 943022 h 3206408"/>
                    <a:gd name="connsiteX71" fmla="*/ 3196464 w 3310988"/>
                    <a:gd name="connsiteY71" fmla="*/ 946803 h 3206408"/>
                    <a:gd name="connsiteX72" fmla="*/ 2912108 w 3310988"/>
                    <a:gd name="connsiteY72" fmla="*/ 946803 h 3206408"/>
                    <a:gd name="connsiteX73" fmla="*/ 1978661 w 3310988"/>
                    <a:gd name="connsiteY73" fmla="*/ 1880250 h 3206408"/>
                    <a:gd name="connsiteX74" fmla="*/ 1978661 w 3310988"/>
                    <a:gd name="connsiteY74" fmla="*/ 2208313 h 3206408"/>
                    <a:gd name="connsiteX75" fmla="*/ 1978220 w 3310988"/>
                    <a:gd name="connsiteY75" fmla="*/ 2208345 h 3206408"/>
                    <a:gd name="connsiteX76" fmla="*/ 1973553 w 3310988"/>
                    <a:gd name="connsiteY76" fmla="*/ 2115925 h 3206408"/>
                    <a:gd name="connsiteX77" fmla="*/ 989331 w 3310988"/>
                    <a:gd name="connsiteY77" fmla="*/ 1227748 h 3206408"/>
                    <a:gd name="connsiteX78" fmla="*/ 1273687 w 3310988"/>
                    <a:gd name="connsiteY78" fmla="*/ 1227748 h 3206408"/>
                    <a:gd name="connsiteX79" fmla="*/ 2207134 w 3310988"/>
                    <a:gd name="connsiteY79" fmla="*/ 294301 h 3206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3310988" h="3206408">
                      <a:moveTo>
                        <a:pt x="896859" y="1671444"/>
                      </a:moveTo>
                      <a:lnTo>
                        <a:pt x="901790" y="1679023"/>
                      </a:lnTo>
                      <a:lnTo>
                        <a:pt x="904045" y="1683315"/>
                      </a:lnTo>
                      <a:lnTo>
                        <a:pt x="911443" y="1698615"/>
                      </a:lnTo>
                      <a:lnTo>
                        <a:pt x="915191" y="1706835"/>
                      </a:lnTo>
                      <a:lnTo>
                        <a:pt x="932180" y="1746903"/>
                      </a:lnTo>
                      <a:cubicBezTo>
                        <a:pt x="1033920" y="1996629"/>
                        <a:pt x="907455" y="1753164"/>
                        <a:pt x="1069340" y="2036463"/>
                      </a:cubicBezTo>
                      <a:cubicBezTo>
                        <a:pt x="1082723" y="2059884"/>
                        <a:pt x="1097084" y="2084370"/>
                        <a:pt x="1113311" y="2107281"/>
                      </a:cubicBezTo>
                      <a:lnTo>
                        <a:pt x="1121792" y="2116715"/>
                      </a:lnTo>
                      <a:lnTo>
                        <a:pt x="1130194" y="2129570"/>
                      </a:lnTo>
                      <a:lnTo>
                        <a:pt x="1168481" y="2168648"/>
                      </a:lnTo>
                      <a:lnTo>
                        <a:pt x="1121792" y="2116715"/>
                      </a:lnTo>
                      <a:lnTo>
                        <a:pt x="1069341" y="2036464"/>
                      </a:lnTo>
                      <a:cubicBezTo>
                        <a:pt x="907456" y="1753165"/>
                        <a:pt x="1033921" y="1996630"/>
                        <a:pt x="932181" y="1746904"/>
                      </a:cubicBezTo>
                      <a:cubicBezTo>
                        <a:pt x="926422" y="1732769"/>
                        <a:pt x="921560" y="1721218"/>
                        <a:pt x="917449" y="1711785"/>
                      </a:cubicBezTo>
                      <a:lnTo>
                        <a:pt x="915191" y="1706835"/>
                      </a:lnTo>
                      <a:lnTo>
                        <a:pt x="913582" y="1703039"/>
                      </a:lnTo>
                      <a:lnTo>
                        <a:pt x="911443" y="1698615"/>
                      </a:lnTo>
                      <a:lnTo>
                        <a:pt x="907227" y="1689371"/>
                      </a:lnTo>
                      <a:lnTo>
                        <a:pt x="904045" y="1683315"/>
                      </a:lnTo>
                      <a:lnTo>
                        <a:pt x="902491" y="1680101"/>
                      </a:lnTo>
                      <a:lnTo>
                        <a:pt x="901790" y="1679023"/>
                      </a:lnTo>
                      <a:lnTo>
                        <a:pt x="900652" y="1676858"/>
                      </a:lnTo>
                      <a:cubicBezTo>
                        <a:pt x="898972" y="1674026"/>
                        <a:pt x="897756" y="1672377"/>
                        <a:pt x="896859" y="1671444"/>
                      </a:cubicBezTo>
                      <a:close/>
                      <a:moveTo>
                        <a:pt x="989331" y="1227749"/>
                      </a:moveTo>
                      <a:cubicBezTo>
                        <a:pt x="1501573" y="1227749"/>
                        <a:pt x="1922889" y="1617050"/>
                        <a:pt x="1973553" y="2115926"/>
                      </a:cubicBezTo>
                      <a:lnTo>
                        <a:pt x="1978220" y="2208346"/>
                      </a:lnTo>
                      <a:lnTo>
                        <a:pt x="1978219" y="2208346"/>
                      </a:lnTo>
                      <a:lnTo>
                        <a:pt x="1978660" y="2217078"/>
                      </a:lnTo>
                      <a:cubicBezTo>
                        <a:pt x="1978660" y="2763470"/>
                        <a:pt x="1535722" y="3206408"/>
                        <a:pt x="989330" y="3206408"/>
                      </a:cubicBezTo>
                      <a:cubicBezTo>
                        <a:pt x="442938" y="3206408"/>
                        <a:pt x="0" y="2763470"/>
                        <a:pt x="0" y="2217078"/>
                      </a:cubicBezTo>
                      <a:cubicBezTo>
                        <a:pt x="0" y="1704836"/>
                        <a:pt x="389301" y="1283519"/>
                        <a:pt x="888177" y="1232856"/>
                      </a:cubicBezTo>
                      <a:lnTo>
                        <a:pt x="970284" y="1228710"/>
                      </a:lnTo>
                      <a:lnTo>
                        <a:pt x="970280" y="1228743"/>
                      </a:lnTo>
                      <a:cubicBezTo>
                        <a:pt x="960385" y="1302953"/>
                        <a:pt x="965989" y="1247339"/>
                        <a:pt x="947420" y="1327803"/>
                      </a:cubicBezTo>
                      <a:cubicBezTo>
                        <a:pt x="943946" y="1342858"/>
                        <a:pt x="942340" y="1358283"/>
                        <a:pt x="939800" y="1373523"/>
                      </a:cubicBezTo>
                      <a:cubicBezTo>
                        <a:pt x="927689" y="1403800"/>
                        <a:pt x="924575" y="1414644"/>
                        <a:pt x="909320" y="1442103"/>
                      </a:cubicBezTo>
                      <a:cubicBezTo>
                        <a:pt x="902127" y="1455050"/>
                        <a:pt x="889109" y="1465631"/>
                        <a:pt x="886460" y="1480203"/>
                      </a:cubicBezTo>
                      <a:cubicBezTo>
                        <a:pt x="878722" y="1522760"/>
                        <a:pt x="881380" y="1566563"/>
                        <a:pt x="878840" y="1609743"/>
                      </a:cubicBezTo>
                      <a:lnTo>
                        <a:pt x="879037" y="1610540"/>
                      </a:lnTo>
                      <a:lnTo>
                        <a:pt x="887347" y="1644347"/>
                      </a:lnTo>
                      <a:lnTo>
                        <a:pt x="889965" y="1655248"/>
                      </a:lnTo>
                      <a:lnTo>
                        <a:pt x="892217" y="1664689"/>
                      </a:lnTo>
                      <a:lnTo>
                        <a:pt x="892296" y="1664978"/>
                      </a:lnTo>
                      <a:lnTo>
                        <a:pt x="892781" y="1667005"/>
                      </a:lnTo>
                      <a:cubicBezTo>
                        <a:pt x="893271" y="1668972"/>
                        <a:pt x="893553" y="1669942"/>
                        <a:pt x="893770" y="1670382"/>
                      </a:cubicBezTo>
                      <a:lnTo>
                        <a:pt x="893771" y="1670382"/>
                      </a:lnTo>
                      <a:lnTo>
                        <a:pt x="892296" y="1664978"/>
                      </a:lnTo>
                      <a:lnTo>
                        <a:pt x="890540" y="1657642"/>
                      </a:lnTo>
                      <a:lnTo>
                        <a:pt x="889965" y="1655248"/>
                      </a:lnTo>
                      <a:lnTo>
                        <a:pt x="887923" y="1646691"/>
                      </a:lnTo>
                      <a:lnTo>
                        <a:pt x="887347" y="1644347"/>
                      </a:lnTo>
                      <a:lnTo>
                        <a:pt x="886181" y="1639489"/>
                      </a:lnTo>
                      <a:lnTo>
                        <a:pt x="879037" y="1610540"/>
                      </a:lnTo>
                      <a:lnTo>
                        <a:pt x="878841" y="1609744"/>
                      </a:lnTo>
                      <a:cubicBezTo>
                        <a:pt x="881381" y="1566564"/>
                        <a:pt x="878723" y="1522761"/>
                        <a:pt x="886461" y="1480204"/>
                      </a:cubicBezTo>
                      <a:cubicBezTo>
                        <a:pt x="889110" y="1465632"/>
                        <a:pt x="902128" y="1455051"/>
                        <a:pt x="909321" y="1442104"/>
                      </a:cubicBezTo>
                      <a:cubicBezTo>
                        <a:pt x="924576" y="1414645"/>
                        <a:pt x="927690" y="1403801"/>
                        <a:pt x="939801" y="1373524"/>
                      </a:cubicBezTo>
                      <a:cubicBezTo>
                        <a:pt x="942341" y="1358284"/>
                        <a:pt x="943947" y="1342859"/>
                        <a:pt x="947421" y="1327804"/>
                      </a:cubicBezTo>
                      <a:cubicBezTo>
                        <a:pt x="965990" y="1247340"/>
                        <a:pt x="960386" y="1302954"/>
                        <a:pt x="970281" y="1228744"/>
                      </a:cubicBezTo>
                      <a:lnTo>
                        <a:pt x="970285" y="1228711"/>
                      </a:lnTo>
                      <a:close/>
                      <a:moveTo>
                        <a:pt x="2207134" y="0"/>
                      </a:moveTo>
                      <a:lnTo>
                        <a:pt x="2209278" y="45281"/>
                      </a:lnTo>
                      <a:cubicBezTo>
                        <a:pt x="2253875" y="513829"/>
                        <a:pt x="2625265" y="887095"/>
                        <a:pt x="3092961" y="934591"/>
                      </a:cubicBezTo>
                      <a:lnTo>
                        <a:pt x="3165680" y="938263"/>
                      </a:lnTo>
                      <a:lnTo>
                        <a:pt x="3165680" y="938262"/>
                      </a:lnTo>
                      <a:lnTo>
                        <a:pt x="3194113" y="939698"/>
                      </a:lnTo>
                      <a:lnTo>
                        <a:pt x="3310988" y="939698"/>
                      </a:lnTo>
                      <a:lnTo>
                        <a:pt x="3297616" y="941696"/>
                      </a:lnTo>
                      <a:lnTo>
                        <a:pt x="3271340" y="943023"/>
                      </a:lnTo>
                      <a:lnTo>
                        <a:pt x="3271340" y="943022"/>
                      </a:lnTo>
                      <a:lnTo>
                        <a:pt x="3196464" y="946803"/>
                      </a:lnTo>
                      <a:lnTo>
                        <a:pt x="2912108" y="946803"/>
                      </a:lnTo>
                      <a:cubicBezTo>
                        <a:pt x="2396579" y="946803"/>
                        <a:pt x="1978661" y="1364721"/>
                        <a:pt x="1978661" y="1880250"/>
                      </a:cubicBezTo>
                      <a:lnTo>
                        <a:pt x="1978661" y="2208313"/>
                      </a:lnTo>
                      <a:lnTo>
                        <a:pt x="1978220" y="2208345"/>
                      </a:lnTo>
                      <a:lnTo>
                        <a:pt x="1973553" y="2115925"/>
                      </a:lnTo>
                      <a:cubicBezTo>
                        <a:pt x="1922889" y="1617049"/>
                        <a:pt x="1501573" y="1227748"/>
                        <a:pt x="989331" y="1227748"/>
                      </a:cubicBezTo>
                      <a:lnTo>
                        <a:pt x="1273687" y="1227748"/>
                      </a:lnTo>
                      <a:cubicBezTo>
                        <a:pt x="1789216" y="1227748"/>
                        <a:pt x="2207134" y="809830"/>
                        <a:pt x="2207134" y="294301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ffectLst>
                  <a:innerShdw blurRad="635000">
                    <a:srgbClr val="00CCFF"/>
                  </a:innerShdw>
                </a:effectLst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5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5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8838498F-A0CF-E6FE-0061-265C7CF886C5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40937" y="830356"/>
                  <a:ext cx="1976309" cy="1971554"/>
                </a:xfrm>
                <a:custGeom>
                  <a:avLst/>
                  <a:gdLst>
                    <a:gd name="connsiteX0" fmla="*/ 989329 w 1976309"/>
                    <a:gd name="connsiteY0" fmla="*/ 0 h 1971554"/>
                    <a:gd name="connsiteX1" fmla="*/ 1542473 w 1976309"/>
                    <a:gd name="connsiteY1" fmla="*/ 168962 h 1971554"/>
                    <a:gd name="connsiteX2" fmla="*/ 1688709 w 1976309"/>
                    <a:gd name="connsiteY2" fmla="*/ 289618 h 1971554"/>
                    <a:gd name="connsiteX3" fmla="*/ 1689273 w 1976309"/>
                    <a:gd name="connsiteY3" fmla="*/ 290231 h 1971554"/>
                    <a:gd name="connsiteX4" fmla="*/ 1800721 w 1976309"/>
                    <a:gd name="connsiteY4" fmla="*/ 425307 h 1971554"/>
                    <a:gd name="connsiteX5" fmla="*/ 1859487 w 1976309"/>
                    <a:gd name="connsiteY5" fmla="*/ 518243 h 1971554"/>
                    <a:gd name="connsiteX6" fmla="*/ 1900913 w 1976309"/>
                    <a:gd name="connsiteY6" fmla="*/ 604238 h 1971554"/>
                    <a:gd name="connsiteX7" fmla="*/ 1925975 w 1976309"/>
                    <a:gd name="connsiteY7" fmla="*/ 672711 h 1971554"/>
                    <a:gd name="connsiteX8" fmla="*/ 1935277 w 1976309"/>
                    <a:gd name="connsiteY8" fmla="*/ 699393 h 1971554"/>
                    <a:gd name="connsiteX9" fmla="*/ 1936021 w 1976309"/>
                    <a:gd name="connsiteY9" fmla="*/ 702286 h 1971554"/>
                    <a:gd name="connsiteX10" fmla="*/ 1957427 w 1976309"/>
                    <a:gd name="connsiteY10" fmla="*/ 788885 h 1971554"/>
                    <a:gd name="connsiteX11" fmla="*/ 1971202 w 1976309"/>
                    <a:gd name="connsiteY11" fmla="*/ 881072 h 1971554"/>
                    <a:gd name="connsiteX12" fmla="*/ 1972529 w 1976309"/>
                    <a:gd name="connsiteY12" fmla="*/ 907348 h 1971554"/>
                    <a:gd name="connsiteX13" fmla="*/ 1972528 w 1976309"/>
                    <a:gd name="connsiteY13" fmla="*/ 907348 h 1971554"/>
                    <a:gd name="connsiteX14" fmla="*/ 1976309 w 1976309"/>
                    <a:gd name="connsiteY14" fmla="*/ 982224 h 1971554"/>
                    <a:gd name="connsiteX15" fmla="*/ 1976309 w 1976309"/>
                    <a:gd name="connsiteY15" fmla="*/ 1038961 h 1971554"/>
                    <a:gd name="connsiteX16" fmla="*/ 1974165 w 1976309"/>
                    <a:gd name="connsiteY16" fmla="*/ 1084242 h 1971554"/>
                    <a:gd name="connsiteX17" fmla="*/ 1182669 w 1976309"/>
                    <a:gd name="connsiteY17" fmla="*/ 1959777 h 1971554"/>
                    <a:gd name="connsiteX18" fmla="*/ 1103854 w 1976309"/>
                    <a:gd name="connsiteY18" fmla="*/ 1971554 h 1971554"/>
                    <a:gd name="connsiteX19" fmla="*/ 986979 w 1976309"/>
                    <a:gd name="connsiteY19" fmla="*/ 1971554 h 1971554"/>
                    <a:gd name="connsiteX20" fmla="*/ 958546 w 1976309"/>
                    <a:gd name="connsiteY20" fmla="*/ 1970118 h 1971554"/>
                    <a:gd name="connsiteX21" fmla="*/ 958546 w 1976309"/>
                    <a:gd name="connsiteY21" fmla="*/ 1970119 h 1971554"/>
                    <a:gd name="connsiteX22" fmla="*/ 885827 w 1976309"/>
                    <a:gd name="connsiteY22" fmla="*/ 1966447 h 1971554"/>
                    <a:gd name="connsiteX23" fmla="*/ 2144 w 1976309"/>
                    <a:gd name="connsiteY23" fmla="*/ 1077137 h 1971554"/>
                    <a:gd name="connsiteX24" fmla="*/ 0 w 1976309"/>
                    <a:gd name="connsiteY24" fmla="*/ 1031856 h 1971554"/>
                    <a:gd name="connsiteX25" fmla="*/ 0 w 1976309"/>
                    <a:gd name="connsiteY25" fmla="*/ 989329 h 1971554"/>
                    <a:gd name="connsiteX26" fmla="*/ 1436 w 1976309"/>
                    <a:gd name="connsiteY26" fmla="*/ 960896 h 1971554"/>
                    <a:gd name="connsiteX27" fmla="*/ 1435 w 1976309"/>
                    <a:gd name="connsiteY27" fmla="*/ 960896 h 1971554"/>
                    <a:gd name="connsiteX28" fmla="*/ 5107 w 1976309"/>
                    <a:gd name="connsiteY28" fmla="*/ 888177 h 1971554"/>
                    <a:gd name="connsiteX29" fmla="*/ 989329 w 1976309"/>
                    <a:gd name="connsiteY29" fmla="*/ 0 h 1971554"/>
                    <a:gd name="connsiteX30" fmla="*/ 1441630 w 1976309"/>
                    <a:gd name="connsiteY30" fmla="*/ 1065445 h 1971554"/>
                    <a:gd name="connsiteX31" fmla="*/ 1438005 w 1976309"/>
                    <a:gd name="connsiteY31" fmla="*/ 1067335 h 1971554"/>
                    <a:gd name="connsiteX32" fmla="*/ 1435766 w 1976309"/>
                    <a:gd name="connsiteY32" fmla="*/ 1068788 h 1971554"/>
                    <a:gd name="connsiteX33" fmla="*/ 1435750 w 1976309"/>
                    <a:gd name="connsiteY33" fmla="*/ 1068800 h 1971554"/>
                    <a:gd name="connsiteX34" fmla="*/ 1435733 w 1976309"/>
                    <a:gd name="connsiteY34" fmla="*/ 1068811 h 1971554"/>
                    <a:gd name="connsiteX35" fmla="*/ 1428863 w 1976309"/>
                    <a:gd name="connsiteY35" fmla="*/ 1073979 h 1971554"/>
                    <a:gd name="connsiteX36" fmla="*/ 1393094 w 1976309"/>
                    <a:gd name="connsiteY36" fmla="*/ 1101558 h 1971554"/>
                    <a:gd name="connsiteX37" fmla="*/ 1441630 w 1976309"/>
                    <a:gd name="connsiteY37" fmla="*/ 1065445 h 1971554"/>
                    <a:gd name="connsiteX38" fmla="*/ 869996 w 1976309"/>
                    <a:gd name="connsiteY38" fmla="*/ 1395444 h 1971554"/>
                    <a:gd name="connsiteX39" fmla="*/ 904219 w 1976309"/>
                    <a:gd name="connsiteY39" fmla="*/ 1440355 h 1971554"/>
                    <a:gd name="connsiteX40" fmla="*/ 902766 w 1976309"/>
                    <a:gd name="connsiteY40" fmla="*/ 1438116 h 1971554"/>
                    <a:gd name="connsiteX41" fmla="*/ 902754 w 1976309"/>
                    <a:gd name="connsiteY41" fmla="*/ 1438100 h 1971554"/>
                    <a:gd name="connsiteX42" fmla="*/ 902743 w 1976309"/>
                    <a:gd name="connsiteY42" fmla="*/ 1438083 h 1971554"/>
                    <a:gd name="connsiteX43" fmla="*/ 897575 w 1976309"/>
                    <a:gd name="connsiteY43" fmla="*/ 1431213 h 1971554"/>
                    <a:gd name="connsiteX44" fmla="*/ 869996 w 1976309"/>
                    <a:gd name="connsiteY44" fmla="*/ 1395444 h 19715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76309" h="1971554">
                      <a:moveTo>
                        <a:pt x="989329" y="0"/>
                      </a:moveTo>
                      <a:cubicBezTo>
                        <a:pt x="1194226" y="0"/>
                        <a:pt x="1384575" y="62288"/>
                        <a:pt x="1542473" y="168962"/>
                      </a:cubicBezTo>
                      <a:lnTo>
                        <a:pt x="1688709" y="289618"/>
                      </a:lnTo>
                      <a:lnTo>
                        <a:pt x="1689273" y="290231"/>
                      </a:lnTo>
                      <a:lnTo>
                        <a:pt x="1800721" y="425307"/>
                      </a:lnTo>
                      <a:lnTo>
                        <a:pt x="1859487" y="518243"/>
                      </a:lnTo>
                      <a:lnTo>
                        <a:pt x="1900913" y="604238"/>
                      </a:lnTo>
                      <a:lnTo>
                        <a:pt x="1925975" y="672711"/>
                      </a:lnTo>
                      <a:lnTo>
                        <a:pt x="1935277" y="699393"/>
                      </a:lnTo>
                      <a:lnTo>
                        <a:pt x="1936021" y="702286"/>
                      </a:lnTo>
                      <a:lnTo>
                        <a:pt x="1957427" y="788885"/>
                      </a:lnTo>
                      <a:cubicBezTo>
                        <a:pt x="1963422" y="819141"/>
                        <a:pt x="1968036" y="849892"/>
                        <a:pt x="1971202" y="881072"/>
                      </a:cubicBezTo>
                      <a:lnTo>
                        <a:pt x="1972529" y="907348"/>
                      </a:lnTo>
                      <a:lnTo>
                        <a:pt x="1972528" y="907348"/>
                      </a:lnTo>
                      <a:lnTo>
                        <a:pt x="1976309" y="982224"/>
                      </a:lnTo>
                      <a:lnTo>
                        <a:pt x="1976309" y="1038961"/>
                      </a:lnTo>
                      <a:lnTo>
                        <a:pt x="1974165" y="1084242"/>
                      </a:lnTo>
                      <a:cubicBezTo>
                        <a:pt x="1932542" y="1521552"/>
                        <a:pt x="1606245" y="1875863"/>
                        <a:pt x="1182669" y="1959777"/>
                      </a:cubicBezTo>
                      <a:lnTo>
                        <a:pt x="1103854" y="1971554"/>
                      </a:lnTo>
                      <a:lnTo>
                        <a:pt x="986979" y="1971554"/>
                      </a:lnTo>
                      <a:lnTo>
                        <a:pt x="958546" y="1970118"/>
                      </a:lnTo>
                      <a:lnTo>
                        <a:pt x="958546" y="1970119"/>
                      </a:lnTo>
                      <a:lnTo>
                        <a:pt x="885827" y="1966447"/>
                      </a:lnTo>
                      <a:cubicBezTo>
                        <a:pt x="418131" y="1918951"/>
                        <a:pt x="46741" y="1545685"/>
                        <a:pt x="2144" y="1077137"/>
                      </a:cubicBezTo>
                      <a:lnTo>
                        <a:pt x="0" y="1031856"/>
                      </a:lnTo>
                      <a:lnTo>
                        <a:pt x="0" y="989329"/>
                      </a:lnTo>
                      <a:lnTo>
                        <a:pt x="1436" y="960896"/>
                      </a:lnTo>
                      <a:lnTo>
                        <a:pt x="1435" y="960896"/>
                      </a:lnTo>
                      <a:lnTo>
                        <a:pt x="5107" y="888177"/>
                      </a:lnTo>
                      <a:cubicBezTo>
                        <a:pt x="55770" y="389301"/>
                        <a:pt x="477086" y="0"/>
                        <a:pt x="989329" y="0"/>
                      </a:cubicBezTo>
                      <a:close/>
                      <a:moveTo>
                        <a:pt x="1441630" y="1065445"/>
                      </a:moveTo>
                      <a:cubicBezTo>
                        <a:pt x="1441611" y="1065238"/>
                        <a:pt x="1440510" y="1065790"/>
                        <a:pt x="1438005" y="1067335"/>
                      </a:cubicBezTo>
                      <a:lnTo>
                        <a:pt x="1435766" y="1068788"/>
                      </a:lnTo>
                      <a:lnTo>
                        <a:pt x="1435750" y="1068800"/>
                      </a:lnTo>
                      <a:lnTo>
                        <a:pt x="1435733" y="1068811"/>
                      </a:lnTo>
                      <a:lnTo>
                        <a:pt x="1428863" y="1073979"/>
                      </a:lnTo>
                      <a:cubicBezTo>
                        <a:pt x="1404594" y="1092311"/>
                        <a:pt x="1394700" y="1100031"/>
                        <a:pt x="1393094" y="1101558"/>
                      </a:cubicBezTo>
                      <a:cubicBezTo>
                        <a:pt x="1388878" y="1105567"/>
                        <a:pt x="1441764" y="1066896"/>
                        <a:pt x="1441630" y="1065445"/>
                      </a:cubicBezTo>
                      <a:close/>
                      <a:moveTo>
                        <a:pt x="869996" y="1395444"/>
                      </a:moveTo>
                      <a:cubicBezTo>
                        <a:pt x="865415" y="1390625"/>
                        <a:pt x="916578" y="1460390"/>
                        <a:pt x="904219" y="1440355"/>
                      </a:cubicBezTo>
                      <a:lnTo>
                        <a:pt x="902766" y="1438116"/>
                      </a:lnTo>
                      <a:lnTo>
                        <a:pt x="902754" y="1438100"/>
                      </a:lnTo>
                      <a:lnTo>
                        <a:pt x="902743" y="1438083"/>
                      </a:lnTo>
                      <a:lnTo>
                        <a:pt x="897575" y="1431213"/>
                      </a:lnTo>
                      <a:cubicBezTo>
                        <a:pt x="879243" y="1406944"/>
                        <a:pt x="871523" y="1397050"/>
                        <a:pt x="869996" y="1395444"/>
                      </a:cubicBezTo>
                      <a:close/>
                    </a:path>
                  </a:pathLst>
                </a:custGeom>
                <a:noFill/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8475D9AF-72DD-3E58-F6F7-8F8A6BF01CDD}"/>
                </a:ext>
              </a:extLst>
            </p:cNvPr>
            <p:cNvGrpSpPr/>
            <p:nvPr/>
          </p:nvGrpSpPr>
          <p:grpSpPr>
            <a:xfrm rot="18900000">
              <a:off x="5295735" y="11405251"/>
              <a:ext cx="1634836" cy="1634836"/>
              <a:chOff x="6427166" y="3729166"/>
              <a:chExt cx="1634836" cy="1634836"/>
            </a:xfrm>
          </p:grpSpPr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FB6D1A71-B3A0-AF6B-846A-013AB3277FCA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>
                <a:innerShdw blurRad="635000">
                  <a:srgbClr val="00CCFF"/>
                </a:innerShdw>
              </a:effectLst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98538ECF-8E0B-550F-4E54-312E671A7F08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C3220991-2DAB-B31C-CD77-192D4A873283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bg1"/>
                      </a:solidFill>
                    </a:rPr>
                    <a:t>STEP</a:t>
                  </a:r>
                </a:p>
              </p:txBody>
            </p:sp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098ACF6C-A176-D654-8A36-07AAD2C600F6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bg1"/>
                      </a:solidFill>
                      <a:latin typeface="Russo One" panose="02000503050000020004" pitchFamily="2" charset="0"/>
                    </a:rPr>
                    <a:t>01</a:t>
                  </a:r>
                </a:p>
              </p:txBody>
            </p:sp>
          </p:grpSp>
        </p:grpSp>
      </p:grpSp>
      <p:grpSp>
        <p:nvGrpSpPr>
          <p:cNvPr id="133" name="2">
            <a:extLst>
              <a:ext uri="{FF2B5EF4-FFF2-40B4-BE49-F238E27FC236}">
                <a16:creationId xmlns:a16="http://schemas.microsoft.com/office/drawing/2014/main" id="{CEC8B141-9009-6EA1-280D-5163673132EF}"/>
              </a:ext>
            </a:extLst>
          </p:cNvPr>
          <p:cNvGrpSpPr/>
          <p:nvPr/>
        </p:nvGrpSpPr>
        <p:grpSpPr>
          <a:xfrm>
            <a:off x="445570" y="3454019"/>
            <a:ext cx="11246302" cy="11246302"/>
            <a:chOff x="445570" y="3454019"/>
            <a:chExt cx="11246302" cy="11246302"/>
          </a:xfrm>
        </p:grpSpPr>
        <p:grpSp>
          <p:nvGrpSpPr>
            <p:cNvPr id="9" name="2">
              <a:extLst>
                <a:ext uri="{FF2B5EF4-FFF2-40B4-BE49-F238E27FC236}">
                  <a16:creationId xmlns:a16="http://schemas.microsoft.com/office/drawing/2014/main" id="{1AADC6FF-54DB-A9F7-940B-DB304715C3A0}"/>
                </a:ext>
              </a:extLst>
            </p:cNvPr>
            <p:cNvGrpSpPr/>
            <p:nvPr/>
          </p:nvGrpSpPr>
          <p:grpSpPr>
            <a:xfrm rot="18900000">
              <a:off x="445570" y="3454019"/>
              <a:ext cx="11246302" cy="11246302"/>
              <a:chOff x="1962959" y="-3782767"/>
              <a:chExt cx="11246302" cy="11246302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C9579FAB-C37B-5E6E-111C-11C0C0455BDB}"/>
                  </a:ext>
                </a:extLst>
              </p:cNvPr>
              <p:cNvSpPr/>
              <p:nvPr/>
            </p:nvSpPr>
            <p:spPr>
              <a:xfrm>
                <a:off x="1962959" y="-37827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E612C338-B232-9ED8-ADCF-1ACDD5D1E93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93203" y="855756"/>
                <a:ext cx="4183443" cy="4238265"/>
              </a:xfrm>
              <a:custGeom>
                <a:avLst/>
                <a:gdLst>
                  <a:gd name="connsiteX0" fmla="*/ 896859 w 4183443"/>
                  <a:gd name="connsiteY0" fmla="*/ 2703301 h 4238265"/>
                  <a:gd name="connsiteX1" fmla="*/ 901790 w 4183443"/>
                  <a:gd name="connsiteY1" fmla="*/ 2710880 h 4238265"/>
                  <a:gd name="connsiteX2" fmla="*/ 904045 w 4183443"/>
                  <a:gd name="connsiteY2" fmla="*/ 2715172 h 4238265"/>
                  <a:gd name="connsiteX3" fmla="*/ 911443 w 4183443"/>
                  <a:gd name="connsiteY3" fmla="*/ 2730472 h 4238265"/>
                  <a:gd name="connsiteX4" fmla="*/ 915191 w 4183443"/>
                  <a:gd name="connsiteY4" fmla="*/ 2738692 h 4238265"/>
                  <a:gd name="connsiteX5" fmla="*/ 932180 w 4183443"/>
                  <a:gd name="connsiteY5" fmla="*/ 2778760 h 4238265"/>
                  <a:gd name="connsiteX6" fmla="*/ 1069340 w 4183443"/>
                  <a:gd name="connsiteY6" fmla="*/ 3068320 h 4238265"/>
                  <a:gd name="connsiteX7" fmla="*/ 1113311 w 4183443"/>
                  <a:gd name="connsiteY7" fmla="*/ 3139138 h 4238265"/>
                  <a:gd name="connsiteX8" fmla="*/ 1121792 w 4183443"/>
                  <a:gd name="connsiteY8" fmla="*/ 3148572 h 4238265"/>
                  <a:gd name="connsiteX9" fmla="*/ 1130194 w 4183443"/>
                  <a:gd name="connsiteY9" fmla="*/ 3161427 h 4238265"/>
                  <a:gd name="connsiteX10" fmla="*/ 1168481 w 4183443"/>
                  <a:gd name="connsiteY10" fmla="*/ 3200505 h 4238265"/>
                  <a:gd name="connsiteX11" fmla="*/ 1121792 w 4183443"/>
                  <a:gd name="connsiteY11" fmla="*/ 3148572 h 4238265"/>
                  <a:gd name="connsiteX12" fmla="*/ 1069341 w 4183443"/>
                  <a:gd name="connsiteY12" fmla="*/ 3068321 h 4238265"/>
                  <a:gd name="connsiteX13" fmla="*/ 932181 w 4183443"/>
                  <a:gd name="connsiteY13" fmla="*/ 2778761 h 4238265"/>
                  <a:gd name="connsiteX14" fmla="*/ 917449 w 4183443"/>
                  <a:gd name="connsiteY14" fmla="*/ 2743642 h 4238265"/>
                  <a:gd name="connsiteX15" fmla="*/ 915191 w 4183443"/>
                  <a:gd name="connsiteY15" fmla="*/ 2738692 h 4238265"/>
                  <a:gd name="connsiteX16" fmla="*/ 913582 w 4183443"/>
                  <a:gd name="connsiteY16" fmla="*/ 2734896 h 4238265"/>
                  <a:gd name="connsiteX17" fmla="*/ 911443 w 4183443"/>
                  <a:gd name="connsiteY17" fmla="*/ 2730472 h 4238265"/>
                  <a:gd name="connsiteX18" fmla="*/ 907227 w 4183443"/>
                  <a:gd name="connsiteY18" fmla="*/ 2721228 h 4238265"/>
                  <a:gd name="connsiteX19" fmla="*/ 904045 w 4183443"/>
                  <a:gd name="connsiteY19" fmla="*/ 2715172 h 4238265"/>
                  <a:gd name="connsiteX20" fmla="*/ 902491 w 4183443"/>
                  <a:gd name="connsiteY20" fmla="*/ 2711958 h 4238265"/>
                  <a:gd name="connsiteX21" fmla="*/ 901790 w 4183443"/>
                  <a:gd name="connsiteY21" fmla="*/ 2710880 h 4238265"/>
                  <a:gd name="connsiteX22" fmla="*/ 900652 w 4183443"/>
                  <a:gd name="connsiteY22" fmla="*/ 2708715 h 4238265"/>
                  <a:gd name="connsiteX23" fmla="*/ 896859 w 4183443"/>
                  <a:gd name="connsiteY23" fmla="*/ 2703301 h 4238265"/>
                  <a:gd name="connsiteX24" fmla="*/ 989331 w 4183443"/>
                  <a:gd name="connsiteY24" fmla="*/ 2259606 h 4238265"/>
                  <a:gd name="connsiteX25" fmla="*/ 1973553 w 4183443"/>
                  <a:gd name="connsiteY25" fmla="*/ 3147783 h 4238265"/>
                  <a:gd name="connsiteX26" fmla="*/ 1978220 w 4183443"/>
                  <a:gd name="connsiteY26" fmla="*/ 3240203 h 4238265"/>
                  <a:gd name="connsiteX27" fmla="*/ 1978219 w 4183443"/>
                  <a:gd name="connsiteY27" fmla="*/ 3240203 h 4238265"/>
                  <a:gd name="connsiteX28" fmla="*/ 1978660 w 4183443"/>
                  <a:gd name="connsiteY28" fmla="*/ 3248935 h 4238265"/>
                  <a:gd name="connsiteX29" fmla="*/ 989330 w 4183443"/>
                  <a:gd name="connsiteY29" fmla="*/ 4238265 h 4238265"/>
                  <a:gd name="connsiteX30" fmla="*/ 0 w 4183443"/>
                  <a:gd name="connsiteY30" fmla="*/ 3248935 h 4238265"/>
                  <a:gd name="connsiteX31" fmla="*/ 888177 w 4183443"/>
                  <a:gd name="connsiteY31" fmla="*/ 2264713 h 4238265"/>
                  <a:gd name="connsiteX32" fmla="*/ 970284 w 4183443"/>
                  <a:gd name="connsiteY32" fmla="*/ 2260567 h 4238265"/>
                  <a:gd name="connsiteX33" fmla="*/ 970280 w 4183443"/>
                  <a:gd name="connsiteY33" fmla="*/ 2260600 h 4238265"/>
                  <a:gd name="connsiteX34" fmla="*/ 947420 w 4183443"/>
                  <a:gd name="connsiteY34" fmla="*/ 2359660 h 4238265"/>
                  <a:gd name="connsiteX35" fmla="*/ 939800 w 4183443"/>
                  <a:gd name="connsiteY35" fmla="*/ 2405380 h 4238265"/>
                  <a:gd name="connsiteX36" fmla="*/ 909320 w 4183443"/>
                  <a:gd name="connsiteY36" fmla="*/ 2473960 h 4238265"/>
                  <a:gd name="connsiteX37" fmla="*/ 886460 w 4183443"/>
                  <a:gd name="connsiteY37" fmla="*/ 2512060 h 4238265"/>
                  <a:gd name="connsiteX38" fmla="*/ 878840 w 4183443"/>
                  <a:gd name="connsiteY38" fmla="*/ 2641600 h 4238265"/>
                  <a:gd name="connsiteX39" fmla="*/ 879037 w 4183443"/>
                  <a:gd name="connsiteY39" fmla="*/ 2642397 h 4238265"/>
                  <a:gd name="connsiteX40" fmla="*/ 887347 w 4183443"/>
                  <a:gd name="connsiteY40" fmla="*/ 2676204 h 4238265"/>
                  <a:gd name="connsiteX41" fmla="*/ 889965 w 4183443"/>
                  <a:gd name="connsiteY41" fmla="*/ 2687105 h 4238265"/>
                  <a:gd name="connsiteX42" fmla="*/ 892217 w 4183443"/>
                  <a:gd name="connsiteY42" fmla="*/ 2696546 h 4238265"/>
                  <a:gd name="connsiteX43" fmla="*/ 892296 w 4183443"/>
                  <a:gd name="connsiteY43" fmla="*/ 2696835 h 4238265"/>
                  <a:gd name="connsiteX44" fmla="*/ 892781 w 4183443"/>
                  <a:gd name="connsiteY44" fmla="*/ 2698862 h 4238265"/>
                  <a:gd name="connsiteX45" fmla="*/ 893770 w 4183443"/>
                  <a:gd name="connsiteY45" fmla="*/ 2702239 h 4238265"/>
                  <a:gd name="connsiteX46" fmla="*/ 893771 w 4183443"/>
                  <a:gd name="connsiteY46" fmla="*/ 2702239 h 4238265"/>
                  <a:gd name="connsiteX47" fmla="*/ 892296 w 4183443"/>
                  <a:gd name="connsiteY47" fmla="*/ 2696835 h 4238265"/>
                  <a:gd name="connsiteX48" fmla="*/ 890540 w 4183443"/>
                  <a:gd name="connsiteY48" fmla="*/ 2689499 h 4238265"/>
                  <a:gd name="connsiteX49" fmla="*/ 889965 w 4183443"/>
                  <a:gd name="connsiteY49" fmla="*/ 2687105 h 4238265"/>
                  <a:gd name="connsiteX50" fmla="*/ 887923 w 4183443"/>
                  <a:gd name="connsiteY50" fmla="*/ 2678548 h 4238265"/>
                  <a:gd name="connsiteX51" fmla="*/ 887347 w 4183443"/>
                  <a:gd name="connsiteY51" fmla="*/ 2676204 h 4238265"/>
                  <a:gd name="connsiteX52" fmla="*/ 886181 w 4183443"/>
                  <a:gd name="connsiteY52" fmla="*/ 2671346 h 4238265"/>
                  <a:gd name="connsiteX53" fmla="*/ 879037 w 4183443"/>
                  <a:gd name="connsiteY53" fmla="*/ 2642397 h 4238265"/>
                  <a:gd name="connsiteX54" fmla="*/ 878841 w 4183443"/>
                  <a:gd name="connsiteY54" fmla="*/ 2641601 h 4238265"/>
                  <a:gd name="connsiteX55" fmla="*/ 886461 w 4183443"/>
                  <a:gd name="connsiteY55" fmla="*/ 2512061 h 4238265"/>
                  <a:gd name="connsiteX56" fmla="*/ 909321 w 4183443"/>
                  <a:gd name="connsiteY56" fmla="*/ 2473961 h 4238265"/>
                  <a:gd name="connsiteX57" fmla="*/ 939801 w 4183443"/>
                  <a:gd name="connsiteY57" fmla="*/ 2405381 h 4238265"/>
                  <a:gd name="connsiteX58" fmla="*/ 947421 w 4183443"/>
                  <a:gd name="connsiteY58" fmla="*/ 2359661 h 4238265"/>
                  <a:gd name="connsiteX59" fmla="*/ 970281 w 4183443"/>
                  <a:gd name="connsiteY59" fmla="*/ 2260601 h 4238265"/>
                  <a:gd name="connsiteX60" fmla="*/ 970285 w 4183443"/>
                  <a:gd name="connsiteY60" fmla="*/ 2260568 h 4238265"/>
                  <a:gd name="connsiteX61" fmla="*/ 3077130 w 4183443"/>
                  <a:gd name="connsiteY61" fmla="*/ 1395444 h 4238265"/>
                  <a:gd name="connsiteX62" fmla="*/ 3111353 w 4183443"/>
                  <a:gd name="connsiteY62" fmla="*/ 1440355 h 4238265"/>
                  <a:gd name="connsiteX63" fmla="*/ 3109900 w 4183443"/>
                  <a:gd name="connsiteY63" fmla="*/ 1438116 h 4238265"/>
                  <a:gd name="connsiteX64" fmla="*/ 3109888 w 4183443"/>
                  <a:gd name="connsiteY64" fmla="*/ 1438100 h 4238265"/>
                  <a:gd name="connsiteX65" fmla="*/ 3109877 w 4183443"/>
                  <a:gd name="connsiteY65" fmla="*/ 1438083 h 4238265"/>
                  <a:gd name="connsiteX66" fmla="*/ 3104709 w 4183443"/>
                  <a:gd name="connsiteY66" fmla="*/ 1431213 h 4238265"/>
                  <a:gd name="connsiteX67" fmla="*/ 3077130 w 4183443"/>
                  <a:gd name="connsiteY67" fmla="*/ 1395444 h 4238265"/>
                  <a:gd name="connsiteX68" fmla="*/ 3648764 w 4183443"/>
                  <a:gd name="connsiteY68" fmla="*/ 1065445 h 4238265"/>
                  <a:gd name="connsiteX69" fmla="*/ 3645139 w 4183443"/>
                  <a:gd name="connsiteY69" fmla="*/ 1067335 h 4238265"/>
                  <a:gd name="connsiteX70" fmla="*/ 3642900 w 4183443"/>
                  <a:gd name="connsiteY70" fmla="*/ 1068788 h 4238265"/>
                  <a:gd name="connsiteX71" fmla="*/ 3642884 w 4183443"/>
                  <a:gd name="connsiteY71" fmla="*/ 1068800 h 4238265"/>
                  <a:gd name="connsiteX72" fmla="*/ 3642867 w 4183443"/>
                  <a:gd name="connsiteY72" fmla="*/ 1068811 h 4238265"/>
                  <a:gd name="connsiteX73" fmla="*/ 3635997 w 4183443"/>
                  <a:gd name="connsiteY73" fmla="*/ 1073979 h 4238265"/>
                  <a:gd name="connsiteX74" fmla="*/ 3600228 w 4183443"/>
                  <a:gd name="connsiteY74" fmla="*/ 1101558 h 4238265"/>
                  <a:gd name="connsiteX75" fmla="*/ 3648764 w 4183443"/>
                  <a:gd name="connsiteY75" fmla="*/ 1065445 h 4238265"/>
                  <a:gd name="connsiteX76" fmla="*/ 2207134 w 4183443"/>
                  <a:gd name="connsiteY76" fmla="*/ 1031857 h 4238265"/>
                  <a:gd name="connsiteX77" fmla="*/ 2209278 w 4183443"/>
                  <a:gd name="connsiteY77" fmla="*/ 1077138 h 4238265"/>
                  <a:gd name="connsiteX78" fmla="*/ 3092961 w 4183443"/>
                  <a:gd name="connsiteY78" fmla="*/ 1966448 h 4238265"/>
                  <a:gd name="connsiteX79" fmla="*/ 3165680 w 4183443"/>
                  <a:gd name="connsiteY79" fmla="*/ 1970120 h 4238265"/>
                  <a:gd name="connsiteX80" fmla="*/ 3165680 w 4183443"/>
                  <a:gd name="connsiteY80" fmla="*/ 1970119 h 4238265"/>
                  <a:gd name="connsiteX81" fmla="*/ 3194113 w 4183443"/>
                  <a:gd name="connsiteY81" fmla="*/ 1971555 h 4238265"/>
                  <a:gd name="connsiteX82" fmla="*/ 3310988 w 4183443"/>
                  <a:gd name="connsiteY82" fmla="*/ 1971555 h 4238265"/>
                  <a:gd name="connsiteX83" fmla="*/ 3297616 w 4183443"/>
                  <a:gd name="connsiteY83" fmla="*/ 1973553 h 4238265"/>
                  <a:gd name="connsiteX84" fmla="*/ 3271340 w 4183443"/>
                  <a:gd name="connsiteY84" fmla="*/ 1974880 h 4238265"/>
                  <a:gd name="connsiteX85" fmla="*/ 3271340 w 4183443"/>
                  <a:gd name="connsiteY85" fmla="*/ 1974879 h 4238265"/>
                  <a:gd name="connsiteX86" fmla="*/ 3196464 w 4183443"/>
                  <a:gd name="connsiteY86" fmla="*/ 1978660 h 4238265"/>
                  <a:gd name="connsiteX87" fmla="*/ 2912108 w 4183443"/>
                  <a:gd name="connsiteY87" fmla="*/ 1978660 h 4238265"/>
                  <a:gd name="connsiteX88" fmla="*/ 1978661 w 4183443"/>
                  <a:gd name="connsiteY88" fmla="*/ 2912107 h 4238265"/>
                  <a:gd name="connsiteX89" fmla="*/ 1978661 w 4183443"/>
                  <a:gd name="connsiteY89" fmla="*/ 3240170 h 4238265"/>
                  <a:gd name="connsiteX90" fmla="*/ 1978220 w 4183443"/>
                  <a:gd name="connsiteY90" fmla="*/ 3240202 h 4238265"/>
                  <a:gd name="connsiteX91" fmla="*/ 1973553 w 4183443"/>
                  <a:gd name="connsiteY91" fmla="*/ 3147782 h 4238265"/>
                  <a:gd name="connsiteX92" fmla="*/ 989331 w 4183443"/>
                  <a:gd name="connsiteY92" fmla="*/ 2259605 h 4238265"/>
                  <a:gd name="connsiteX93" fmla="*/ 1273687 w 4183443"/>
                  <a:gd name="connsiteY93" fmla="*/ 2259605 h 4238265"/>
                  <a:gd name="connsiteX94" fmla="*/ 2207134 w 4183443"/>
                  <a:gd name="connsiteY94" fmla="*/ 1326158 h 4238265"/>
                  <a:gd name="connsiteX95" fmla="*/ 3196463 w 4183443"/>
                  <a:gd name="connsiteY95" fmla="*/ 0 h 4238265"/>
                  <a:gd name="connsiteX96" fmla="*/ 3749607 w 4183443"/>
                  <a:gd name="connsiteY96" fmla="*/ 168962 h 4238265"/>
                  <a:gd name="connsiteX97" fmla="*/ 3895843 w 4183443"/>
                  <a:gd name="connsiteY97" fmla="*/ 289618 h 4238265"/>
                  <a:gd name="connsiteX98" fmla="*/ 3896407 w 4183443"/>
                  <a:gd name="connsiteY98" fmla="*/ 290231 h 4238265"/>
                  <a:gd name="connsiteX99" fmla="*/ 4007855 w 4183443"/>
                  <a:gd name="connsiteY99" fmla="*/ 425307 h 4238265"/>
                  <a:gd name="connsiteX100" fmla="*/ 4066621 w 4183443"/>
                  <a:gd name="connsiteY100" fmla="*/ 518243 h 4238265"/>
                  <a:gd name="connsiteX101" fmla="*/ 4108047 w 4183443"/>
                  <a:gd name="connsiteY101" fmla="*/ 604238 h 4238265"/>
                  <a:gd name="connsiteX102" fmla="*/ 4133109 w 4183443"/>
                  <a:gd name="connsiteY102" fmla="*/ 672711 h 4238265"/>
                  <a:gd name="connsiteX103" fmla="*/ 4142411 w 4183443"/>
                  <a:gd name="connsiteY103" fmla="*/ 699393 h 4238265"/>
                  <a:gd name="connsiteX104" fmla="*/ 4143155 w 4183443"/>
                  <a:gd name="connsiteY104" fmla="*/ 702286 h 4238265"/>
                  <a:gd name="connsiteX105" fmla="*/ 4164561 w 4183443"/>
                  <a:gd name="connsiteY105" fmla="*/ 788885 h 4238265"/>
                  <a:gd name="connsiteX106" fmla="*/ 4178336 w 4183443"/>
                  <a:gd name="connsiteY106" fmla="*/ 881072 h 4238265"/>
                  <a:gd name="connsiteX107" fmla="*/ 4179663 w 4183443"/>
                  <a:gd name="connsiteY107" fmla="*/ 907348 h 4238265"/>
                  <a:gd name="connsiteX108" fmla="*/ 4179662 w 4183443"/>
                  <a:gd name="connsiteY108" fmla="*/ 907348 h 4238265"/>
                  <a:gd name="connsiteX109" fmla="*/ 4183443 w 4183443"/>
                  <a:gd name="connsiteY109" fmla="*/ 982224 h 4238265"/>
                  <a:gd name="connsiteX110" fmla="*/ 4183443 w 4183443"/>
                  <a:gd name="connsiteY110" fmla="*/ 1038961 h 4238265"/>
                  <a:gd name="connsiteX111" fmla="*/ 4181299 w 4183443"/>
                  <a:gd name="connsiteY111" fmla="*/ 1084242 h 4238265"/>
                  <a:gd name="connsiteX112" fmla="*/ 3389803 w 4183443"/>
                  <a:gd name="connsiteY112" fmla="*/ 1959777 h 4238265"/>
                  <a:gd name="connsiteX113" fmla="*/ 3310988 w 4183443"/>
                  <a:gd name="connsiteY113" fmla="*/ 1971554 h 4238265"/>
                  <a:gd name="connsiteX114" fmla="*/ 3194113 w 4183443"/>
                  <a:gd name="connsiteY114" fmla="*/ 1971554 h 4238265"/>
                  <a:gd name="connsiteX115" fmla="*/ 3165680 w 4183443"/>
                  <a:gd name="connsiteY115" fmla="*/ 1970118 h 4238265"/>
                  <a:gd name="connsiteX116" fmla="*/ 3165680 w 4183443"/>
                  <a:gd name="connsiteY116" fmla="*/ 1970119 h 4238265"/>
                  <a:gd name="connsiteX117" fmla="*/ 3092961 w 4183443"/>
                  <a:gd name="connsiteY117" fmla="*/ 1966447 h 4238265"/>
                  <a:gd name="connsiteX118" fmla="*/ 2209278 w 4183443"/>
                  <a:gd name="connsiteY118" fmla="*/ 1077137 h 4238265"/>
                  <a:gd name="connsiteX119" fmla="*/ 2207134 w 4183443"/>
                  <a:gd name="connsiteY119" fmla="*/ 1031856 h 4238265"/>
                  <a:gd name="connsiteX120" fmla="*/ 2207134 w 4183443"/>
                  <a:gd name="connsiteY120" fmla="*/ 989329 h 4238265"/>
                  <a:gd name="connsiteX121" fmla="*/ 2208570 w 4183443"/>
                  <a:gd name="connsiteY121" fmla="*/ 960896 h 4238265"/>
                  <a:gd name="connsiteX122" fmla="*/ 2208569 w 4183443"/>
                  <a:gd name="connsiteY122" fmla="*/ 960896 h 4238265"/>
                  <a:gd name="connsiteX123" fmla="*/ 2212241 w 4183443"/>
                  <a:gd name="connsiteY123" fmla="*/ 888177 h 4238265"/>
                  <a:gd name="connsiteX124" fmla="*/ 3196463 w 4183443"/>
                  <a:gd name="connsiteY124" fmla="*/ 0 h 4238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183443" h="4238265">
                    <a:moveTo>
                      <a:pt x="896859" y="2703301"/>
                    </a:moveTo>
                    <a:lnTo>
                      <a:pt x="901790" y="2710880"/>
                    </a:lnTo>
                    <a:lnTo>
                      <a:pt x="904045" y="2715172"/>
                    </a:lnTo>
                    <a:lnTo>
                      <a:pt x="911443" y="2730472"/>
                    </a:lnTo>
                    <a:lnTo>
                      <a:pt x="915191" y="2738692"/>
                    </a:lnTo>
                    <a:lnTo>
                      <a:pt x="932180" y="2778760"/>
                    </a:lnTo>
                    <a:cubicBezTo>
                      <a:pt x="1033920" y="3028486"/>
                      <a:pt x="907455" y="2785021"/>
                      <a:pt x="1069340" y="3068320"/>
                    </a:cubicBezTo>
                    <a:cubicBezTo>
                      <a:pt x="1082723" y="3091741"/>
                      <a:pt x="1097084" y="3116227"/>
                      <a:pt x="1113311" y="3139138"/>
                    </a:cubicBezTo>
                    <a:lnTo>
                      <a:pt x="1121792" y="3148572"/>
                    </a:lnTo>
                    <a:lnTo>
                      <a:pt x="1130194" y="3161427"/>
                    </a:lnTo>
                    <a:lnTo>
                      <a:pt x="1168481" y="3200505"/>
                    </a:lnTo>
                    <a:lnTo>
                      <a:pt x="1121792" y="3148572"/>
                    </a:lnTo>
                    <a:lnTo>
                      <a:pt x="1069341" y="3068321"/>
                    </a:lnTo>
                    <a:cubicBezTo>
                      <a:pt x="907456" y="2785022"/>
                      <a:pt x="1033921" y="3028487"/>
                      <a:pt x="932181" y="2778761"/>
                    </a:cubicBezTo>
                    <a:cubicBezTo>
                      <a:pt x="926422" y="2764626"/>
                      <a:pt x="921560" y="2753075"/>
                      <a:pt x="917449" y="2743642"/>
                    </a:cubicBezTo>
                    <a:lnTo>
                      <a:pt x="915191" y="2738692"/>
                    </a:lnTo>
                    <a:lnTo>
                      <a:pt x="913582" y="2734896"/>
                    </a:lnTo>
                    <a:lnTo>
                      <a:pt x="911443" y="2730472"/>
                    </a:lnTo>
                    <a:lnTo>
                      <a:pt x="907227" y="2721228"/>
                    </a:lnTo>
                    <a:lnTo>
                      <a:pt x="904045" y="2715172"/>
                    </a:lnTo>
                    <a:lnTo>
                      <a:pt x="902491" y="2711958"/>
                    </a:lnTo>
                    <a:lnTo>
                      <a:pt x="901790" y="2710880"/>
                    </a:lnTo>
                    <a:lnTo>
                      <a:pt x="900652" y="2708715"/>
                    </a:lnTo>
                    <a:cubicBezTo>
                      <a:pt x="898972" y="2705883"/>
                      <a:pt x="897756" y="2704234"/>
                      <a:pt x="896859" y="2703301"/>
                    </a:cubicBezTo>
                    <a:close/>
                    <a:moveTo>
                      <a:pt x="989331" y="2259606"/>
                    </a:moveTo>
                    <a:cubicBezTo>
                      <a:pt x="1501573" y="2259606"/>
                      <a:pt x="1922889" y="2648907"/>
                      <a:pt x="1973553" y="3147783"/>
                    </a:cubicBezTo>
                    <a:lnTo>
                      <a:pt x="1978220" y="3240203"/>
                    </a:lnTo>
                    <a:lnTo>
                      <a:pt x="1978219" y="3240203"/>
                    </a:lnTo>
                    <a:lnTo>
                      <a:pt x="1978660" y="3248935"/>
                    </a:lnTo>
                    <a:cubicBezTo>
                      <a:pt x="1978660" y="3795327"/>
                      <a:pt x="1535722" y="4238265"/>
                      <a:pt x="989330" y="4238265"/>
                    </a:cubicBezTo>
                    <a:cubicBezTo>
                      <a:pt x="442938" y="4238265"/>
                      <a:pt x="0" y="3795327"/>
                      <a:pt x="0" y="3248935"/>
                    </a:cubicBezTo>
                    <a:cubicBezTo>
                      <a:pt x="0" y="2736693"/>
                      <a:pt x="389301" y="2315376"/>
                      <a:pt x="888177" y="2264713"/>
                    </a:cubicBezTo>
                    <a:lnTo>
                      <a:pt x="970284" y="2260567"/>
                    </a:lnTo>
                    <a:lnTo>
                      <a:pt x="970280" y="2260600"/>
                    </a:lnTo>
                    <a:cubicBezTo>
                      <a:pt x="960385" y="2334810"/>
                      <a:pt x="965989" y="2279196"/>
                      <a:pt x="947420" y="2359660"/>
                    </a:cubicBezTo>
                    <a:cubicBezTo>
                      <a:pt x="943946" y="2374715"/>
                      <a:pt x="942340" y="2390140"/>
                      <a:pt x="939800" y="2405380"/>
                    </a:cubicBezTo>
                    <a:cubicBezTo>
                      <a:pt x="927689" y="2435657"/>
                      <a:pt x="924575" y="2446501"/>
                      <a:pt x="909320" y="2473960"/>
                    </a:cubicBezTo>
                    <a:cubicBezTo>
                      <a:pt x="902127" y="2486907"/>
                      <a:pt x="889109" y="2497488"/>
                      <a:pt x="886460" y="2512060"/>
                    </a:cubicBezTo>
                    <a:cubicBezTo>
                      <a:pt x="878722" y="2554617"/>
                      <a:pt x="881380" y="2598420"/>
                      <a:pt x="878840" y="2641600"/>
                    </a:cubicBezTo>
                    <a:lnTo>
                      <a:pt x="879037" y="2642397"/>
                    </a:lnTo>
                    <a:lnTo>
                      <a:pt x="887347" y="2676204"/>
                    </a:lnTo>
                    <a:lnTo>
                      <a:pt x="889965" y="2687105"/>
                    </a:lnTo>
                    <a:lnTo>
                      <a:pt x="892217" y="2696546"/>
                    </a:lnTo>
                    <a:lnTo>
                      <a:pt x="892296" y="2696835"/>
                    </a:lnTo>
                    <a:lnTo>
                      <a:pt x="892781" y="2698862"/>
                    </a:lnTo>
                    <a:cubicBezTo>
                      <a:pt x="893271" y="2700829"/>
                      <a:pt x="893553" y="2701799"/>
                      <a:pt x="893770" y="2702239"/>
                    </a:cubicBezTo>
                    <a:lnTo>
                      <a:pt x="893771" y="2702239"/>
                    </a:lnTo>
                    <a:lnTo>
                      <a:pt x="892296" y="2696835"/>
                    </a:lnTo>
                    <a:lnTo>
                      <a:pt x="890540" y="2689499"/>
                    </a:lnTo>
                    <a:lnTo>
                      <a:pt x="889965" y="2687105"/>
                    </a:lnTo>
                    <a:lnTo>
                      <a:pt x="887923" y="2678548"/>
                    </a:lnTo>
                    <a:lnTo>
                      <a:pt x="887347" y="2676204"/>
                    </a:lnTo>
                    <a:lnTo>
                      <a:pt x="886181" y="2671346"/>
                    </a:lnTo>
                    <a:lnTo>
                      <a:pt x="879037" y="2642397"/>
                    </a:lnTo>
                    <a:lnTo>
                      <a:pt x="878841" y="2641601"/>
                    </a:lnTo>
                    <a:cubicBezTo>
                      <a:pt x="881381" y="2598421"/>
                      <a:pt x="878723" y="2554618"/>
                      <a:pt x="886461" y="2512061"/>
                    </a:cubicBezTo>
                    <a:cubicBezTo>
                      <a:pt x="889110" y="2497489"/>
                      <a:pt x="902128" y="2486908"/>
                      <a:pt x="909321" y="2473961"/>
                    </a:cubicBezTo>
                    <a:cubicBezTo>
                      <a:pt x="924576" y="2446502"/>
                      <a:pt x="927690" y="2435658"/>
                      <a:pt x="939801" y="2405381"/>
                    </a:cubicBezTo>
                    <a:cubicBezTo>
                      <a:pt x="942341" y="2390141"/>
                      <a:pt x="943947" y="2374716"/>
                      <a:pt x="947421" y="2359661"/>
                    </a:cubicBezTo>
                    <a:cubicBezTo>
                      <a:pt x="965990" y="2279197"/>
                      <a:pt x="960386" y="2334811"/>
                      <a:pt x="970281" y="2260601"/>
                    </a:cubicBezTo>
                    <a:lnTo>
                      <a:pt x="970285" y="2260568"/>
                    </a:lnTo>
                    <a:close/>
                    <a:moveTo>
                      <a:pt x="3077130" y="1395444"/>
                    </a:moveTo>
                    <a:cubicBezTo>
                      <a:pt x="3072549" y="1390625"/>
                      <a:pt x="3123712" y="1460390"/>
                      <a:pt x="3111353" y="1440355"/>
                    </a:cubicBezTo>
                    <a:lnTo>
                      <a:pt x="3109900" y="1438116"/>
                    </a:lnTo>
                    <a:lnTo>
                      <a:pt x="3109888" y="1438100"/>
                    </a:lnTo>
                    <a:lnTo>
                      <a:pt x="3109877" y="1438083"/>
                    </a:lnTo>
                    <a:lnTo>
                      <a:pt x="3104709" y="1431213"/>
                    </a:lnTo>
                    <a:cubicBezTo>
                      <a:pt x="3086377" y="1406944"/>
                      <a:pt x="3078657" y="1397050"/>
                      <a:pt x="3077130" y="1395444"/>
                    </a:cubicBezTo>
                    <a:close/>
                    <a:moveTo>
                      <a:pt x="3648764" y="1065445"/>
                    </a:moveTo>
                    <a:cubicBezTo>
                      <a:pt x="3648745" y="1065238"/>
                      <a:pt x="3647644" y="1065790"/>
                      <a:pt x="3645139" y="1067335"/>
                    </a:cubicBezTo>
                    <a:lnTo>
                      <a:pt x="3642900" y="1068788"/>
                    </a:lnTo>
                    <a:lnTo>
                      <a:pt x="3642884" y="1068800"/>
                    </a:lnTo>
                    <a:lnTo>
                      <a:pt x="3642867" y="1068811"/>
                    </a:lnTo>
                    <a:lnTo>
                      <a:pt x="3635997" y="1073979"/>
                    </a:lnTo>
                    <a:cubicBezTo>
                      <a:pt x="3611728" y="1092311"/>
                      <a:pt x="3601834" y="1100031"/>
                      <a:pt x="3600228" y="1101558"/>
                    </a:cubicBezTo>
                    <a:cubicBezTo>
                      <a:pt x="3596012" y="1105567"/>
                      <a:pt x="3648898" y="1066896"/>
                      <a:pt x="3648764" y="1065445"/>
                    </a:cubicBezTo>
                    <a:close/>
                    <a:moveTo>
                      <a:pt x="2207134" y="1031857"/>
                    </a:moveTo>
                    <a:lnTo>
                      <a:pt x="2209278" y="1077138"/>
                    </a:lnTo>
                    <a:cubicBezTo>
                      <a:pt x="2253875" y="1545686"/>
                      <a:pt x="2625265" y="1918952"/>
                      <a:pt x="3092961" y="1966448"/>
                    </a:cubicBezTo>
                    <a:lnTo>
                      <a:pt x="3165680" y="1970120"/>
                    </a:lnTo>
                    <a:lnTo>
                      <a:pt x="3165680" y="1970119"/>
                    </a:lnTo>
                    <a:lnTo>
                      <a:pt x="3194113" y="1971555"/>
                    </a:lnTo>
                    <a:lnTo>
                      <a:pt x="3310988" y="1971555"/>
                    </a:lnTo>
                    <a:lnTo>
                      <a:pt x="3297616" y="1973553"/>
                    </a:lnTo>
                    <a:lnTo>
                      <a:pt x="3271340" y="1974880"/>
                    </a:lnTo>
                    <a:lnTo>
                      <a:pt x="3271340" y="1974879"/>
                    </a:lnTo>
                    <a:lnTo>
                      <a:pt x="3196464" y="1978660"/>
                    </a:lnTo>
                    <a:lnTo>
                      <a:pt x="2912108" y="1978660"/>
                    </a:lnTo>
                    <a:cubicBezTo>
                      <a:pt x="2396579" y="1978660"/>
                      <a:pt x="1978661" y="2396578"/>
                      <a:pt x="1978661" y="2912107"/>
                    </a:cubicBezTo>
                    <a:lnTo>
                      <a:pt x="1978661" y="3240170"/>
                    </a:lnTo>
                    <a:lnTo>
                      <a:pt x="1978220" y="3240202"/>
                    </a:lnTo>
                    <a:lnTo>
                      <a:pt x="1973553" y="3147782"/>
                    </a:lnTo>
                    <a:cubicBezTo>
                      <a:pt x="1922889" y="2648906"/>
                      <a:pt x="1501573" y="2259605"/>
                      <a:pt x="989331" y="2259605"/>
                    </a:cubicBezTo>
                    <a:lnTo>
                      <a:pt x="1273687" y="2259605"/>
                    </a:lnTo>
                    <a:cubicBezTo>
                      <a:pt x="1789216" y="2259605"/>
                      <a:pt x="2207134" y="1841687"/>
                      <a:pt x="2207134" y="1326158"/>
                    </a:cubicBezTo>
                    <a:close/>
                    <a:moveTo>
                      <a:pt x="3196463" y="0"/>
                    </a:moveTo>
                    <a:cubicBezTo>
                      <a:pt x="3401360" y="0"/>
                      <a:pt x="3591709" y="62288"/>
                      <a:pt x="3749607" y="168962"/>
                    </a:cubicBezTo>
                    <a:lnTo>
                      <a:pt x="3895843" y="289618"/>
                    </a:lnTo>
                    <a:lnTo>
                      <a:pt x="3896407" y="290231"/>
                    </a:lnTo>
                    <a:lnTo>
                      <a:pt x="4007855" y="425307"/>
                    </a:lnTo>
                    <a:lnTo>
                      <a:pt x="4066621" y="518243"/>
                    </a:lnTo>
                    <a:lnTo>
                      <a:pt x="4108047" y="604238"/>
                    </a:lnTo>
                    <a:lnTo>
                      <a:pt x="4133109" y="672711"/>
                    </a:lnTo>
                    <a:lnTo>
                      <a:pt x="4142411" y="699393"/>
                    </a:lnTo>
                    <a:lnTo>
                      <a:pt x="4143155" y="702286"/>
                    </a:lnTo>
                    <a:lnTo>
                      <a:pt x="4164561" y="788885"/>
                    </a:lnTo>
                    <a:cubicBezTo>
                      <a:pt x="4170556" y="819141"/>
                      <a:pt x="4175170" y="849892"/>
                      <a:pt x="4178336" y="881072"/>
                    </a:cubicBezTo>
                    <a:lnTo>
                      <a:pt x="4179663" y="907348"/>
                    </a:lnTo>
                    <a:lnTo>
                      <a:pt x="4179662" y="907348"/>
                    </a:lnTo>
                    <a:lnTo>
                      <a:pt x="4183443" y="982224"/>
                    </a:lnTo>
                    <a:lnTo>
                      <a:pt x="4183443" y="1038961"/>
                    </a:lnTo>
                    <a:lnTo>
                      <a:pt x="4181299" y="1084242"/>
                    </a:lnTo>
                    <a:cubicBezTo>
                      <a:pt x="4139676" y="1521552"/>
                      <a:pt x="3813379" y="1875863"/>
                      <a:pt x="3389803" y="1959777"/>
                    </a:cubicBezTo>
                    <a:lnTo>
                      <a:pt x="3310988" y="1971554"/>
                    </a:lnTo>
                    <a:lnTo>
                      <a:pt x="3194113" y="1971554"/>
                    </a:lnTo>
                    <a:lnTo>
                      <a:pt x="3165680" y="1970118"/>
                    </a:lnTo>
                    <a:lnTo>
                      <a:pt x="3165680" y="1970119"/>
                    </a:lnTo>
                    <a:lnTo>
                      <a:pt x="3092961" y="1966447"/>
                    </a:lnTo>
                    <a:cubicBezTo>
                      <a:pt x="2625265" y="1918951"/>
                      <a:pt x="2253875" y="1545685"/>
                      <a:pt x="2209278" y="1077137"/>
                    </a:cubicBezTo>
                    <a:lnTo>
                      <a:pt x="2207134" y="1031856"/>
                    </a:lnTo>
                    <a:lnTo>
                      <a:pt x="2207134" y="989329"/>
                    </a:lnTo>
                    <a:lnTo>
                      <a:pt x="2208570" y="960896"/>
                    </a:lnTo>
                    <a:lnTo>
                      <a:pt x="2208569" y="960896"/>
                    </a:lnTo>
                    <a:lnTo>
                      <a:pt x="2212241" y="888177"/>
                    </a:lnTo>
                    <a:cubicBezTo>
                      <a:pt x="2262904" y="389301"/>
                      <a:pt x="2684220" y="0"/>
                      <a:pt x="3196463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>
                <a:innerShdw blurRad="635000">
                  <a:srgbClr val="00CCFF"/>
                </a:innerShdw>
              </a:effectLst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8626B722-D824-E672-DF4F-7F6C4EC5AA7A}"/>
                </a:ext>
              </a:extLst>
            </p:cNvPr>
            <p:cNvGrpSpPr/>
            <p:nvPr/>
          </p:nvGrpSpPr>
          <p:grpSpPr>
            <a:xfrm rot="2700000">
              <a:off x="5267160" y="8254990"/>
              <a:ext cx="1634836" cy="1634836"/>
              <a:chOff x="6427166" y="3729166"/>
              <a:chExt cx="1634836" cy="163483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7FEAA7C3-F79A-83A4-163E-E4957552EA87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>
                <a:innerShdw blurRad="635000">
                  <a:srgbClr val="00CCFF"/>
                </a:innerShdw>
              </a:effectLst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511616E8-6712-0DD4-5B23-C147EE5A26AE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1A48597C-2741-3021-7668-0E984F3C460E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bg1"/>
                      </a:solidFill>
                    </a:rPr>
                    <a:t>STEP</a:t>
                  </a:r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F27D6764-4587-7917-0A23-39D347FDF31B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bg1"/>
                      </a:solidFill>
                      <a:latin typeface="Russo One" panose="02000503050000020004" pitchFamily="2" charset="0"/>
                    </a:rPr>
                    <a:t>02</a:t>
                  </a:r>
                </a:p>
              </p:txBody>
            </p:sp>
          </p:grp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06639CE1-D119-BB88-6E9A-ADB36906AFDD}"/>
                </a:ext>
              </a:extLst>
            </p:cNvPr>
            <p:cNvGrpSpPr/>
            <p:nvPr/>
          </p:nvGrpSpPr>
          <p:grpSpPr>
            <a:xfrm rot="2700000">
              <a:off x="5295735" y="11415351"/>
              <a:ext cx="1634836" cy="1634836"/>
              <a:chOff x="6427166" y="3729166"/>
              <a:chExt cx="1634836" cy="1634836"/>
            </a:xfrm>
          </p:grpSpPr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58F057EE-D300-8916-8A91-8DA24353C112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>
                <a:innerShdw blurRad="635000">
                  <a:srgbClr val="00CCFF"/>
                </a:innerShdw>
              </a:effectLst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E2AB173B-F818-422B-641F-F5A6003683B4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53629280-7DEF-8718-CA64-4FAD968AE26A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bg1"/>
                      </a:solidFill>
                    </a:rPr>
                    <a:t>STEP</a:t>
                  </a:r>
                </a:p>
              </p:txBody>
            </p:sp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C8BD5A44-70AC-C763-BB31-0C382F2D9BC1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bg1"/>
                      </a:solidFill>
                      <a:latin typeface="Russo One" panose="02000503050000020004" pitchFamily="2" charset="0"/>
                    </a:rPr>
                    <a:t>03</a:t>
                  </a:r>
                </a:p>
              </p:txBody>
            </p:sp>
          </p:grp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7AC56DCE-90ED-79B4-73F3-AD79535C6D02}"/>
              </a:ext>
            </a:extLst>
          </p:cNvPr>
          <p:cNvSpPr txBox="1"/>
          <p:nvPr/>
        </p:nvSpPr>
        <p:spPr>
          <a:xfrm>
            <a:off x="1391651" y="1799214"/>
            <a:ext cx="241568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IDEA</a:t>
            </a:r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Maecenas portico cogue Massa. Fuse poseurs, 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A73CE79-4AE9-E811-03F6-6D76D3B11291}"/>
              </a:ext>
            </a:extLst>
          </p:cNvPr>
          <p:cNvSpPr txBox="1"/>
          <p:nvPr/>
        </p:nvSpPr>
        <p:spPr>
          <a:xfrm>
            <a:off x="3787032" y="4168948"/>
            <a:ext cx="241568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RESEARCH</a:t>
            </a:r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Maecenas portico cogue Massa. Fuse poseurs, 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D3F1799-8A2A-8AEB-63C2-8E3F8855F13E}"/>
              </a:ext>
            </a:extLst>
          </p:cNvPr>
          <p:cNvSpPr txBox="1"/>
          <p:nvPr/>
        </p:nvSpPr>
        <p:spPr>
          <a:xfrm>
            <a:off x="6011817" y="1799214"/>
            <a:ext cx="241568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PROJECT</a:t>
            </a:r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Maecenas portico cogue Massa. Fuse poseurs, 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B201C37-D99B-B828-BD7F-8C0DA5EA7AED}"/>
              </a:ext>
            </a:extLst>
          </p:cNvPr>
          <p:cNvSpPr txBox="1"/>
          <p:nvPr/>
        </p:nvSpPr>
        <p:spPr>
          <a:xfrm>
            <a:off x="8421234" y="4168948"/>
            <a:ext cx="241568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BUSINESS</a:t>
            </a:r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Maecenas portico cogue Massa. Fuse poseurs,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7" name="Graphic 6" descr="Dollar with solid fill">
            <a:extLst>
              <a:ext uri="{FF2B5EF4-FFF2-40B4-BE49-F238E27FC236}">
                <a16:creationId xmlns:a16="http://schemas.microsoft.com/office/drawing/2014/main" id="{F8437691-87A3-0A10-DB61-1BAECB775C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00474" y="3679605"/>
            <a:ext cx="457200" cy="457200"/>
          </a:xfrm>
          <a:prstGeom prst="rect">
            <a:avLst/>
          </a:prstGeom>
        </p:spPr>
      </p:pic>
      <p:pic>
        <p:nvPicPr>
          <p:cNvPr id="11" name="Graphic 10" descr="Single gear with solid fill">
            <a:extLst>
              <a:ext uri="{FF2B5EF4-FFF2-40B4-BE49-F238E27FC236}">
                <a16:creationId xmlns:a16="http://schemas.microsoft.com/office/drawing/2014/main" id="{D21994B2-EE88-8AA2-3AE3-025F42DE58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91057" y="1325784"/>
            <a:ext cx="457200" cy="457200"/>
          </a:xfrm>
          <a:prstGeom prst="rect">
            <a:avLst/>
          </a:prstGeom>
        </p:spPr>
      </p:pic>
      <p:pic>
        <p:nvPicPr>
          <p:cNvPr id="19" name="Graphic 18" descr="Handshake with solid fill">
            <a:extLst>
              <a:ext uri="{FF2B5EF4-FFF2-40B4-BE49-F238E27FC236}">
                <a16:creationId xmlns:a16="http://schemas.microsoft.com/office/drawing/2014/main" id="{6E1E4CEE-C685-E862-DF18-636BE64D94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70891" y="1325784"/>
            <a:ext cx="457200" cy="457200"/>
          </a:xfrm>
          <a:prstGeom prst="rect">
            <a:avLst/>
          </a:prstGeom>
        </p:spPr>
      </p:pic>
      <p:pic>
        <p:nvPicPr>
          <p:cNvPr id="20" name="Graphic 19" descr="Bar graph with upward trend with solid fill">
            <a:extLst>
              <a:ext uri="{FF2B5EF4-FFF2-40B4-BE49-F238E27FC236}">
                <a16:creationId xmlns:a16="http://schemas.microsoft.com/office/drawing/2014/main" id="{7F70D425-F2D6-0F94-9DCA-C110B57F43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66272" y="367960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20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0 L 0.09167 -1.12616 " pathEditMode="relative" rAng="0" ptsTypes="AA">
                                      <p:cBhvr>
                                        <p:cTn id="6" dur="207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563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-0.09076 -0.9847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4" y="-4923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12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-0.08985 -0.9863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92" y="-4932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6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5" grpId="0"/>
      <p:bldP spid="42" grpId="0"/>
      <p:bldP spid="43" grpId="0"/>
      <p:bldP spid="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0">
              <a:schemeClr val="bg1">
                <a:lumMod val="65000"/>
              </a:schemeClr>
            </a:gs>
            <a:gs pos="21000">
              <a:schemeClr val="bg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37E577-ED5F-A123-1C90-F67B36ECD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Freeform: Shape 5">
            <a:extLst>
              <a:ext uri="{FF2B5EF4-FFF2-40B4-BE49-F238E27FC236}">
                <a16:creationId xmlns:a16="http://schemas.microsoft.com/office/drawing/2014/main" id="{3489CE12-A651-1B7F-7D28-39AF881E484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72383" y="1349602"/>
            <a:ext cx="8647234" cy="4285019"/>
          </a:xfrm>
          <a:custGeom>
            <a:avLst/>
            <a:gdLst>
              <a:gd name="connsiteX0" fmla="*/ 5090559 w 8647234"/>
              <a:gd name="connsiteY0" fmla="*/ 3263648 h 4285019"/>
              <a:gd name="connsiteX1" fmla="*/ 5055767 w 8647234"/>
              <a:gd name="connsiteY1" fmla="*/ 3275589 h 4285019"/>
              <a:gd name="connsiteX2" fmla="*/ 4983246 w 8647234"/>
              <a:gd name="connsiteY2" fmla="*/ 3304053 h 4285019"/>
              <a:gd name="connsiteX3" fmla="*/ 4948127 w 8647234"/>
              <a:gd name="connsiteY3" fmla="*/ 3318785 h 4285019"/>
              <a:gd name="connsiteX4" fmla="*/ 4943177 w 8647234"/>
              <a:gd name="connsiteY4" fmla="*/ 3321043 h 4285019"/>
              <a:gd name="connsiteX5" fmla="*/ 4939381 w 8647234"/>
              <a:gd name="connsiteY5" fmla="*/ 3322652 h 4285019"/>
              <a:gd name="connsiteX6" fmla="*/ 4934957 w 8647234"/>
              <a:gd name="connsiteY6" fmla="*/ 3324791 h 4285019"/>
              <a:gd name="connsiteX7" fmla="*/ 4925713 w 8647234"/>
              <a:gd name="connsiteY7" fmla="*/ 3329007 h 4285019"/>
              <a:gd name="connsiteX8" fmla="*/ 4919657 w 8647234"/>
              <a:gd name="connsiteY8" fmla="*/ 3332189 h 4285019"/>
              <a:gd name="connsiteX9" fmla="*/ 4916443 w 8647234"/>
              <a:gd name="connsiteY9" fmla="*/ 3333743 h 4285019"/>
              <a:gd name="connsiteX10" fmla="*/ 4915365 w 8647234"/>
              <a:gd name="connsiteY10" fmla="*/ 3334444 h 4285019"/>
              <a:gd name="connsiteX11" fmla="*/ 4913200 w 8647234"/>
              <a:gd name="connsiteY11" fmla="*/ 3335582 h 4285019"/>
              <a:gd name="connsiteX12" fmla="*/ 4907786 w 8647234"/>
              <a:gd name="connsiteY12" fmla="*/ 3339375 h 4285019"/>
              <a:gd name="connsiteX13" fmla="*/ 4915365 w 8647234"/>
              <a:gd name="connsiteY13" fmla="*/ 3334444 h 4285019"/>
              <a:gd name="connsiteX14" fmla="*/ 4919657 w 8647234"/>
              <a:gd name="connsiteY14" fmla="*/ 3332189 h 4285019"/>
              <a:gd name="connsiteX15" fmla="*/ 4934957 w 8647234"/>
              <a:gd name="connsiteY15" fmla="*/ 3324791 h 4285019"/>
              <a:gd name="connsiteX16" fmla="*/ 4943177 w 8647234"/>
              <a:gd name="connsiteY16" fmla="*/ 3321043 h 4285019"/>
              <a:gd name="connsiteX17" fmla="*/ 4983245 w 8647234"/>
              <a:gd name="connsiteY17" fmla="*/ 3304054 h 4285019"/>
              <a:gd name="connsiteX18" fmla="*/ 5055766 w 8647234"/>
              <a:gd name="connsiteY18" fmla="*/ 3275590 h 4285019"/>
              <a:gd name="connsiteX19" fmla="*/ 5090559 w 8647234"/>
              <a:gd name="connsiteY19" fmla="*/ 3263649 h 4285019"/>
              <a:gd name="connsiteX20" fmla="*/ 6430424 w 8647234"/>
              <a:gd name="connsiteY20" fmla="*/ 3124642 h 4285019"/>
              <a:gd name="connsiteX21" fmla="*/ 6437240 w 8647234"/>
              <a:gd name="connsiteY21" fmla="*/ 3192252 h 4285019"/>
              <a:gd name="connsiteX22" fmla="*/ 6434994 w 8647234"/>
              <a:gd name="connsiteY22" fmla="*/ 3147780 h 4285019"/>
              <a:gd name="connsiteX23" fmla="*/ 6391624 w 8647234"/>
              <a:gd name="connsiteY23" fmla="*/ 2947572 h 4285019"/>
              <a:gd name="connsiteX24" fmla="*/ 6402146 w 8647234"/>
              <a:gd name="connsiteY24" fmla="*/ 2981469 h 4285019"/>
              <a:gd name="connsiteX25" fmla="*/ 6399167 w 8647234"/>
              <a:gd name="connsiteY25" fmla="*/ 2966384 h 4285019"/>
              <a:gd name="connsiteX26" fmla="*/ 6323324 w 8647234"/>
              <a:gd name="connsiteY26" fmla="*/ 2785025 h 4285019"/>
              <a:gd name="connsiteX27" fmla="*/ 6335290 w 8647234"/>
              <a:gd name="connsiteY27" fmla="*/ 2807070 h 4285019"/>
              <a:gd name="connsiteX28" fmla="*/ 6331869 w 8647234"/>
              <a:gd name="connsiteY28" fmla="*/ 2798539 h 4285019"/>
              <a:gd name="connsiteX29" fmla="*/ 896860 w 8647234"/>
              <a:gd name="connsiteY29" fmla="*/ 2750055 h 4285019"/>
              <a:gd name="connsiteX30" fmla="*/ 901792 w 8647234"/>
              <a:gd name="connsiteY30" fmla="*/ 2757633 h 4285019"/>
              <a:gd name="connsiteX31" fmla="*/ 904045 w 8647234"/>
              <a:gd name="connsiteY31" fmla="*/ 2761925 h 4285019"/>
              <a:gd name="connsiteX32" fmla="*/ 911443 w 8647234"/>
              <a:gd name="connsiteY32" fmla="*/ 2777225 h 4285019"/>
              <a:gd name="connsiteX33" fmla="*/ 915191 w 8647234"/>
              <a:gd name="connsiteY33" fmla="*/ 2785445 h 4285019"/>
              <a:gd name="connsiteX34" fmla="*/ 932173 w 8647234"/>
              <a:gd name="connsiteY34" fmla="*/ 2825495 h 4285019"/>
              <a:gd name="connsiteX35" fmla="*/ 932180 w 8647234"/>
              <a:gd name="connsiteY35" fmla="*/ 2825513 h 4285019"/>
              <a:gd name="connsiteX36" fmla="*/ 948981 w 8647234"/>
              <a:gd name="connsiteY36" fmla="*/ 2867887 h 4285019"/>
              <a:gd name="connsiteX37" fmla="*/ 955204 w 8647234"/>
              <a:gd name="connsiteY37" fmla="*/ 2883585 h 4285019"/>
              <a:gd name="connsiteX38" fmla="*/ 984547 w 8647234"/>
              <a:gd name="connsiteY38" fmla="*/ 2969766 h 4285019"/>
              <a:gd name="connsiteX39" fmla="*/ 989358 w 8647234"/>
              <a:gd name="connsiteY39" fmla="*/ 2977806 h 4285019"/>
              <a:gd name="connsiteX40" fmla="*/ 989359 w 8647234"/>
              <a:gd name="connsiteY40" fmla="*/ 2977805 h 4285019"/>
              <a:gd name="connsiteX41" fmla="*/ 984549 w 8647234"/>
              <a:gd name="connsiteY41" fmla="*/ 2969766 h 4285019"/>
              <a:gd name="connsiteX42" fmla="*/ 955205 w 8647234"/>
              <a:gd name="connsiteY42" fmla="*/ 2883587 h 4285019"/>
              <a:gd name="connsiteX43" fmla="*/ 948981 w 8647234"/>
              <a:gd name="connsiteY43" fmla="*/ 2867887 h 4285019"/>
              <a:gd name="connsiteX44" fmla="*/ 932181 w 8647234"/>
              <a:gd name="connsiteY44" fmla="*/ 2825515 h 4285019"/>
              <a:gd name="connsiteX45" fmla="*/ 932173 w 8647234"/>
              <a:gd name="connsiteY45" fmla="*/ 2825495 h 4285019"/>
              <a:gd name="connsiteX46" fmla="*/ 917450 w 8647234"/>
              <a:gd name="connsiteY46" fmla="*/ 2790395 h 4285019"/>
              <a:gd name="connsiteX47" fmla="*/ 915191 w 8647234"/>
              <a:gd name="connsiteY47" fmla="*/ 2785445 h 4285019"/>
              <a:gd name="connsiteX48" fmla="*/ 913583 w 8647234"/>
              <a:gd name="connsiteY48" fmla="*/ 2781649 h 4285019"/>
              <a:gd name="connsiteX49" fmla="*/ 911443 w 8647234"/>
              <a:gd name="connsiteY49" fmla="*/ 2777225 h 4285019"/>
              <a:gd name="connsiteX50" fmla="*/ 907228 w 8647234"/>
              <a:gd name="connsiteY50" fmla="*/ 2767981 h 4285019"/>
              <a:gd name="connsiteX51" fmla="*/ 904045 w 8647234"/>
              <a:gd name="connsiteY51" fmla="*/ 2761925 h 4285019"/>
              <a:gd name="connsiteX52" fmla="*/ 902492 w 8647234"/>
              <a:gd name="connsiteY52" fmla="*/ 2758711 h 4285019"/>
              <a:gd name="connsiteX53" fmla="*/ 901792 w 8647234"/>
              <a:gd name="connsiteY53" fmla="*/ 2757633 h 4285019"/>
              <a:gd name="connsiteX54" fmla="*/ 900653 w 8647234"/>
              <a:gd name="connsiteY54" fmla="*/ 2755469 h 4285019"/>
              <a:gd name="connsiteX55" fmla="*/ 896860 w 8647234"/>
              <a:gd name="connsiteY55" fmla="*/ 2750055 h 4285019"/>
              <a:gd name="connsiteX56" fmla="*/ 6229178 w 8647234"/>
              <a:gd name="connsiteY56" fmla="*/ 2639693 h 4285019"/>
              <a:gd name="connsiteX57" fmla="*/ 6238811 w 8647234"/>
              <a:gd name="connsiteY57" fmla="*/ 2651369 h 4285019"/>
              <a:gd name="connsiteX58" fmla="*/ 6236379 w 8647234"/>
              <a:gd name="connsiteY58" fmla="*/ 2647523 h 4285019"/>
              <a:gd name="connsiteX59" fmla="*/ 6113103 w 8647234"/>
              <a:gd name="connsiteY59" fmla="*/ 2514439 h 4285019"/>
              <a:gd name="connsiteX60" fmla="*/ 6116721 w 8647234"/>
              <a:gd name="connsiteY60" fmla="*/ 2517424 h 4285019"/>
              <a:gd name="connsiteX61" fmla="*/ 6115975 w 8647234"/>
              <a:gd name="connsiteY61" fmla="*/ 2516613 h 4285019"/>
              <a:gd name="connsiteX62" fmla="*/ 7538571 w 8647234"/>
              <a:gd name="connsiteY62" fmla="*/ 1395444 h 4285019"/>
              <a:gd name="connsiteX63" fmla="*/ 7574684 w 8647234"/>
              <a:gd name="connsiteY63" fmla="*/ 1443980 h 4285019"/>
              <a:gd name="connsiteX64" fmla="*/ 7572794 w 8647234"/>
              <a:gd name="connsiteY64" fmla="*/ 1440355 h 4285019"/>
              <a:gd name="connsiteX65" fmla="*/ 7571341 w 8647234"/>
              <a:gd name="connsiteY65" fmla="*/ 1438116 h 4285019"/>
              <a:gd name="connsiteX66" fmla="*/ 7571329 w 8647234"/>
              <a:gd name="connsiteY66" fmla="*/ 1438100 h 4285019"/>
              <a:gd name="connsiteX67" fmla="*/ 7571318 w 8647234"/>
              <a:gd name="connsiteY67" fmla="*/ 1438083 h 4285019"/>
              <a:gd name="connsiteX68" fmla="*/ 7566150 w 8647234"/>
              <a:gd name="connsiteY68" fmla="*/ 1431213 h 4285019"/>
              <a:gd name="connsiteX69" fmla="*/ 7538571 w 8647234"/>
              <a:gd name="connsiteY69" fmla="*/ 1395444 h 4285019"/>
              <a:gd name="connsiteX70" fmla="*/ 7657904 w 8647234"/>
              <a:gd name="connsiteY70" fmla="*/ 0 h 4285019"/>
              <a:gd name="connsiteX71" fmla="*/ 8647234 w 8647234"/>
              <a:gd name="connsiteY71" fmla="*/ 989330 h 4285019"/>
              <a:gd name="connsiteX72" fmla="*/ 7759057 w 8647234"/>
              <a:gd name="connsiteY72" fmla="*/ 1973552 h 4285019"/>
              <a:gd name="connsiteX73" fmla="*/ 7732781 w 8647234"/>
              <a:gd name="connsiteY73" fmla="*/ 1974879 h 4285019"/>
              <a:gd name="connsiteX74" fmla="*/ 7732781 w 8647234"/>
              <a:gd name="connsiteY74" fmla="*/ 1974878 h 4285019"/>
              <a:gd name="connsiteX75" fmla="*/ 7657905 w 8647234"/>
              <a:gd name="connsiteY75" fmla="*/ 1978659 h 4285019"/>
              <a:gd name="connsiteX76" fmla="*/ 7373549 w 8647234"/>
              <a:gd name="connsiteY76" fmla="*/ 1978659 h 4285019"/>
              <a:gd name="connsiteX77" fmla="*/ 6440102 w 8647234"/>
              <a:gd name="connsiteY77" fmla="*/ 2912105 h 4285019"/>
              <a:gd name="connsiteX78" fmla="*/ 6440102 w 8647234"/>
              <a:gd name="connsiteY78" fmla="*/ 3220646 h 4285019"/>
              <a:gd name="connsiteX79" fmla="*/ 6442749 w 8647234"/>
              <a:gd name="connsiteY79" fmla="*/ 3246904 h 4285019"/>
              <a:gd name="connsiteX80" fmla="*/ 5453419 w 8647234"/>
              <a:gd name="connsiteY80" fmla="*/ 4236234 h 4285019"/>
              <a:gd name="connsiteX81" fmla="*/ 4469198 w 8647234"/>
              <a:gd name="connsiteY81" fmla="*/ 3348057 h 4285019"/>
              <a:gd name="connsiteX82" fmla="*/ 4465052 w 8647234"/>
              <a:gd name="connsiteY82" fmla="*/ 3265950 h 4285019"/>
              <a:gd name="connsiteX83" fmla="*/ 4465085 w 8647234"/>
              <a:gd name="connsiteY83" fmla="*/ 3265954 h 4285019"/>
              <a:gd name="connsiteX84" fmla="*/ 4564145 w 8647234"/>
              <a:gd name="connsiteY84" fmla="*/ 3288814 h 4285019"/>
              <a:gd name="connsiteX85" fmla="*/ 4609865 w 8647234"/>
              <a:gd name="connsiteY85" fmla="*/ 3296434 h 4285019"/>
              <a:gd name="connsiteX86" fmla="*/ 4678445 w 8647234"/>
              <a:gd name="connsiteY86" fmla="*/ 3326914 h 4285019"/>
              <a:gd name="connsiteX87" fmla="*/ 4716545 w 8647234"/>
              <a:gd name="connsiteY87" fmla="*/ 3349774 h 4285019"/>
              <a:gd name="connsiteX88" fmla="*/ 4846085 w 8647234"/>
              <a:gd name="connsiteY88" fmla="*/ 3357394 h 4285019"/>
              <a:gd name="connsiteX89" fmla="*/ 4846882 w 8647234"/>
              <a:gd name="connsiteY89" fmla="*/ 3357197 h 4285019"/>
              <a:gd name="connsiteX90" fmla="*/ 4880689 w 8647234"/>
              <a:gd name="connsiteY90" fmla="*/ 3348887 h 4285019"/>
              <a:gd name="connsiteX91" fmla="*/ 4891590 w 8647234"/>
              <a:gd name="connsiteY91" fmla="*/ 3346269 h 4285019"/>
              <a:gd name="connsiteX92" fmla="*/ 4901031 w 8647234"/>
              <a:gd name="connsiteY92" fmla="*/ 3344017 h 4285019"/>
              <a:gd name="connsiteX93" fmla="*/ 4901320 w 8647234"/>
              <a:gd name="connsiteY93" fmla="*/ 3343938 h 4285019"/>
              <a:gd name="connsiteX94" fmla="*/ 4903347 w 8647234"/>
              <a:gd name="connsiteY94" fmla="*/ 3343453 h 4285019"/>
              <a:gd name="connsiteX95" fmla="*/ 4906724 w 8647234"/>
              <a:gd name="connsiteY95" fmla="*/ 3342464 h 4285019"/>
              <a:gd name="connsiteX96" fmla="*/ 4906724 w 8647234"/>
              <a:gd name="connsiteY96" fmla="*/ 3342463 h 4285019"/>
              <a:gd name="connsiteX97" fmla="*/ 4901320 w 8647234"/>
              <a:gd name="connsiteY97" fmla="*/ 3343938 h 4285019"/>
              <a:gd name="connsiteX98" fmla="*/ 4893984 w 8647234"/>
              <a:gd name="connsiteY98" fmla="*/ 3345694 h 4285019"/>
              <a:gd name="connsiteX99" fmla="*/ 4891590 w 8647234"/>
              <a:gd name="connsiteY99" fmla="*/ 3346269 h 4285019"/>
              <a:gd name="connsiteX100" fmla="*/ 4883033 w 8647234"/>
              <a:gd name="connsiteY100" fmla="*/ 3348311 h 4285019"/>
              <a:gd name="connsiteX101" fmla="*/ 4880689 w 8647234"/>
              <a:gd name="connsiteY101" fmla="*/ 3348887 h 4285019"/>
              <a:gd name="connsiteX102" fmla="*/ 4875831 w 8647234"/>
              <a:gd name="connsiteY102" fmla="*/ 3350053 h 4285019"/>
              <a:gd name="connsiteX103" fmla="*/ 4846882 w 8647234"/>
              <a:gd name="connsiteY103" fmla="*/ 3357197 h 4285019"/>
              <a:gd name="connsiteX104" fmla="*/ 4846086 w 8647234"/>
              <a:gd name="connsiteY104" fmla="*/ 3357393 h 4285019"/>
              <a:gd name="connsiteX105" fmla="*/ 4716546 w 8647234"/>
              <a:gd name="connsiteY105" fmla="*/ 3349773 h 4285019"/>
              <a:gd name="connsiteX106" fmla="*/ 4678446 w 8647234"/>
              <a:gd name="connsiteY106" fmla="*/ 3326913 h 4285019"/>
              <a:gd name="connsiteX107" fmla="*/ 4609866 w 8647234"/>
              <a:gd name="connsiteY107" fmla="*/ 3296433 h 4285019"/>
              <a:gd name="connsiteX108" fmla="*/ 4564146 w 8647234"/>
              <a:gd name="connsiteY108" fmla="*/ 3288813 h 4285019"/>
              <a:gd name="connsiteX109" fmla="*/ 4465086 w 8647234"/>
              <a:gd name="connsiteY109" fmla="*/ 3265953 h 4285019"/>
              <a:gd name="connsiteX110" fmla="*/ 4465053 w 8647234"/>
              <a:gd name="connsiteY110" fmla="*/ 3265949 h 4285019"/>
              <a:gd name="connsiteX111" fmla="*/ 4464091 w 8647234"/>
              <a:gd name="connsiteY111" fmla="*/ 3246903 h 4285019"/>
              <a:gd name="connsiteX112" fmla="*/ 5352267 w 8647234"/>
              <a:gd name="connsiteY112" fmla="*/ 2262681 h 4285019"/>
              <a:gd name="connsiteX113" fmla="*/ 4464090 w 8647234"/>
              <a:gd name="connsiteY113" fmla="*/ 3246903 h 4285019"/>
              <a:gd name="connsiteX114" fmla="*/ 4464090 w 8647234"/>
              <a:gd name="connsiteY114" fmla="*/ 2962547 h 4285019"/>
              <a:gd name="connsiteX115" fmla="*/ 3530643 w 8647234"/>
              <a:gd name="connsiteY115" fmla="*/ 2029100 h 4285019"/>
              <a:gd name="connsiteX116" fmla="*/ 3193815 w 8647234"/>
              <a:gd name="connsiteY116" fmla="*/ 2029100 h 4285019"/>
              <a:gd name="connsiteX117" fmla="*/ 3165382 w 8647234"/>
              <a:gd name="connsiteY117" fmla="*/ 2027664 h 4285019"/>
              <a:gd name="connsiteX118" fmla="*/ 3165382 w 8647234"/>
              <a:gd name="connsiteY118" fmla="*/ 2027665 h 4285019"/>
              <a:gd name="connsiteX119" fmla="*/ 3120814 w 8647234"/>
              <a:gd name="connsiteY119" fmla="*/ 2025414 h 4285019"/>
              <a:gd name="connsiteX120" fmla="*/ 2912108 w 8647234"/>
              <a:gd name="connsiteY120" fmla="*/ 2025414 h 4285019"/>
              <a:gd name="connsiteX121" fmla="*/ 1978662 w 8647234"/>
              <a:gd name="connsiteY121" fmla="*/ 2958861 h 4285019"/>
              <a:gd name="connsiteX122" fmla="*/ 1978662 w 8647234"/>
              <a:gd name="connsiteY122" fmla="*/ 3286923 h 4285019"/>
              <a:gd name="connsiteX123" fmla="*/ 1978221 w 8647234"/>
              <a:gd name="connsiteY123" fmla="*/ 3286955 h 4285019"/>
              <a:gd name="connsiteX124" fmla="*/ 1973553 w 8647234"/>
              <a:gd name="connsiteY124" fmla="*/ 3194535 h 4285019"/>
              <a:gd name="connsiteX125" fmla="*/ 1352094 w 8647234"/>
              <a:gd name="connsiteY125" fmla="*/ 2374982 h 4285019"/>
              <a:gd name="connsiteX126" fmla="*/ 1973553 w 8647234"/>
              <a:gd name="connsiteY126" fmla="*/ 3194537 h 4285019"/>
              <a:gd name="connsiteX127" fmla="*/ 1978221 w 8647234"/>
              <a:gd name="connsiteY127" fmla="*/ 3286957 h 4285019"/>
              <a:gd name="connsiteX128" fmla="*/ 1978219 w 8647234"/>
              <a:gd name="connsiteY128" fmla="*/ 3286957 h 4285019"/>
              <a:gd name="connsiteX129" fmla="*/ 1978661 w 8647234"/>
              <a:gd name="connsiteY129" fmla="*/ 3295689 h 4285019"/>
              <a:gd name="connsiteX130" fmla="*/ 989330 w 8647234"/>
              <a:gd name="connsiteY130" fmla="*/ 4285019 h 4285019"/>
              <a:gd name="connsiteX131" fmla="*/ 0 w 8647234"/>
              <a:gd name="connsiteY131" fmla="*/ 3295688 h 4285019"/>
              <a:gd name="connsiteX132" fmla="*/ 888178 w 8647234"/>
              <a:gd name="connsiteY132" fmla="*/ 2311467 h 4285019"/>
              <a:gd name="connsiteX133" fmla="*/ 970284 w 8647234"/>
              <a:gd name="connsiteY133" fmla="*/ 2307321 h 4285019"/>
              <a:gd name="connsiteX134" fmla="*/ 970281 w 8647234"/>
              <a:gd name="connsiteY134" fmla="*/ 2307353 h 4285019"/>
              <a:gd name="connsiteX135" fmla="*/ 947421 w 8647234"/>
              <a:gd name="connsiteY135" fmla="*/ 2406413 h 4285019"/>
              <a:gd name="connsiteX136" fmla="*/ 939800 w 8647234"/>
              <a:gd name="connsiteY136" fmla="*/ 2452133 h 4285019"/>
              <a:gd name="connsiteX137" fmla="*/ 909321 w 8647234"/>
              <a:gd name="connsiteY137" fmla="*/ 2520713 h 4285019"/>
              <a:gd name="connsiteX138" fmla="*/ 886462 w 8647234"/>
              <a:gd name="connsiteY138" fmla="*/ 2558813 h 4285019"/>
              <a:gd name="connsiteX139" fmla="*/ 878841 w 8647234"/>
              <a:gd name="connsiteY139" fmla="*/ 2688353 h 4285019"/>
              <a:gd name="connsiteX140" fmla="*/ 879038 w 8647234"/>
              <a:gd name="connsiteY140" fmla="*/ 2689151 h 4285019"/>
              <a:gd name="connsiteX141" fmla="*/ 887348 w 8647234"/>
              <a:gd name="connsiteY141" fmla="*/ 2722957 h 4285019"/>
              <a:gd name="connsiteX142" fmla="*/ 889965 w 8647234"/>
              <a:gd name="connsiteY142" fmla="*/ 2733859 h 4285019"/>
              <a:gd name="connsiteX143" fmla="*/ 892218 w 8647234"/>
              <a:gd name="connsiteY143" fmla="*/ 2743299 h 4285019"/>
              <a:gd name="connsiteX144" fmla="*/ 892296 w 8647234"/>
              <a:gd name="connsiteY144" fmla="*/ 2743589 h 4285019"/>
              <a:gd name="connsiteX145" fmla="*/ 892781 w 8647234"/>
              <a:gd name="connsiteY145" fmla="*/ 2745615 h 4285019"/>
              <a:gd name="connsiteX146" fmla="*/ 893771 w 8647234"/>
              <a:gd name="connsiteY146" fmla="*/ 2748993 h 4285019"/>
              <a:gd name="connsiteX147" fmla="*/ 893771 w 8647234"/>
              <a:gd name="connsiteY147" fmla="*/ 2748993 h 4285019"/>
              <a:gd name="connsiteX148" fmla="*/ 892296 w 8647234"/>
              <a:gd name="connsiteY148" fmla="*/ 2743589 h 4285019"/>
              <a:gd name="connsiteX149" fmla="*/ 890542 w 8647234"/>
              <a:gd name="connsiteY149" fmla="*/ 2736253 h 4285019"/>
              <a:gd name="connsiteX150" fmla="*/ 889965 w 8647234"/>
              <a:gd name="connsiteY150" fmla="*/ 2733859 h 4285019"/>
              <a:gd name="connsiteX151" fmla="*/ 887924 w 8647234"/>
              <a:gd name="connsiteY151" fmla="*/ 2725301 h 4285019"/>
              <a:gd name="connsiteX152" fmla="*/ 887348 w 8647234"/>
              <a:gd name="connsiteY152" fmla="*/ 2722957 h 4285019"/>
              <a:gd name="connsiteX153" fmla="*/ 886182 w 8647234"/>
              <a:gd name="connsiteY153" fmla="*/ 2718099 h 4285019"/>
              <a:gd name="connsiteX154" fmla="*/ 879038 w 8647234"/>
              <a:gd name="connsiteY154" fmla="*/ 2689151 h 4285019"/>
              <a:gd name="connsiteX155" fmla="*/ 878842 w 8647234"/>
              <a:gd name="connsiteY155" fmla="*/ 2688355 h 4285019"/>
              <a:gd name="connsiteX156" fmla="*/ 886462 w 8647234"/>
              <a:gd name="connsiteY156" fmla="*/ 2558815 h 4285019"/>
              <a:gd name="connsiteX157" fmla="*/ 909322 w 8647234"/>
              <a:gd name="connsiteY157" fmla="*/ 2520715 h 4285019"/>
              <a:gd name="connsiteX158" fmla="*/ 939802 w 8647234"/>
              <a:gd name="connsiteY158" fmla="*/ 2452135 h 4285019"/>
              <a:gd name="connsiteX159" fmla="*/ 947422 w 8647234"/>
              <a:gd name="connsiteY159" fmla="*/ 2406415 h 4285019"/>
              <a:gd name="connsiteX160" fmla="*/ 970282 w 8647234"/>
              <a:gd name="connsiteY160" fmla="*/ 2307355 h 4285019"/>
              <a:gd name="connsiteX161" fmla="*/ 970285 w 8647234"/>
              <a:gd name="connsiteY161" fmla="*/ 2307321 h 4285019"/>
              <a:gd name="connsiteX162" fmla="*/ 989332 w 8647234"/>
              <a:gd name="connsiteY162" fmla="*/ 2306359 h 4285019"/>
              <a:gd name="connsiteX163" fmla="*/ 1273688 w 8647234"/>
              <a:gd name="connsiteY163" fmla="*/ 2306359 h 4285019"/>
              <a:gd name="connsiteX164" fmla="*/ 2207135 w 8647234"/>
              <a:gd name="connsiteY164" fmla="*/ 1372912 h 4285019"/>
              <a:gd name="connsiteX165" fmla="*/ 2207135 w 8647234"/>
              <a:gd name="connsiteY165" fmla="*/ 1067791 h 4285019"/>
              <a:gd name="connsiteX166" fmla="*/ 2204487 w 8647234"/>
              <a:gd name="connsiteY166" fmla="*/ 1039771 h 4285019"/>
              <a:gd name="connsiteX167" fmla="*/ 2209419 w 8647234"/>
              <a:gd name="connsiteY167" fmla="*/ 990845 h 4285019"/>
              <a:gd name="connsiteX168" fmla="*/ 2209561 w 8647234"/>
              <a:gd name="connsiteY168" fmla="*/ 988025 h 4285019"/>
              <a:gd name="connsiteX169" fmla="*/ 2209561 w 8647234"/>
              <a:gd name="connsiteY169" fmla="*/ 989433 h 4285019"/>
              <a:gd name="connsiteX170" fmla="*/ 2224586 w 8647234"/>
              <a:gd name="connsiteY170" fmla="*/ 840386 h 4285019"/>
              <a:gd name="connsiteX171" fmla="*/ 3193816 w 8647234"/>
              <a:gd name="connsiteY171" fmla="*/ 50440 h 4285019"/>
              <a:gd name="connsiteX172" fmla="*/ 4178038 w 8647234"/>
              <a:gd name="connsiteY172" fmla="*/ 938617 h 4285019"/>
              <a:gd name="connsiteX173" fmla="*/ 4179365 w 8647234"/>
              <a:gd name="connsiteY173" fmla="*/ 964893 h 4285019"/>
              <a:gd name="connsiteX174" fmla="*/ 4179364 w 8647234"/>
              <a:gd name="connsiteY174" fmla="*/ 964893 h 4285019"/>
              <a:gd name="connsiteX175" fmla="*/ 4183145 w 8647234"/>
              <a:gd name="connsiteY175" fmla="*/ 1039770 h 4285019"/>
              <a:gd name="connsiteX176" fmla="*/ 4183145 w 8647234"/>
              <a:gd name="connsiteY176" fmla="*/ 1324126 h 4285019"/>
              <a:gd name="connsiteX177" fmla="*/ 5116592 w 8647234"/>
              <a:gd name="connsiteY177" fmla="*/ 2257573 h 4285019"/>
              <a:gd name="connsiteX178" fmla="*/ 5444655 w 8647234"/>
              <a:gd name="connsiteY178" fmla="*/ 2257573 h 4285019"/>
              <a:gd name="connsiteX179" fmla="*/ 5444687 w 8647234"/>
              <a:gd name="connsiteY179" fmla="*/ 2258014 h 4285019"/>
              <a:gd name="connsiteX180" fmla="*/ 5444687 w 8647234"/>
              <a:gd name="connsiteY180" fmla="*/ 2258015 h 4285019"/>
              <a:gd name="connsiteX181" fmla="*/ 5453419 w 8647234"/>
              <a:gd name="connsiteY181" fmla="*/ 2257574 h 4285019"/>
              <a:gd name="connsiteX182" fmla="*/ 5493611 w 8647234"/>
              <a:gd name="connsiteY182" fmla="*/ 2259603 h 4285019"/>
              <a:gd name="connsiteX183" fmla="*/ 5735128 w 8647234"/>
              <a:gd name="connsiteY183" fmla="*/ 2259603 h 4285019"/>
              <a:gd name="connsiteX184" fmla="*/ 6668575 w 8647234"/>
              <a:gd name="connsiteY184" fmla="*/ 1326157 h 4285019"/>
              <a:gd name="connsiteX185" fmla="*/ 6668575 w 8647234"/>
              <a:gd name="connsiteY185" fmla="*/ 989329 h 4285019"/>
              <a:gd name="connsiteX186" fmla="*/ 6670011 w 8647234"/>
              <a:gd name="connsiteY186" fmla="*/ 960896 h 4285019"/>
              <a:gd name="connsiteX187" fmla="*/ 6670010 w 8647234"/>
              <a:gd name="connsiteY187" fmla="*/ 960896 h 4285019"/>
              <a:gd name="connsiteX188" fmla="*/ 6673682 w 8647234"/>
              <a:gd name="connsiteY188" fmla="*/ 888177 h 4285019"/>
              <a:gd name="connsiteX189" fmla="*/ 7657904 w 8647234"/>
              <a:gd name="connsiteY189" fmla="*/ 0 h 4285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</a:cxnLst>
            <a:rect l="l" t="t" r="r" b="b"/>
            <a:pathLst>
              <a:path w="8647234" h="4285019">
                <a:moveTo>
                  <a:pt x="5090559" y="3263648"/>
                </a:moveTo>
                <a:lnTo>
                  <a:pt x="5055767" y="3275589"/>
                </a:lnTo>
                <a:cubicBezTo>
                  <a:pt x="5037972" y="3282184"/>
                  <a:pt x="5014462" y="3291336"/>
                  <a:pt x="4983246" y="3304053"/>
                </a:cubicBezTo>
                <a:cubicBezTo>
                  <a:pt x="4969111" y="3309812"/>
                  <a:pt x="4957560" y="3314674"/>
                  <a:pt x="4948127" y="3318785"/>
                </a:cubicBezTo>
                <a:lnTo>
                  <a:pt x="4943177" y="3321043"/>
                </a:lnTo>
                <a:lnTo>
                  <a:pt x="4939381" y="3322652"/>
                </a:lnTo>
                <a:lnTo>
                  <a:pt x="4934957" y="3324791"/>
                </a:lnTo>
                <a:lnTo>
                  <a:pt x="4925713" y="3329007"/>
                </a:lnTo>
                <a:lnTo>
                  <a:pt x="4919657" y="3332189"/>
                </a:lnTo>
                <a:lnTo>
                  <a:pt x="4916443" y="3333743"/>
                </a:lnTo>
                <a:lnTo>
                  <a:pt x="4915365" y="3334444"/>
                </a:lnTo>
                <a:lnTo>
                  <a:pt x="4913200" y="3335582"/>
                </a:lnTo>
                <a:cubicBezTo>
                  <a:pt x="4910368" y="3337262"/>
                  <a:pt x="4908719" y="3338478"/>
                  <a:pt x="4907786" y="3339375"/>
                </a:cubicBezTo>
                <a:lnTo>
                  <a:pt x="4915365" y="3334444"/>
                </a:lnTo>
                <a:lnTo>
                  <a:pt x="4919657" y="3332189"/>
                </a:lnTo>
                <a:lnTo>
                  <a:pt x="4934957" y="3324791"/>
                </a:lnTo>
                <a:lnTo>
                  <a:pt x="4943177" y="3321043"/>
                </a:lnTo>
                <a:lnTo>
                  <a:pt x="4983245" y="3304054"/>
                </a:lnTo>
                <a:cubicBezTo>
                  <a:pt x="5014461" y="3291337"/>
                  <a:pt x="5037971" y="3282185"/>
                  <a:pt x="5055766" y="3275590"/>
                </a:cubicBezTo>
                <a:lnTo>
                  <a:pt x="5090559" y="3263649"/>
                </a:lnTo>
                <a:close/>
                <a:moveTo>
                  <a:pt x="6430424" y="3124642"/>
                </a:moveTo>
                <a:lnTo>
                  <a:pt x="6437240" y="3192252"/>
                </a:lnTo>
                <a:lnTo>
                  <a:pt x="6434994" y="3147780"/>
                </a:lnTo>
                <a:close/>
                <a:moveTo>
                  <a:pt x="6391624" y="2947572"/>
                </a:moveTo>
                <a:lnTo>
                  <a:pt x="6402146" y="2981469"/>
                </a:lnTo>
                <a:lnTo>
                  <a:pt x="6399167" y="2966384"/>
                </a:lnTo>
                <a:close/>
                <a:moveTo>
                  <a:pt x="6323324" y="2785025"/>
                </a:moveTo>
                <a:lnTo>
                  <a:pt x="6335290" y="2807070"/>
                </a:lnTo>
                <a:lnTo>
                  <a:pt x="6331869" y="2798539"/>
                </a:lnTo>
                <a:close/>
                <a:moveTo>
                  <a:pt x="896860" y="2750055"/>
                </a:moveTo>
                <a:lnTo>
                  <a:pt x="901792" y="2757633"/>
                </a:lnTo>
                <a:lnTo>
                  <a:pt x="904045" y="2761925"/>
                </a:lnTo>
                <a:lnTo>
                  <a:pt x="911443" y="2777225"/>
                </a:lnTo>
                <a:lnTo>
                  <a:pt x="915191" y="2785445"/>
                </a:lnTo>
                <a:lnTo>
                  <a:pt x="932173" y="2825495"/>
                </a:lnTo>
                <a:lnTo>
                  <a:pt x="932180" y="2825513"/>
                </a:lnTo>
                <a:lnTo>
                  <a:pt x="948981" y="2867887"/>
                </a:lnTo>
                <a:lnTo>
                  <a:pt x="955204" y="2883585"/>
                </a:lnTo>
                <a:cubicBezTo>
                  <a:pt x="991662" y="2979030"/>
                  <a:pt x="968842" y="2943386"/>
                  <a:pt x="984547" y="2969766"/>
                </a:cubicBezTo>
                <a:lnTo>
                  <a:pt x="989358" y="2977806"/>
                </a:lnTo>
                <a:lnTo>
                  <a:pt x="989359" y="2977805"/>
                </a:lnTo>
                <a:lnTo>
                  <a:pt x="984549" y="2969766"/>
                </a:lnTo>
                <a:cubicBezTo>
                  <a:pt x="968843" y="2943387"/>
                  <a:pt x="991663" y="2979031"/>
                  <a:pt x="955205" y="2883587"/>
                </a:cubicBezTo>
                <a:lnTo>
                  <a:pt x="948981" y="2867887"/>
                </a:lnTo>
                <a:lnTo>
                  <a:pt x="932181" y="2825515"/>
                </a:lnTo>
                <a:lnTo>
                  <a:pt x="932173" y="2825495"/>
                </a:lnTo>
                <a:lnTo>
                  <a:pt x="917450" y="2790395"/>
                </a:lnTo>
                <a:lnTo>
                  <a:pt x="915191" y="2785445"/>
                </a:lnTo>
                <a:lnTo>
                  <a:pt x="913583" y="2781649"/>
                </a:lnTo>
                <a:lnTo>
                  <a:pt x="911443" y="2777225"/>
                </a:lnTo>
                <a:lnTo>
                  <a:pt x="907228" y="2767981"/>
                </a:lnTo>
                <a:lnTo>
                  <a:pt x="904045" y="2761925"/>
                </a:lnTo>
                <a:lnTo>
                  <a:pt x="902492" y="2758711"/>
                </a:lnTo>
                <a:lnTo>
                  <a:pt x="901792" y="2757633"/>
                </a:lnTo>
                <a:lnTo>
                  <a:pt x="900653" y="2755469"/>
                </a:lnTo>
                <a:cubicBezTo>
                  <a:pt x="898973" y="2752637"/>
                  <a:pt x="897757" y="2750987"/>
                  <a:pt x="896860" y="2750055"/>
                </a:cubicBezTo>
                <a:close/>
                <a:moveTo>
                  <a:pt x="6229178" y="2639693"/>
                </a:moveTo>
                <a:lnTo>
                  <a:pt x="6238811" y="2651369"/>
                </a:lnTo>
                <a:lnTo>
                  <a:pt x="6236379" y="2647523"/>
                </a:lnTo>
                <a:close/>
                <a:moveTo>
                  <a:pt x="6113103" y="2514439"/>
                </a:moveTo>
                <a:lnTo>
                  <a:pt x="6116721" y="2517424"/>
                </a:lnTo>
                <a:lnTo>
                  <a:pt x="6115975" y="2516613"/>
                </a:lnTo>
                <a:close/>
                <a:moveTo>
                  <a:pt x="7538571" y="1395444"/>
                </a:moveTo>
                <a:cubicBezTo>
                  <a:pt x="7534563" y="1391227"/>
                  <a:pt x="7573234" y="1444114"/>
                  <a:pt x="7574684" y="1443980"/>
                </a:cubicBezTo>
                <a:cubicBezTo>
                  <a:pt x="7574892" y="1443960"/>
                  <a:pt x="7574339" y="1442859"/>
                  <a:pt x="7572794" y="1440355"/>
                </a:cubicBezTo>
                <a:lnTo>
                  <a:pt x="7571341" y="1438116"/>
                </a:lnTo>
                <a:lnTo>
                  <a:pt x="7571329" y="1438100"/>
                </a:lnTo>
                <a:lnTo>
                  <a:pt x="7571318" y="1438083"/>
                </a:lnTo>
                <a:lnTo>
                  <a:pt x="7566150" y="1431213"/>
                </a:lnTo>
                <a:cubicBezTo>
                  <a:pt x="7547818" y="1406944"/>
                  <a:pt x="7540098" y="1397050"/>
                  <a:pt x="7538571" y="1395444"/>
                </a:cubicBezTo>
                <a:close/>
                <a:moveTo>
                  <a:pt x="7657904" y="0"/>
                </a:moveTo>
                <a:cubicBezTo>
                  <a:pt x="8204297" y="0"/>
                  <a:pt x="8647234" y="442938"/>
                  <a:pt x="8647234" y="989330"/>
                </a:cubicBezTo>
                <a:cubicBezTo>
                  <a:pt x="8647234" y="1501572"/>
                  <a:pt x="8257933" y="1922889"/>
                  <a:pt x="7759057" y="1973552"/>
                </a:cubicBezTo>
                <a:lnTo>
                  <a:pt x="7732781" y="1974879"/>
                </a:lnTo>
                <a:lnTo>
                  <a:pt x="7732781" y="1974878"/>
                </a:lnTo>
                <a:lnTo>
                  <a:pt x="7657905" y="1978659"/>
                </a:lnTo>
                <a:lnTo>
                  <a:pt x="7373549" y="1978659"/>
                </a:lnTo>
                <a:cubicBezTo>
                  <a:pt x="6858020" y="1978659"/>
                  <a:pt x="6440102" y="2396577"/>
                  <a:pt x="6440102" y="2912105"/>
                </a:cubicBezTo>
                <a:lnTo>
                  <a:pt x="6440102" y="3220646"/>
                </a:lnTo>
                <a:lnTo>
                  <a:pt x="6442749" y="3246904"/>
                </a:lnTo>
                <a:cubicBezTo>
                  <a:pt x="6442749" y="3793296"/>
                  <a:pt x="5999811" y="4236234"/>
                  <a:pt x="5453419" y="4236234"/>
                </a:cubicBezTo>
                <a:cubicBezTo>
                  <a:pt x="4941178" y="4236234"/>
                  <a:pt x="4519861" y="3846933"/>
                  <a:pt x="4469198" y="3348057"/>
                </a:cubicBezTo>
                <a:lnTo>
                  <a:pt x="4465052" y="3265950"/>
                </a:lnTo>
                <a:lnTo>
                  <a:pt x="4465085" y="3265954"/>
                </a:lnTo>
                <a:cubicBezTo>
                  <a:pt x="4539295" y="3275849"/>
                  <a:pt x="4483681" y="3270245"/>
                  <a:pt x="4564145" y="3288814"/>
                </a:cubicBezTo>
                <a:cubicBezTo>
                  <a:pt x="4579200" y="3292288"/>
                  <a:pt x="4594625" y="3293894"/>
                  <a:pt x="4609865" y="3296434"/>
                </a:cubicBezTo>
                <a:cubicBezTo>
                  <a:pt x="4640142" y="3308545"/>
                  <a:pt x="4650986" y="3311659"/>
                  <a:pt x="4678445" y="3326914"/>
                </a:cubicBezTo>
                <a:cubicBezTo>
                  <a:pt x="4691392" y="3334107"/>
                  <a:pt x="4701973" y="3347125"/>
                  <a:pt x="4716545" y="3349774"/>
                </a:cubicBezTo>
                <a:cubicBezTo>
                  <a:pt x="4759102" y="3357512"/>
                  <a:pt x="4802905" y="3354854"/>
                  <a:pt x="4846085" y="3357394"/>
                </a:cubicBezTo>
                <a:lnTo>
                  <a:pt x="4846882" y="3357197"/>
                </a:lnTo>
                <a:lnTo>
                  <a:pt x="4880689" y="3348887"/>
                </a:lnTo>
                <a:lnTo>
                  <a:pt x="4891590" y="3346269"/>
                </a:lnTo>
                <a:lnTo>
                  <a:pt x="4901031" y="3344017"/>
                </a:lnTo>
                <a:lnTo>
                  <a:pt x="4901320" y="3343938"/>
                </a:lnTo>
                <a:lnTo>
                  <a:pt x="4903347" y="3343453"/>
                </a:lnTo>
                <a:cubicBezTo>
                  <a:pt x="4905314" y="3342963"/>
                  <a:pt x="4906284" y="3342681"/>
                  <a:pt x="4906724" y="3342464"/>
                </a:cubicBezTo>
                <a:lnTo>
                  <a:pt x="4906724" y="3342463"/>
                </a:lnTo>
                <a:lnTo>
                  <a:pt x="4901320" y="3343938"/>
                </a:lnTo>
                <a:lnTo>
                  <a:pt x="4893984" y="3345694"/>
                </a:lnTo>
                <a:lnTo>
                  <a:pt x="4891590" y="3346269"/>
                </a:lnTo>
                <a:lnTo>
                  <a:pt x="4883033" y="3348311"/>
                </a:lnTo>
                <a:lnTo>
                  <a:pt x="4880689" y="3348887"/>
                </a:lnTo>
                <a:lnTo>
                  <a:pt x="4875831" y="3350053"/>
                </a:lnTo>
                <a:lnTo>
                  <a:pt x="4846882" y="3357197"/>
                </a:lnTo>
                <a:lnTo>
                  <a:pt x="4846086" y="3357393"/>
                </a:lnTo>
                <a:cubicBezTo>
                  <a:pt x="4802906" y="3354853"/>
                  <a:pt x="4759103" y="3357511"/>
                  <a:pt x="4716546" y="3349773"/>
                </a:cubicBezTo>
                <a:cubicBezTo>
                  <a:pt x="4701974" y="3347124"/>
                  <a:pt x="4691393" y="3334106"/>
                  <a:pt x="4678446" y="3326913"/>
                </a:cubicBezTo>
                <a:cubicBezTo>
                  <a:pt x="4650987" y="3311658"/>
                  <a:pt x="4640143" y="3308544"/>
                  <a:pt x="4609866" y="3296433"/>
                </a:cubicBezTo>
                <a:cubicBezTo>
                  <a:pt x="4594626" y="3293893"/>
                  <a:pt x="4579201" y="3292287"/>
                  <a:pt x="4564146" y="3288813"/>
                </a:cubicBezTo>
                <a:cubicBezTo>
                  <a:pt x="4483682" y="3270244"/>
                  <a:pt x="4539296" y="3275848"/>
                  <a:pt x="4465086" y="3265953"/>
                </a:cubicBezTo>
                <a:lnTo>
                  <a:pt x="4465053" y="3265949"/>
                </a:lnTo>
                <a:lnTo>
                  <a:pt x="4464091" y="3246903"/>
                </a:lnTo>
                <a:cubicBezTo>
                  <a:pt x="4464091" y="2734661"/>
                  <a:pt x="4853392" y="2313345"/>
                  <a:pt x="5352267" y="2262681"/>
                </a:cubicBezTo>
                <a:cubicBezTo>
                  <a:pt x="4853391" y="2313345"/>
                  <a:pt x="4464090" y="2734661"/>
                  <a:pt x="4464090" y="3246903"/>
                </a:cubicBezTo>
                <a:lnTo>
                  <a:pt x="4464090" y="2962547"/>
                </a:lnTo>
                <a:cubicBezTo>
                  <a:pt x="4464090" y="2447018"/>
                  <a:pt x="4046172" y="2029100"/>
                  <a:pt x="3530643" y="2029100"/>
                </a:cubicBezTo>
                <a:lnTo>
                  <a:pt x="3193815" y="2029100"/>
                </a:lnTo>
                <a:lnTo>
                  <a:pt x="3165382" y="2027664"/>
                </a:lnTo>
                <a:lnTo>
                  <a:pt x="3165382" y="2027665"/>
                </a:lnTo>
                <a:lnTo>
                  <a:pt x="3120814" y="2025414"/>
                </a:lnTo>
                <a:lnTo>
                  <a:pt x="2912108" y="2025414"/>
                </a:lnTo>
                <a:cubicBezTo>
                  <a:pt x="2396580" y="2025414"/>
                  <a:pt x="1978662" y="2443331"/>
                  <a:pt x="1978662" y="2958861"/>
                </a:cubicBezTo>
                <a:lnTo>
                  <a:pt x="1978662" y="3286923"/>
                </a:lnTo>
                <a:lnTo>
                  <a:pt x="1978221" y="3286955"/>
                </a:lnTo>
                <a:lnTo>
                  <a:pt x="1973553" y="3194535"/>
                </a:lnTo>
                <a:cubicBezTo>
                  <a:pt x="1935555" y="2820378"/>
                  <a:pt x="1689066" y="2507857"/>
                  <a:pt x="1352094" y="2374982"/>
                </a:cubicBezTo>
                <a:cubicBezTo>
                  <a:pt x="1689066" y="2507858"/>
                  <a:pt x="1935555" y="2820380"/>
                  <a:pt x="1973553" y="3194537"/>
                </a:cubicBezTo>
                <a:lnTo>
                  <a:pt x="1978221" y="3286957"/>
                </a:lnTo>
                <a:lnTo>
                  <a:pt x="1978219" y="3286957"/>
                </a:lnTo>
                <a:lnTo>
                  <a:pt x="1978661" y="3295689"/>
                </a:lnTo>
                <a:cubicBezTo>
                  <a:pt x="1978661" y="3842081"/>
                  <a:pt x="1535723" y="4285019"/>
                  <a:pt x="989330" y="4285019"/>
                </a:cubicBezTo>
                <a:cubicBezTo>
                  <a:pt x="442938" y="4285019"/>
                  <a:pt x="0" y="3842080"/>
                  <a:pt x="0" y="3295688"/>
                </a:cubicBezTo>
                <a:cubicBezTo>
                  <a:pt x="0" y="2783446"/>
                  <a:pt x="389302" y="2362128"/>
                  <a:pt x="888178" y="2311467"/>
                </a:cubicBezTo>
                <a:lnTo>
                  <a:pt x="970284" y="2307321"/>
                </a:lnTo>
                <a:lnTo>
                  <a:pt x="970281" y="2307353"/>
                </a:lnTo>
                <a:cubicBezTo>
                  <a:pt x="960386" y="2381563"/>
                  <a:pt x="965990" y="2325949"/>
                  <a:pt x="947421" y="2406413"/>
                </a:cubicBezTo>
                <a:cubicBezTo>
                  <a:pt x="943946" y="2421469"/>
                  <a:pt x="942340" y="2436893"/>
                  <a:pt x="939800" y="2452133"/>
                </a:cubicBezTo>
                <a:cubicBezTo>
                  <a:pt x="927690" y="2482411"/>
                  <a:pt x="924576" y="2493255"/>
                  <a:pt x="909321" y="2520713"/>
                </a:cubicBezTo>
                <a:cubicBezTo>
                  <a:pt x="902127" y="2533661"/>
                  <a:pt x="889110" y="2544241"/>
                  <a:pt x="886462" y="2558813"/>
                </a:cubicBezTo>
                <a:cubicBezTo>
                  <a:pt x="878722" y="2601371"/>
                  <a:pt x="881380" y="2645173"/>
                  <a:pt x="878841" y="2688353"/>
                </a:cubicBezTo>
                <a:lnTo>
                  <a:pt x="879038" y="2689151"/>
                </a:lnTo>
                <a:lnTo>
                  <a:pt x="887348" y="2722957"/>
                </a:lnTo>
                <a:lnTo>
                  <a:pt x="889965" y="2733859"/>
                </a:lnTo>
                <a:lnTo>
                  <a:pt x="892218" y="2743299"/>
                </a:lnTo>
                <a:lnTo>
                  <a:pt x="892296" y="2743589"/>
                </a:lnTo>
                <a:lnTo>
                  <a:pt x="892781" y="2745615"/>
                </a:lnTo>
                <a:cubicBezTo>
                  <a:pt x="893271" y="2747583"/>
                  <a:pt x="893554" y="2748553"/>
                  <a:pt x="893771" y="2748993"/>
                </a:cubicBezTo>
                <a:lnTo>
                  <a:pt x="893771" y="2748993"/>
                </a:lnTo>
                <a:lnTo>
                  <a:pt x="892296" y="2743589"/>
                </a:lnTo>
                <a:lnTo>
                  <a:pt x="890542" y="2736253"/>
                </a:lnTo>
                <a:lnTo>
                  <a:pt x="889965" y="2733859"/>
                </a:lnTo>
                <a:lnTo>
                  <a:pt x="887924" y="2725301"/>
                </a:lnTo>
                <a:lnTo>
                  <a:pt x="887348" y="2722957"/>
                </a:lnTo>
                <a:lnTo>
                  <a:pt x="886182" y="2718099"/>
                </a:lnTo>
                <a:lnTo>
                  <a:pt x="879038" y="2689151"/>
                </a:lnTo>
                <a:lnTo>
                  <a:pt x="878842" y="2688355"/>
                </a:lnTo>
                <a:cubicBezTo>
                  <a:pt x="881382" y="2645175"/>
                  <a:pt x="878725" y="2601371"/>
                  <a:pt x="886462" y="2558815"/>
                </a:cubicBezTo>
                <a:cubicBezTo>
                  <a:pt x="889111" y="2544243"/>
                  <a:pt x="902129" y="2533661"/>
                  <a:pt x="909322" y="2520715"/>
                </a:cubicBezTo>
                <a:cubicBezTo>
                  <a:pt x="924577" y="2493255"/>
                  <a:pt x="927691" y="2482411"/>
                  <a:pt x="939802" y="2452135"/>
                </a:cubicBezTo>
                <a:cubicBezTo>
                  <a:pt x="942341" y="2436895"/>
                  <a:pt x="943948" y="2421469"/>
                  <a:pt x="947422" y="2406415"/>
                </a:cubicBezTo>
                <a:cubicBezTo>
                  <a:pt x="965991" y="2325951"/>
                  <a:pt x="960387" y="2381565"/>
                  <a:pt x="970282" y="2307355"/>
                </a:cubicBezTo>
                <a:lnTo>
                  <a:pt x="970285" y="2307321"/>
                </a:lnTo>
                <a:lnTo>
                  <a:pt x="989332" y="2306359"/>
                </a:lnTo>
                <a:lnTo>
                  <a:pt x="1273688" y="2306359"/>
                </a:lnTo>
                <a:cubicBezTo>
                  <a:pt x="1789217" y="2306359"/>
                  <a:pt x="2207135" y="1888441"/>
                  <a:pt x="2207135" y="1372912"/>
                </a:cubicBezTo>
                <a:lnTo>
                  <a:pt x="2207135" y="1067791"/>
                </a:lnTo>
                <a:lnTo>
                  <a:pt x="2204487" y="1039771"/>
                </a:lnTo>
                <a:lnTo>
                  <a:pt x="2209419" y="990845"/>
                </a:lnTo>
                <a:lnTo>
                  <a:pt x="2209561" y="988025"/>
                </a:lnTo>
                <a:lnTo>
                  <a:pt x="2209561" y="989433"/>
                </a:lnTo>
                <a:lnTo>
                  <a:pt x="2224586" y="840386"/>
                </a:lnTo>
                <a:cubicBezTo>
                  <a:pt x="2316838" y="389565"/>
                  <a:pt x="2715723" y="50440"/>
                  <a:pt x="3193816" y="50440"/>
                </a:cubicBezTo>
                <a:cubicBezTo>
                  <a:pt x="3706058" y="50440"/>
                  <a:pt x="4127375" y="439741"/>
                  <a:pt x="4178038" y="938617"/>
                </a:cubicBezTo>
                <a:lnTo>
                  <a:pt x="4179365" y="964893"/>
                </a:lnTo>
                <a:lnTo>
                  <a:pt x="4179364" y="964893"/>
                </a:lnTo>
                <a:lnTo>
                  <a:pt x="4183145" y="1039770"/>
                </a:lnTo>
                <a:lnTo>
                  <a:pt x="4183145" y="1324126"/>
                </a:lnTo>
                <a:cubicBezTo>
                  <a:pt x="4183145" y="1839655"/>
                  <a:pt x="4601063" y="2257573"/>
                  <a:pt x="5116592" y="2257573"/>
                </a:cubicBezTo>
                <a:lnTo>
                  <a:pt x="5444655" y="2257573"/>
                </a:lnTo>
                <a:lnTo>
                  <a:pt x="5444687" y="2258014"/>
                </a:lnTo>
                <a:lnTo>
                  <a:pt x="5444687" y="2258015"/>
                </a:lnTo>
                <a:lnTo>
                  <a:pt x="5453419" y="2257574"/>
                </a:lnTo>
                <a:lnTo>
                  <a:pt x="5493611" y="2259603"/>
                </a:lnTo>
                <a:lnTo>
                  <a:pt x="5735128" y="2259603"/>
                </a:lnTo>
                <a:cubicBezTo>
                  <a:pt x="6250657" y="2259604"/>
                  <a:pt x="6668575" y="1841686"/>
                  <a:pt x="6668575" y="1326157"/>
                </a:cubicBezTo>
                <a:lnTo>
                  <a:pt x="6668575" y="989329"/>
                </a:lnTo>
                <a:lnTo>
                  <a:pt x="6670011" y="960896"/>
                </a:lnTo>
                <a:lnTo>
                  <a:pt x="6670010" y="960896"/>
                </a:lnTo>
                <a:lnTo>
                  <a:pt x="6673682" y="888177"/>
                </a:lnTo>
                <a:cubicBezTo>
                  <a:pt x="6724345" y="389301"/>
                  <a:pt x="7145661" y="0"/>
                  <a:pt x="7657904" y="0"/>
                </a:cubicBezTo>
                <a:close/>
              </a:path>
            </a:pathLst>
          </a:custGeom>
          <a:ln>
            <a:noFill/>
          </a:ln>
          <a:effectLst>
            <a:outerShdw blurRad="444500" dist="152400" dir="2700000" algn="tl" rotWithShape="0">
              <a:prstClr val="black">
                <a:alpha val="70000"/>
              </a:prstClr>
            </a:outerShdw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E9EB963-740A-2574-53AE-3F18086B23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90000">
                <a:schemeClr val="bg1">
                  <a:lumMod val="65000"/>
                </a:schemeClr>
              </a:gs>
              <a:gs pos="21000">
                <a:schemeClr val="bg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1">
            <a:extLst>
              <a:ext uri="{FF2B5EF4-FFF2-40B4-BE49-F238E27FC236}">
                <a16:creationId xmlns:a16="http://schemas.microsoft.com/office/drawing/2014/main" id="{9569BAC9-EA07-8B43-4F2A-929D83BA57E4}"/>
              </a:ext>
            </a:extLst>
          </p:cNvPr>
          <p:cNvGrpSpPr/>
          <p:nvPr/>
        </p:nvGrpSpPr>
        <p:grpSpPr>
          <a:xfrm>
            <a:off x="484661" y="6634980"/>
            <a:ext cx="11246302" cy="11246302"/>
            <a:chOff x="484661" y="6634980"/>
            <a:chExt cx="11246302" cy="11246302"/>
          </a:xfrm>
        </p:grpSpPr>
        <p:grpSp>
          <p:nvGrpSpPr>
            <p:cNvPr id="14" name="1">
              <a:extLst>
                <a:ext uri="{FF2B5EF4-FFF2-40B4-BE49-F238E27FC236}">
                  <a16:creationId xmlns:a16="http://schemas.microsoft.com/office/drawing/2014/main" id="{EB812B2E-D9E6-48AE-E9F6-156752E69159}"/>
                </a:ext>
              </a:extLst>
            </p:cNvPr>
            <p:cNvGrpSpPr/>
            <p:nvPr/>
          </p:nvGrpSpPr>
          <p:grpSpPr>
            <a:xfrm rot="8100000">
              <a:off x="484661" y="6634980"/>
              <a:ext cx="11246302" cy="11246302"/>
              <a:chOff x="-3396441" y="-3808167"/>
              <a:chExt cx="11246302" cy="11246302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AF16A282-E67A-D1AE-3E31-35490A030EBA}"/>
                  </a:ext>
                </a:extLst>
              </p:cNvPr>
              <p:cNvSpPr/>
              <p:nvPr/>
            </p:nvSpPr>
            <p:spPr>
              <a:xfrm>
                <a:off x="-3396441" y="-38081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B0FEC3C3-CAE3-7A69-88CE-9B9FF3FD72FC}"/>
                  </a:ext>
                </a:extLst>
              </p:cNvPr>
              <p:cNvGrpSpPr/>
              <p:nvPr/>
            </p:nvGrpSpPr>
            <p:grpSpPr>
              <a:xfrm>
                <a:off x="-966197" y="830356"/>
                <a:ext cx="4183443" cy="4238264"/>
                <a:chOff x="-966197" y="830356"/>
                <a:chExt cx="4183443" cy="4238264"/>
              </a:xfrm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F1355CAC-0E0E-4015-5073-0E360A1718A2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-966197" y="1862212"/>
                  <a:ext cx="3310988" cy="3206408"/>
                </a:xfrm>
                <a:custGeom>
                  <a:avLst/>
                  <a:gdLst>
                    <a:gd name="connsiteX0" fmla="*/ 896859 w 3310988"/>
                    <a:gd name="connsiteY0" fmla="*/ 1671444 h 3206408"/>
                    <a:gd name="connsiteX1" fmla="*/ 901790 w 3310988"/>
                    <a:gd name="connsiteY1" fmla="*/ 1679023 h 3206408"/>
                    <a:gd name="connsiteX2" fmla="*/ 904045 w 3310988"/>
                    <a:gd name="connsiteY2" fmla="*/ 1683315 h 3206408"/>
                    <a:gd name="connsiteX3" fmla="*/ 911443 w 3310988"/>
                    <a:gd name="connsiteY3" fmla="*/ 1698615 h 3206408"/>
                    <a:gd name="connsiteX4" fmla="*/ 915191 w 3310988"/>
                    <a:gd name="connsiteY4" fmla="*/ 1706835 h 3206408"/>
                    <a:gd name="connsiteX5" fmla="*/ 932180 w 3310988"/>
                    <a:gd name="connsiteY5" fmla="*/ 1746903 h 3206408"/>
                    <a:gd name="connsiteX6" fmla="*/ 1069340 w 3310988"/>
                    <a:gd name="connsiteY6" fmla="*/ 2036463 h 3206408"/>
                    <a:gd name="connsiteX7" fmla="*/ 1113311 w 3310988"/>
                    <a:gd name="connsiteY7" fmla="*/ 2107281 h 3206408"/>
                    <a:gd name="connsiteX8" fmla="*/ 1121792 w 3310988"/>
                    <a:gd name="connsiteY8" fmla="*/ 2116715 h 3206408"/>
                    <a:gd name="connsiteX9" fmla="*/ 1130194 w 3310988"/>
                    <a:gd name="connsiteY9" fmla="*/ 2129570 h 3206408"/>
                    <a:gd name="connsiteX10" fmla="*/ 1168481 w 3310988"/>
                    <a:gd name="connsiteY10" fmla="*/ 2168648 h 3206408"/>
                    <a:gd name="connsiteX11" fmla="*/ 1121792 w 3310988"/>
                    <a:gd name="connsiteY11" fmla="*/ 2116715 h 3206408"/>
                    <a:gd name="connsiteX12" fmla="*/ 1069341 w 3310988"/>
                    <a:gd name="connsiteY12" fmla="*/ 2036464 h 3206408"/>
                    <a:gd name="connsiteX13" fmla="*/ 932181 w 3310988"/>
                    <a:gd name="connsiteY13" fmla="*/ 1746904 h 3206408"/>
                    <a:gd name="connsiteX14" fmla="*/ 917449 w 3310988"/>
                    <a:gd name="connsiteY14" fmla="*/ 1711785 h 3206408"/>
                    <a:gd name="connsiteX15" fmla="*/ 915191 w 3310988"/>
                    <a:gd name="connsiteY15" fmla="*/ 1706835 h 3206408"/>
                    <a:gd name="connsiteX16" fmla="*/ 913582 w 3310988"/>
                    <a:gd name="connsiteY16" fmla="*/ 1703039 h 3206408"/>
                    <a:gd name="connsiteX17" fmla="*/ 911443 w 3310988"/>
                    <a:gd name="connsiteY17" fmla="*/ 1698615 h 3206408"/>
                    <a:gd name="connsiteX18" fmla="*/ 907227 w 3310988"/>
                    <a:gd name="connsiteY18" fmla="*/ 1689371 h 3206408"/>
                    <a:gd name="connsiteX19" fmla="*/ 904045 w 3310988"/>
                    <a:gd name="connsiteY19" fmla="*/ 1683315 h 3206408"/>
                    <a:gd name="connsiteX20" fmla="*/ 902491 w 3310988"/>
                    <a:gd name="connsiteY20" fmla="*/ 1680101 h 3206408"/>
                    <a:gd name="connsiteX21" fmla="*/ 901790 w 3310988"/>
                    <a:gd name="connsiteY21" fmla="*/ 1679023 h 3206408"/>
                    <a:gd name="connsiteX22" fmla="*/ 900652 w 3310988"/>
                    <a:gd name="connsiteY22" fmla="*/ 1676858 h 3206408"/>
                    <a:gd name="connsiteX23" fmla="*/ 896859 w 3310988"/>
                    <a:gd name="connsiteY23" fmla="*/ 1671444 h 3206408"/>
                    <a:gd name="connsiteX24" fmla="*/ 989331 w 3310988"/>
                    <a:gd name="connsiteY24" fmla="*/ 1227749 h 3206408"/>
                    <a:gd name="connsiteX25" fmla="*/ 1973553 w 3310988"/>
                    <a:gd name="connsiteY25" fmla="*/ 2115926 h 3206408"/>
                    <a:gd name="connsiteX26" fmla="*/ 1978220 w 3310988"/>
                    <a:gd name="connsiteY26" fmla="*/ 2208346 h 3206408"/>
                    <a:gd name="connsiteX27" fmla="*/ 1978219 w 3310988"/>
                    <a:gd name="connsiteY27" fmla="*/ 2208346 h 3206408"/>
                    <a:gd name="connsiteX28" fmla="*/ 1978660 w 3310988"/>
                    <a:gd name="connsiteY28" fmla="*/ 2217078 h 3206408"/>
                    <a:gd name="connsiteX29" fmla="*/ 989330 w 3310988"/>
                    <a:gd name="connsiteY29" fmla="*/ 3206408 h 3206408"/>
                    <a:gd name="connsiteX30" fmla="*/ 0 w 3310988"/>
                    <a:gd name="connsiteY30" fmla="*/ 2217078 h 3206408"/>
                    <a:gd name="connsiteX31" fmla="*/ 888177 w 3310988"/>
                    <a:gd name="connsiteY31" fmla="*/ 1232856 h 3206408"/>
                    <a:gd name="connsiteX32" fmla="*/ 970284 w 3310988"/>
                    <a:gd name="connsiteY32" fmla="*/ 1228710 h 3206408"/>
                    <a:gd name="connsiteX33" fmla="*/ 970280 w 3310988"/>
                    <a:gd name="connsiteY33" fmla="*/ 1228743 h 3206408"/>
                    <a:gd name="connsiteX34" fmla="*/ 947420 w 3310988"/>
                    <a:gd name="connsiteY34" fmla="*/ 1327803 h 3206408"/>
                    <a:gd name="connsiteX35" fmla="*/ 939800 w 3310988"/>
                    <a:gd name="connsiteY35" fmla="*/ 1373523 h 3206408"/>
                    <a:gd name="connsiteX36" fmla="*/ 909320 w 3310988"/>
                    <a:gd name="connsiteY36" fmla="*/ 1442103 h 3206408"/>
                    <a:gd name="connsiteX37" fmla="*/ 886460 w 3310988"/>
                    <a:gd name="connsiteY37" fmla="*/ 1480203 h 3206408"/>
                    <a:gd name="connsiteX38" fmla="*/ 878840 w 3310988"/>
                    <a:gd name="connsiteY38" fmla="*/ 1609743 h 3206408"/>
                    <a:gd name="connsiteX39" fmla="*/ 879037 w 3310988"/>
                    <a:gd name="connsiteY39" fmla="*/ 1610540 h 3206408"/>
                    <a:gd name="connsiteX40" fmla="*/ 887347 w 3310988"/>
                    <a:gd name="connsiteY40" fmla="*/ 1644347 h 3206408"/>
                    <a:gd name="connsiteX41" fmla="*/ 889965 w 3310988"/>
                    <a:gd name="connsiteY41" fmla="*/ 1655248 h 3206408"/>
                    <a:gd name="connsiteX42" fmla="*/ 892217 w 3310988"/>
                    <a:gd name="connsiteY42" fmla="*/ 1664689 h 3206408"/>
                    <a:gd name="connsiteX43" fmla="*/ 892296 w 3310988"/>
                    <a:gd name="connsiteY43" fmla="*/ 1664978 h 3206408"/>
                    <a:gd name="connsiteX44" fmla="*/ 892781 w 3310988"/>
                    <a:gd name="connsiteY44" fmla="*/ 1667005 h 3206408"/>
                    <a:gd name="connsiteX45" fmla="*/ 893770 w 3310988"/>
                    <a:gd name="connsiteY45" fmla="*/ 1670382 h 3206408"/>
                    <a:gd name="connsiteX46" fmla="*/ 893771 w 3310988"/>
                    <a:gd name="connsiteY46" fmla="*/ 1670382 h 3206408"/>
                    <a:gd name="connsiteX47" fmla="*/ 892296 w 3310988"/>
                    <a:gd name="connsiteY47" fmla="*/ 1664978 h 3206408"/>
                    <a:gd name="connsiteX48" fmla="*/ 890540 w 3310988"/>
                    <a:gd name="connsiteY48" fmla="*/ 1657642 h 3206408"/>
                    <a:gd name="connsiteX49" fmla="*/ 889965 w 3310988"/>
                    <a:gd name="connsiteY49" fmla="*/ 1655248 h 3206408"/>
                    <a:gd name="connsiteX50" fmla="*/ 887923 w 3310988"/>
                    <a:gd name="connsiteY50" fmla="*/ 1646691 h 3206408"/>
                    <a:gd name="connsiteX51" fmla="*/ 887347 w 3310988"/>
                    <a:gd name="connsiteY51" fmla="*/ 1644347 h 3206408"/>
                    <a:gd name="connsiteX52" fmla="*/ 886181 w 3310988"/>
                    <a:gd name="connsiteY52" fmla="*/ 1639489 h 3206408"/>
                    <a:gd name="connsiteX53" fmla="*/ 879037 w 3310988"/>
                    <a:gd name="connsiteY53" fmla="*/ 1610540 h 3206408"/>
                    <a:gd name="connsiteX54" fmla="*/ 878841 w 3310988"/>
                    <a:gd name="connsiteY54" fmla="*/ 1609744 h 3206408"/>
                    <a:gd name="connsiteX55" fmla="*/ 886461 w 3310988"/>
                    <a:gd name="connsiteY55" fmla="*/ 1480204 h 3206408"/>
                    <a:gd name="connsiteX56" fmla="*/ 909321 w 3310988"/>
                    <a:gd name="connsiteY56" fmla="*/ 1442104 h 3206408"/>
                    <a:gd name="connsiteX57" fmla="*/ 939801 w 3310988"/>
                    <a:gd name="connsiteY57" fmla="*/ 1373524 h 3206408"/>
                    <a:gd name="connsiteX58" fmla="*/ 947421 w 3310988"/>
                    <a:gd name="connsiteY58" fmla="*/ 1327804 h 3206408"/>
                    <a:gd name="connsiteX59" fmla="*/ 970281 w 3310988"/>
                    <a:gd name="connsiteY59" fmla="*/ 1228744 h 3206408"/>
                    <a:gd name="connsiteX60" fmla="*/ 970285 w 3310988"/>
                    <a:gd name="connsiteY60" fmla="*/ 1228711 h 3206408"/>
                    <a:gd name="connsiteX61" fmla="*/ 2207134 w 3310988"/>
                    <a:gd name="connsiteY61" fmla="*/ 0 h 3206408"/>
                    <a:gd name="connsiteX62" fmla="*/ 2209278 w 3310988"/>
                    <a:gd name="connsiteY62" fmla="*/ 45281 h 3206408"/>
                    <a:gd name="connsiteX63" fmla="*/ 3092961 w 3310988"/>
                    <a:gd name="connsiteY63" fmla="*/ 934591 h 3206408"/>
                    <a:gd name="connsiteX64" fmla="*/ 3165680 w 3310988"/>
                    <a:gd name="connsiteY64" fmla="*/ 938263 h 3206408"/>
                    <a:gd name="connsiteX65" fmla="*/ 3165680 w 3310988"/>
                    <a:gd name="connsiteY65" fmla="*/ 938262 h 3206408"/>
                    <a:gd name="connsiteX66" fmla="*/ 3194113 w 3310988"/>
                    <a:gd name="connsiteY66" fmla="*/ 939698 h 3206408"/>
                    <a:gd name="connsiteX67" fmla="*/ 3310988 w 3310988"/>
                    <a:gd name="connsiteY67" fmla="*/ 939698 h 3206408"/>
                    <a:gd name="connsiteX68" fmla="*/ 3297616 w 3310988"/>
                    <a:gd name="connsiteY68" fmla="*/ 941696 h 3206408"/>
                    <a:gd name="connsiteX69" fmla="*/ 3271340 w 3310988"/>
                    <a:gd name="connsiteY69" fmla="*/ 943023 h 3206408"/>
                    <a:gd name="connsiteX70" fmla="*/ 3271340 w 3310988"/>
                    <a:gd name="connsiteY70" fmla="*/ 943022 h 3206408"/>
                    <a:gd name="connsiteX71" fmla="*/ 3196464 w 3310988"/>
                    <a:gd name="connsiteY71" fmla="*/ 946803 h 3206408"/>
                    <a:gd name="connsiteX72" fmla="*/ 2912108 w 3310988"/>
                    <a:gd name="connsiteY72" fmla="*/ 946803 h 3206408"/>
                    <a:gd name="connsiteX73" fmla="*/ 1978661 w 3310988"/>
                    <a:gd name="connsiteY73" fmla="*/ 1880250 h 3206408"/>
                    <a:gd name="connsiteX74" fmla="*/ 1978661 w 3310988"/>
                    <a:gd name="connsiteY74" fmla="*/ 2208313 h 3206408"/>
                    <a:gd name="connsiteX75" fmla="*/ 1978220 w 3310988"/>
                    <a:gd name="connsiteY75" fmla="*/ 2208345 h 3206408"/>
                    <a:gd name="connsiteX76" fmla="*/ 1973553 w 3310988"/>
                    <a:gd name="connsiteY76" fmla="*/ 2115925 h 3206408"/>
                    <a:gd name="connsiteX77" fmla="*/ 989331 w 3310988"/>
                    <a:gd name="connsiteY77" fmla="*/ 1227748 h 3206408"/>
                    <a:gd name="connsiteX78" fmla="*/ 1273687 w 3310988"/>
                    <a:gd name="connsiteY78" fmla="*/ 1227748 h 3206408"/>
                    <a:gd name="connsiteX79" fmla="*/ 2207134 w 3310988"/>
                    <a:gd name="connsiteY79" fmla="*/ 294301 h 3206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3310988" h="3206408">
                      <a:moveTo>
                        <a:pt x="896859" y="1671444"/>
                      </a:moveTo>
                      <a:lnTo>
                        <a:pt x="901790" y="1679023"/>
                      </a:lnTo>
                      <a:lnTo>
                        <a:pt x="904045" y="1683315"/>
                      </a:lnTo>
                      <a:lnTo>
                        <a:pt x="911443" y="1698615"/>
                      </a:lnTo>
                      <a:lnTo>
                        <a:pt x="915191" y="1706835"/>
                      </a:lnTo>
                      <a:lnTo>
                        <a:pt x="932180" y="1746903"/>
                      </a:lnTo>
                      <a:cubicBezTo>
                        <a:pt x="1033920" y="1996629"/>
                        <a:pt x="907455" y="1753164"/>
                        <a:pt x="1069340" y="2036463"/>
                      </a:cubicBezTo>
                      <a:cubicBezTo>
                        <a:pt x="1082723" y="2059884"/>
                        <a:pt x="1097084" y="2084370"/>
                        <a:pt x="1113311" y="2107281"/>
                      </a:cubicBezTo>
                      <a:lnTo>
                        <a:pt x="1121792" y="2116715"/>
                      </a:lnTo>
                      <a:lnTo>
                        <a:pt x="1130194" y="2129570"/>
                      </a:lnTo>
                      <a:lnTo>
                        <a:pt x="1168481" y="2168648"/>
                      </a:lnTo>
                      <a:lnTo>
                        <a:pt x="1121792" y="2116715"/>
                      </a:lnTo>
                      <a:lnTo>
                        <a:pt x="1069341" y="2036464"/>
                      </a:lnTo>
                      <a:cubicBezTo>
                        <a:pt x="907456" y="1753165"/>
                        <a:pt x="1033921" y="1996630"/>
                        <a:pt x="932181" y="1746904"/>
                      </a:cubicBezTo>
                      <a:cubicBezTo>
                        <a:pt x="926422" y="1732769"/>
                        <a:pt x="921560" y="1721218"/>
                        <a:pt x="917449" y="1711785"/>
                      </a:cubicBezTo>
                      <a:lnTo>
                        <a:pt x="915191" y="1706835"/>
                      </a:lnTo>
                      <a:lnTo>
                        <a:pt x="913582" y="1703039"/>
                      </a:lnTo>
                      <a:lnTo>
                        <a:pt x="911443" y="1698615"/>
                      </a:lnTo>
                      <a:lnTo>
                        <a:pt x="907227" y="1689371"/>
                      </a:lnTo>
                      <a:lnTo>
                        <a:pt x="904045" y="1683315"/>
                      </a:lnTo>
                      <a:lnTo>
                        <a:pt x="902491" y="1680101"/>
                      </a:lnTo>
                      <a:lnTo>
                        <a:pt x="901790" y="1679023"/>
                      </a:lnTo>
                      <a:lnTo>
                        <a:pt x="900652" y="1676858"/>
                      </a:lnTo>
                      <a:cubicBezTo>
                        <a:pt x="898972" y="1674026"/>
                        <a:pt x="897756" y="1672377"/>
                        <a:pt x="896859" y="1671444"/>
                      </a:cubicBezTo>
                      <a:close/>
                      <a:moveTo>
                        <a:pt x="989331" y="1227749"/>
                      </a:moveTo>
                      <a:cubicBezTo>
                        <a:pt x="1501573" y="1227749"/>
                        <a:pt x="1922889" y="1617050"/>
                        <a:pt x="1973553" y="2115926"/>
                      </a:cubicBezTo>
                      <a:lnTo>
                        <a:pt x="1978220" y="2208346"/>
                      </a:lnTo>
                      <a:lnTo>
                        <a:pt x="1978219" y="2208346"/>
                      </a:lnTo>
                      <a:lnTo>
                        <a:pt x="1978660" y="2217078"/>
                      </a:lnTo>
                      <a:cubicBezTo>
                        <a:pt x="1978660" y="2763470"/>
                        <a:pt x="1535722" y="3206408"/>
                        <a:pt x="989330" y="3206408"/>
                      </a:cubicBezTo>
                      <a:cubicBezTo>
                        <a:pt x="442938" y="3206408"/>
                        <a:pt x="0" y="2763470"/>
                        <a:pt x="0" y="2217078"/>
                      </a:cubicBezTo>
                      <a:cubicBezTo>
                        <a:pt x="0" y="1704836"/>
                        <a:pt x="389301" y="1283519"/>
                        <a:pt x="888177" y="1232856"/>
                      </a:cubicBezTo>
                      <a:lnTo>
                        <a:pt x="970284" y="1228710"/>
                      </a:lnTo>
                      <a:lnTo>
                        <a:pt x="970280" y="1228743"/>
                      </a:lnTo>
                      <a:cubicBezTo>
                        <a:pt x="960385" y="1302953"/>
                        <a:pt x="965989" y="1247339"/>
                        <a:pt x="947420" y="1327803"/>
                      </a:cubicBezTo>
                      <a:cubicBezTo>
                        <a:pt x="943946" y="1342858"/>
                        <a:pt x="942340" y="1358283"/>
                        <a:pt x="939800" y="1373523"/>
                      </a:cubicBezTo>
                      <a:cubicBezTo>
                        <a:pt x="927689" y="1403800"/>
                        <a:pt x="924575" y="1414644"/>
                        <a:pt x="909320" y="1442103"/>
                      </a:cubicBezTo>
                      <a:cubicBezTo>
                        <a:pt x="902127" y="1455050"/>
                        <a:pt x="889109" y="1465631"/>
                        <a:pt x="886460" y="1480203"/>
                      </a:cubicBezTo>
                      <a:cubicBezTo>
                        <a:pt x="878722" y="1522760"/>
                        <a:pt x="881380" y="1566563"/>
                        <a:pt x="878840" y="1609743"/>
                      </a:cubicBezTo>
                      <a:lnTo>
                        <a:pt x="879037" y="1610540"/>
                      </a:lnTo>
                      <a:lnTo>
                        <a:pt x="887347" y="1644347"/>
                      </a:lnTo>
                      <a:lnTo>
                        <a:pt x="889965" y="1655248"/>
                      </a:lnTo>
                      <a:lnTo>
                        <a:pt x="892217" y="1664689"/>
                      </a:lnTo>
                      <a:lnTo>
                        <a:pt x="892296" y="1664978"/>
                      </a:lnTo>
                      <a:lnTo>
                        <a:pt x="892781" y="1667005"/>
                      </a:lnTo>
                      <a:cubicBezTo>
                        <a:pt x="893271" y="1668972"/>
                        <a:pt x="893553" y="1669942"/>
                        <a:pt x="893770" y="1670382"/>
                      </a:cubicBezTo>
                      <a:lnTo>
                        <a:pt x="893771" y="1670382"/>
                      </a:lnTo>
                      <a:lnTo>
                        <a:pt x="892296" y="1664978"/>
                      </a:lnTo>
                      <a:lnTo>
                        <a:pt x="890540" y="1657642"/>
                      </a:lnTo>
                      <a:lnTo>
                        <a:pt x="889965" y="1655248"/>
                      </a:lnTo>
                      <a:lnTo>
                        <a:pt x="887923" y="1646691"/>
                      </a:lnTo>
                      <a:lnTo>
                        <a:pt x="887347" y="1644347"/>
                      </a:lnTo>
                      <a:lnTo>
                        <a:pt x="886181" y="1639489"/>
                      </a:lnTo>
                      <a:lnTo>
                        <a:pt x="879037" y="1610540"/>
                      </a:lnTo>
                      <a:lnTo>
                        <a:pt x="878841" y="1609744"/>
                      </a:lnTo>
                      <a:cubicBezTo>
                        <a:pt x="881381" y="1566564"/>
                        <a:pt x="878723" y="1522761"/>
                        <a:pt x="886461" y="1480204"/>
                      </a:cubicBezTo>
                      <a:cubicBezTo>
                        <a:pt x="889110" y="1465632"/>
                        <a:pt x="902128" y="1455051"/>
                        <a:pt x="909321" y="1442104"/>
                      </a:cubicBezTo>
                      <a:cubicBezTo>
                        <a:pt x="924576" y="1414645"/>
                        <a:pt x="927690" y="1403801"/>
                        <a:pt x="939801" y="1373524"/>
                      </a:cubicBezTo>
                      <a:cubicBezTo>
                        <a:pt x="942341" y="1358284"/>
                        <a:pt x="943947" y="1342859"/>
                        <a:pt x="947421" y="1327804"/>
                      </a:cubicBezTo>
                      <a:cubicBezTo>
                        <a:pt x="965990" y="1247340"/>
                        <a:pt x="960386" y="1302954"/>
                        <a:pt x="970281" y="1228744"/>
                      </a:cubicBezTo>
                      <a:lnTo>
                        <a:pt x="970285" y="1228711"/>
                      </a:lnTo>
                      <a:close/>
                      <a:moveTo>
                        <a:pt x="2207134" y="0"/>
                      </a:moveTo>
                      <a:lnTo>
                        <a:pt x="2209278" y="45281"/>
                      </a:lnTo>
                      <a:cubicBezTo>
                        <a:pt x="2253875" y="513829"/>
                        <a:pt x="2625265" y="887095"/>
                        <a:pt x="3092961" y="934591"/>
                      </a:cubicBezTo>
                      <a:lnTo>
                        <a:pt x="3165680" y="938263"/>
                      </a:lnTo>
                      <a:lnTo>
                        <a:pt x="3165680" y="938262"/>
                      </a:lnTo>
                      <a:lnTo>
                        <a:pt x="3194113" y="939698"/>
                      </a:lnTo>
                      <a:lnTo>
                        <a:pt x="3310988" y="939698"/>
                      </a:lnTo>
                      <a:lnTo>
                        <a:pt x="3297616" y="941696"/>
                      </a:lnTo>
                      <a:lnTo>
                        <a:pt x="3271340" y="943023"/>
                      </a:lnTo>
                      <a:lnTo>
                        <a:pt x="3271340" y="943022"/>
                      </a:lnTo>
                      <a:lnTo>
                        <a:pt x="3196464" y="946803"/>
                      </a:lnTo>
                      <a:lnTo>
                        <a:pt x="2912108" y="946803"/>
                      </a:lnTo>
                      <a:cubicBezTo>
                        <a:pt x="2396579" y="946803"/>
                        <a:pt x="1978661" y="1364721"/>
                        <a:pt x="1978661" y="1880250"/>
                      </a:cubicBezTo>
                      <a:lnTo>
                        <a:pt x="1978661" y="2208313"/>
                      </a:lnTo>
                      <a:lnTo>
                        <a:pt x="1978220" y="2208345"/>
                      </a:lnTo>
                      <a:lnTo>
                        <a:pt x="1973553" y="2115925"/>
                      </a:lnTo>
                      <a:cubicBezTo>
                        <a:pt x="1922889" y="1617049"/>
                        <a:pt x="1501573" y="1227748"/>
                        <a:pt x="989331" y="1227748"/>
                      </a:cubicBezTo>
                      <a:lnTo>
                        <a:pt x="1273687" y="1227748"/>
                      </a:lnTo>
                      <a:cubicBezTo>
                        <a:pt x="1789216" y="1227748"/>
                        <a:pt x="2207134" y="809830"/>
                        <a:pt x="2207134" y="29430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rgbClr val="FFC000"/>
                    </a:gs>
                    <a:gs pos="59000">
                      <a:srgbClr val="FF9B41"/>
                    </a:gs>
                  </a:gsLst>
                  <a:lin ang="0" scaled="1"/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EF794001-70B3-A442-2536-F2CF6CF3530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40937" y="830356"/>
                  <a:ext cx="1976309" cy="1971554"/>
                </a:xfrm>
                <a:custGeom>
                  <a:avLst/>
                  <a:gdLst>
                    <a:gd name="connsiteX0" fmla="*/ 989329 w 1976309"/>
                    <a:gd name="connsiteY0" fmla="*/ 0 h 1971554"/>
                    <a:gd name="connsiteX1" fmla="*/ 1542473 w 1976309"/>
                    <a:gd name="connsiteY1" fmla="*/ 168962 h 1971554"/>
                    <a:gd name="connsiteX2" fmla="*/ 1688709 w 1976309"/>
                    <a:gd name="connsiteY2" fmla="*/ 289618 h 1971554"/>
                    <a:gd name="connsiteX3" fmla="*/ 1689273 w 1976309"/>
                    <a:gd name="connsiteY3" fmla="*/ 290231 h 1971554"/>
                    <a:gd name="connsiteX4" fmla="*/ 1800721 w 1976309"/>
                    <a:gd name="connsiteY4" fmla="*/ 425307 h 1971554"/>
                    <a:gd name="connsiteX5" fmla="*/ 1859487 w 1976309"/>
                    <a:gd name="connsiteY5" fmla="*/ 518243 h 1971554"/>
                    <a:gd name="connsiteX6" fmla="*/ 1900913 w 1976309"/>
                    <a:gd name="connsiteY6" fmla="*/ 604238 h 1971554"/>
                    <a:gd name="connsiteX7" fmla="*/ 1925975 w 1976309"/>
                    <a:gd name="connsiteY7" fmla="*/ 672711 h 1971554"/>
                    <a:gd name="connsiteX8" fmla="*/ 1935277 w 1976309"/>
                    <a:gd name="connsiteY8" fmla="*/ 699393 h 1971554"/>
                    <a:gd name="connsiteX9" fmla="*/ 1936021 w 1976309"/>
                    <a:gd name="connsiteY9" fmla="*/ 702286 h 1971554"/>
                    <a:gd name="connsiteX10" fmla="*/ 1957427 w 1976309"/>
                    <a:gd name="connsiteY10" fmla="*/ 788885 h 1971554"/>
                    <a:gd name="connsiteX11" fmla="*/ 1971202 w 1976309"/>
                    <a:gd name="connsiteY11" fmla="*/ 881072 h 1971554"/>
                    <a:gd name="connsiteX12" fmla="*/ 1972529 w 1976309"/>
                    <a:gd name="connsiteY12" fmla="*/ 907348 h 1971554"/>
                    <a:gd name="connsiteX13" fmla="*/ 1972528 w 1976309"/>
                    <a:gd name="connsiteY13" fmla="*/ 907348 h 1971554"/>
                    <a:gd name="connsiteX14" fmla="*/ 1976309 w 1976309"/>
                    <a:gd name="connsiteY14" fmla="*/ 982224 h 1971554"/>
                    <a:gd name="connsiteX15" fmla="*/ 1976309 w 1976309"/>
                    <a:gd name="connsiteY15" fmla="*/ 1038961 h 1971554"/>
                    <a:gd name="connsiteX16" fmla="*/ 1974165 w 1976309"/>
                    <a:gd name="connsiteY16" fmla="*/ 1084242 h 1971554"/>
                    <a:gd name="connsiteX17" fmla="*/ 1182669 w 1976309"/>
                    <a:gd name="connsiteY17" fmla="*/ 1959777 h 1971554"/>
                    <a:gd name="connsiteX18" fmla="*/ 1103854 w 1976309"/>
                    <a:gd name="connsiteY18" fmla="*/ 1971554 h 1971554"/>
                    <a:gd name="connsiteX19" fmla="*/ 986979 w 1976309"/>
                    <a:gd name="connsiteY19" fmla="*/ 1971554 h 1971554"/>
                    <a:gd name="connsiteX20" fmla="*/ 958546 w 1976309"/>
                    <a:gd name="connsiteY20" fmla="*/ 1970118 h 1971554"/>
                    <a:gd name="connsiteX21" fmla="*/ 958546 w 1976309"/>
                    <a:gd name="connsiteY21" fmla="*/ 1970119 h 1971554"/>
                    <a:gd name="connsiteX22" fmla="*/ 885827 w 1976309"/>
                    <a:gd name="connsiteY22" fmla="*/ 1966447 h 1971554"/>
                    <a:gd name="connsiteX23" fmla="*/ 2144 w 1976309"/>
                    <a:gd name="connsiteY23" fmla="*/ 1077137 h 1971554"/>
                    <a:gd name="connsiteX24" fmla="*/ 0 w 1976309"/>
                    <a:gd name="connsiteY24" fmla="*/ 1031856 h 1971554"/>
                    <a:gd name="connsiteX25" fmla="*/ 0 w 1976309"/>
                    <a:gd name="connsiteY25" fmla="*/ 989329 h 1971554"/>
                    <a:gd name="connsiteX26" fmla="*/ 1436 w 1976309"/>
                    <a:gd name="connsiteY26" fmla="*/ 960896 h 1971554"/>
                    <a:gd name="connsiteX27" fmla="*/ 1435 w 1976309"/>
                    <a:gd name="connsiteY27" fmla="*/ 960896 h 1971554"/>
                    <a:gd name="connsiteX28" fmla="*/ 5107 w 1976309"/>
                    <a:gd name="connsiteY28" fmla="*/ 888177 h 1971554"/>
                    <a:gd name="connsiteX29" fmla="*/ 989329 w 1976309"/>
                    <a:gd name="connsiteY29" fmla="*/ 0 h 1971554"/>
                    <a:gd name="connsiteX30" fmla="*/ 1441630 w 1976309"/>
                    <a:gd name="connsiteY30" fmla="*/ 1065445 h 1971554"/>
                    <a:gd name="connsiteX31" fmla="*/ 1438005 w 1976309"/>
                    <a:gd name="connsiteY31" fmla="*/ 1067335 h 1971554"/>
                    <a:gd name="connsiteX32" fmla="*/ 1435766 w 1976309"/>
                    <a:gd name="connsiteY32" fmla="*/ 1068788 h 1971554"/>
                    <a:gd name="connsiteX33" fmla="*/ 1435750 w 1976309"/>
                    <a:gd name="connsiteY33" fmla="*/ 1068800 h 1971554"/>
                    <a:gd name="connsiteX34" fmla="*/ 1435733 w 1976309"/>
                    <a:gd name="connsiteY34" fmla="*/ 1068811 h 1971554"/>
                    <a:gd name="connsiteX35" fmla="*/ 1428863 w 1976309"/>
                    <a:gd name="connsiteY35" fmla="*/ 1073979 h 1971554"/>
                    <a:gd name="connsiteX36" fmla="*/ 1393094 w 1976309"/>
                    <a:gd name="connsiteY36" fmla="*/ 1101558 h 1971554"/>
                    <a:gd name="connsiteX37" fmla="*/ 1441630 w 1976309"/>
                    <a:gd name="connsiteY37" fmla="*/ 1065445 h 1971554"/>
                    <a:gd name="connsiteX38" fmla="*/ 869996 w 1976309"/>
                    <a:gd name="connsiteY38" fmla="*/ 1395444 h 1971554"/>
                    <a:gd name="connsiteX39" fmla="*/ 904219 w 1976309"/>
                    <a:gd name="connsiteY39" fmla="*/ 1440355 h 1971554"/>
                    <a:gd name="connsiteX40" fmla="*/ 902766 w 1976309"/>
                    <a:gd name="connsiteY40" fmla="*/ 1438116 h 1971554"/>
                    <a:gd name="connsiteX41" fmla="*/ 902754 w 1976309"/>
                    <a:gd name="connsiteY41" fmla="*/ 1438100 h 1971554"/>
                    <a:gd name="connsiteX42" fmla="*/ 902743 w 1976309"/>
                    <a:gd name="connsiteY42" fmla="*/ 1438083 h 1971554"/>
                    <a:gd name="connsiteX43" fmla="*/ 897575 w 1976309"/>
                    <a:gd name="connsiteY43" fmla="*/ 1431213 h 1971554"/>
                    <a:gd name="connsiteX44" fmla="*/ 869996 w 1976309"/>
                    <a:gd name="connsiteY44" fmla="*/ 1395444 h 19715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76309" h="1971554">
                      <a:moveTo>
                        <a:pt x="989329" y="0"/>
                      </a:moveTo>
                      <a:cubicBezTo>
                        <a:pt x="1194226" y="0"/>
                        <a:pt x="1384575" y="62288"/>
                        <a:pt x="1542473" y="168962"/>
                      </a:cubicBezTo>
                      <a:lnTo>
                        <a:pt x="1688709" y="289618"/>
                      </a:lnTo>
                      <a:lnTo>
                        <a:pt x="1689273" y="290231"/>
                      </a:lnTo>
                      <a:lnTo>
                        <a:pt x="1800721" y="425307"/>
                      </a:lnTo>
                      <a:lnTo>
                        <a:pt x="1859487" y="518243"/>
                      </a:lnTo>
                      <a:lnTo>
                        <a:pt x="1900913" y="604238"/>
                      </a:lnTo>
                      <a:lnTo>
                        <a:pt x="1925975" y="672711"/>
                      </a:lnTo>
                      <a:lnTo>
                        <a:pt x="1935277" y="699393"/>
                      </a:lnTo>
                      <a:lnTo>
                        <a:pt x="1936021" y="702286"/>
                      </a:lnTo>
                      <a:lnTo>
                        <a:pt x="1957427" y="788885"/>
                      </a:lnTo>
                      <a:cubicBezTo>
                        <a:pt x="1963422" y="819141"/>
                        <a:pt x="1968036" y="849892"/>
                        <a:pt x="1971202" y="881072"/>
                      </a:cubicBezTo>
                      <a:lnTo>
                        <a:pt x="1972529" y="907348"/>
                      </a:lnTo>
                      <a:lnTo>
                        <a:pt x="1972528" y="907348"/>
                      </a:lnTo>
                      <a:lnTo>
                        <a:pt x="1976309" y="982224"/>
                      </a:lnTo>
                      <a:lnTo>
                        <a:pt x="1976309" y="1038961"/>
                      </a:lnTo>
                      <a:lnTo>
                        <a:pt x="1974165" y="1084242"/>
                      </a:lnTo>
                      <a:cubicBezTo>
                        <a:pt x="1932542" y="1521552"/>
                        <a:pt x="1606245" y="1875863"/>
                        <a:pt x="1182669" y="1959777"/>
                      </a:cubicBezTo>
                      <a:lnTo>
                        <a:pt x="1103854" y="1971554"/>
                      </a:lnTo>
                      <a:lnTo>
                        <a:pt x="986979" y="1971554"/>
                      </a:lnTo>
                      <a:lnTo>
                        <a:pt x="958546" y="1970118"/>
                      </a:lnTo>
                      <a:lnTo>
                        <a:pt x="958546" y="1970119"/>
                      </a:lnTo>
                      <a:lnTo>
                        <a:pt x="885827" y="1966447"/>
                      </a:lnTo>
                      <a:cubicBezTo>
                        <a:pt x="418131" y="1918951"/>
                        <a:pt x="46741" y="1545685"/>
                        <a:pt x="2144" y="1077137"/>
                      </a:cubicBezTo>
                      <a:lnTo>
                        <a:pt x="0" y="1031856"/>
                      </a:lnTo>
                      <a:lnTo>
                        <a:pt x="0" y="989329"/>
                      </a:lnTo>
                      <a:lnTo>
                        <a:pt x="1436" y="960896"/>
                      </a:lnTo>
                      <a:lnTo>
                        <a:pt x="1435" y="960896"/>
                      </a:lnTo>
                      <a:lnTo>
                        <a:pt x="5107" y="888177"/>
                      </a:lnTo>
                      <a:cubicBezTo>
                        <a:pt x="55770" y="389301"/>
                        <a:pt x="477086" y="0"/>
                        <a:pt x="989329" y="0"/>
                      </a:cubicBezTo>
                      <a:close/>
                      <a:moveTo>
                        <a:pt x="1441630" y="1065445"/>
                      </a:moveTo>
                      <a:cubicBezTo>
                        <a:pt x="1441611" y="1065238"/>
                        <a:pt x="1440510" y="1065790"/>
                        <a:pt x="1438005" y="1067335"/>
                      </a:cubicBezTo>
                      <a:lnTo>
                        <a:pt x="1435766" y="1068788"/>
                      </a:lnTo>
                      <a:lnTo>
                        <a:pt x="1435750" y="1068800"/>
                      </a:lnTo>
                      <a:lnTo>
                        <a:pt x="1435733" y="1068811"/>
                      </a:lnTo>
                      <a:lnTo>
                        <a:pt x="1428863" y="1073979"/>
                      </a:lnTo>
                      <a:cubicBezTo>
                        <a:pt x="1404594" y="1092311"/>
                        <a:pt x="1394700" y="1100031"/>
                        <a:pt x="1393094" y="1101558"/>
                      </a:cubicBezTo>
                      <a:cubicBezTo>
                        <a:pt x="1388878" y="1105567"/>
                        <a:pt x="1441764" y="1066896"/>
                        <a:pt x="1441630" y="1065445"/>
                      </a:cubicBezTo>
                      <a:close/>
                      <a:moveTo>
                        <a:pt x="869996" y="1395444"/>
                      </a:moveTo>
                      <a:cubicBezTo>
                        <a:pt x="865415" y="1390625"/>
                        <a:pt x="916578" y="1460390"/>
                        <a:pt x="904219" y="1440355"/>
                      </a:cubicBezTo>
                      <a:lnTo>
                        <a:pt x="902766" y="1438116"/>
                      </a:lnTo>
                      <a:lnTo>
                        <a:pt x="902754" y="1438100"/>
                      </a:lnTo>
                      <a:lnTo>
                        <a:pt x="902743" y="1438083"/>
                      </a:lnTo>
                      <a:lnTo>
                        <a:pt x="897575" y="1431213"/>
                      </a:lnTo>
                      <a:cubicBezTo>
                        <a:pt x="879243" y="1406944"/>
                        <a:pt x="871523" y="1397050"/>
                        <a:pt x="869996" y="1395444"/>
                      </a:cubicBezTo>
                      <a:close/>
                    </a:path>
                  </a:pathLst>
                </a:custGeom>
                <a:noFill/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89544DC-D7B5-BA2B-2CDE-58863DE01BED}"/>
                </a:ext>
              </a:extLst>
            </p:cNvPr>
            <p:cNvGrpSpPr/>
            <p:nvPr/>
          </p:nvGrpSpPr>
          <p:grpSpPr>
            <a:xfrm rot="18900000">
              <a:off x="5251303" y="8258880"/>
              <a:ext cx="1634836" cy="1634836"/>
              <a:chOff x="8617803" y="1452434"/>
              <a:chExt cx="1634836" cy="1634836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5097D89E-8AEC-8C74-D225-0E0BF8C010DF}"/>
                  </a:ext>
                </a:extLst>
              </p:cNvPr>
              <p:cNvSpPr/>
              <p:nvPr/>
            </p:nvSpPr>
            <p:spPr>
              <a:xfrm rot="16200000">
                <a:off x="8617803" y="1452434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D5815A81-0C0B-81BD-9E88-BEBFBF370172}"/>
                  </a:ext>
                </a:extLst>
              </p:cNvPr>
              <p:cNvGrpSpPr/>
              <p:nvPr/>
            </p:nvGrpSpPr>
            <p:grpSpPr>
              <a:xfrm>
                <a:off x="8972300" y="1801781"/>
                <a:ext cx="925841" cy="1033680"/>
                <a:chOff x="2224208" y="1844206"/>
                <a:chExt cx="925841" cy="1033680"/>
              </a:xfrm>
            </p:grpSpPr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8E59FA2D-CCDC-1B6B-84F3-407C6FE79B7A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rgbClr val="09250C"/>
                      </a:solidFill>
                    </a:rPr>
                    <a:t>STEP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67069157-E985-D063-FAAE-1D7BDE868962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rgbClr val="09250C"/>
                      </a:solidFill>
                      <a:latin typeface="Russo One" panose="02000503050000020004" pitchFamily="2" charset="0"/>
                    </a:rPr>
                    <a:t>04</a:t>
                  </a:r>
                </a:p>
              </p:txBody>
            </p:sp>
          </p:grpSp>
        </p:grpSp>
      </p:grpSp>
      <p:grpSp>
        <p:nvGrpSpPr>
          <p:cNvPr id="139" name="3">
            <a:extLst>
              <a:ext uri="{FF2B5EF4-FFF2-40B4-BE49-F238E27FC236}">
                <a16:creationId xmlns:a16="http://schemas.microsoft.com/office/drawing/2014/main" id="{9225BDDE-A504-528C-05FC-EE403802DD2D}"/>
              </a:ext>
            </a:extLst>
          </p:cNvPr>
          <p:cNvGrpSpPr/>
          <p:nvPr/>
        </p:nvGrpSpPr>
        <p:grpSpPr>
          <a:xfrm>
            <a:off x="455096" y="3454019"/>
            <a:ext cx="11246302" cy="11246302"/>
            <a:chOff x="455096" y="3454019"/>
            <a:chExt cx="11246302" cy="11246302"/>
          </a:xfrm>
        </p:grpSpPr>
        <p:grpSp>
          <p:nvGrpSpPr>
            <p:cNvPr id="13" name="3">
              <a:extLst>
                <a:ext uri="{FF2B5EF4-FFF2-40B4-BE49-F238E27FC236}">
                  <a16:creationId xmlns:a16="http://schemas.microsoft.com/office/drawing/2014/main" id="{DB147FD0-F3CF-F009-57D4-96B801395B61}"/>
                </a:ext>
              </a:extLst>
            </p:cNvPr>
            <p:cNvGrpSpPr/>
            <p:nvPr/>
          </p:nvGrpSpPr>
          <p:grpSpPr>
            <a:xfrm rot="18900000">
              <a:off x="455096" y="3454019"/>
              <a:ext cx="11246302" cy="11246302"/>
              <a:chOff x="-3396441" y="-3808167"/>
              <a:chExt cx="11246302" cy="11246302"/>
            </a:xfrm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A58066F6-F6BB-502F-37A7-5FA5B51A8905}"/>
                  </a:ext>
                </a:extLst>
              </p:cNvPr>
              <p:cNvSpPr/>
              <p:nvPr/>
            </p:nvSpPr>
            <p:spPr>
              <a:xfrm>
                <a:off x="-3396441" y="-38081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E02E683F-D8C2-72E5-1EB6-AFCED74764CC}"/>
                  </a:ext>
                </a:extLst>
              </p:cNvPr>
              <p:cNvGrpSpPr/>
              <p:nvPr/>
            </p:nvGrpSpPr>
            <p:grpSpPr>
              <a:xfrm>
                <a:off x="-966197" y="830356"/>
                <a:ext cx="4183443" cy="4238264"/>
                <a:chOff x="-966197" y="830356"/>
                <a:chExt cx="4183443" cy="4238264"/>
              </a:xfrm>
            </p:grpSpPr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FAC0127F-6F60-097C-47EB-4DA237F9A6AC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-966197" y="1862212"/>
                  <a:ext cx="3310988" cy="3206408"/>
                </a:xfrm>
                <a:custGeom>
                  <a:avLst/>
                  <a:gdLst>
                    <a:gd name="connsiteX0" fmla="*/ 896859 w 3310988"/>
                    <a:gd name="connsiteY0" fmla="*/ 1671444 h 3206408"/>
                    <a:gd name="connsiteX1" fmla="*/ 901790 w 3310988"/>
                    <a:gd name="connsiteY1" fmla="*/ 1679023 h 3206408"/>
                    <a:gd name="connsiteX2" fmla="*/ 904045 w 3310988"/>
                    <a:gd name="connsiteY2" fmla="*/ 1683315 h 3206408"/>
                    <a:gd name="connsiteX3" fmla="*/ 911443 w 3310988"/>
                    <a:gd name="connsiteY3" fmla="*/ 1698615 h 3206408"/>
                    <a:gd name="connsiteX4" fmla="*/ 915191 w 3310988"/>
                    <a:gd name="connsiteY4" fmla="*/ 1706835 h 3206408"/>
                    <a:gd name="connsiteX5" fmla="*/ 932180 w 3310988"/>
                    <a:gd name="connsiteY5" fmla="*/ 1746903 h 3206408"/>
                    <a:gd name="connsiteX6" fmla="*/ 1069340 w 3310988"/>
                    <a:gd name="connsiteY6" fmla="*/ 2036463 h 3206408"/>
                    <a:gd name="connsiteX7" fmla="*/ 1113311 w 3310988"/>
                    <a:gd name="connsiteY7" fmla="*/ 2107281 h 3206408"/>
                    <a:gd name="connsiteX8" fmla="*/ 1121792 w 3310988"/>
                    <a:gd name="connsiteY8" fmla="*/ 2116715 h 3206408"/>
                    <a:gd name="connsiteX9" fmla="*/ 1130194 w 3310988"/>
                    <a:gd name="connsiteY9" fmla="*/ 2129570 h 3206408"/>
                    <a:gd name="connsiteX10" fmla="*/ 1168481 w 3310988"/>
                    <a:gd name="connsiteY10" fmla="*/ 2168648 h 3206408"/>
                    <a:gd name="connsiteX11" fmla="*/ 1121792 w 3310988"/>
                    <a:gd name="connsiteY11" fmla="*/ 2116715 h 3206408"/>
                    <a:gd name="connsiteX12" fmla="*/ 1069341 w 3310988"/>
                    <a:gd name="connsiteY12" fmla="*/ 2036464 h 3206408"/>
                    <a:gd name="connsiteX13" fmla="*/ 932181 w 3310988"/>
                    <a:gd name="connsiteY13" fmla="*/ 1746904 h 3206408"/>
                    <a:gd name="connsiteX14" fmla="*/ 917449 w 3310988"/>
                    <a:gd name="connsiteY14" fmla="*/ 1711785 h 3206408"/>
                    <a:gd name="connsiteX15" fmla="*/ 915191 w 3310988"/>
                    <a:gd name="connsiteY15" fmla="*/ 1706835 h 3206408"/>
                    <a:gd name="connsiteX16" fmla="*/ 913582 w 3310988"/>
                    <a:gd name="connsiteY16" fmla="*/ 1703039 h 3206408"/>
                    <a:gd name="connsiteX17" fmla="*/ 911443 w 3310988"/>
                    <a:gd name="connsiteY17" fmla="*/ 1698615 h 3206408"/>
                    <a:gd name="connsiteX18" fmla="*/ 907227 w 3310988"/>
                    <a:gd name="connsiteY18" fmla="*/ 1689371 h 3206408"/>
                    <a:gd name="connsiteX19" fmla="*/ 904045 w 3310988"/>
                    <a:gd name="connsiteY19" fmla="*/ 1683315 h 3206408"/>
                    <a:gd name="connsiteX20" fmla="*/ 902491 w 3310988"/>
                    <a:gd name="connsiteY20" fmla="*/ 1680101 h 3206408"/>
                    <a:gd name="connsiteX21" fmla="*/ 901790 w 3310988"/>
                    <a:gd name="connsiteY21" fmla="*/ 1679023 h 3206408"/>
                    <a:gd name="connsiteX22" fmla="*/ 900652 w 3310988"/>
                    <a:gd name="connsiteY22" fmla="*/ 1676858 h 3206408"/>
                    <a:gd name="connsiteX23" fmla="*/ 896859 w 3310988"/>
                    <a:gd name="connsiteY23" fmla="*/ 1671444 h 3206408"/>
                    <a:gd name="connsiteX24" fmla="*/ 989331 w 3310988"/>
                    <a:gd name="connsiteY24" fmla="*/ 1227749 h 3206408"/>
                    <a:gd name="connsiteX25" fmla="*/ 1973553 w 3310988"/>
                    <a:gd name="connsiteY25" fmla="*/ 2115926 h 3206408"/>
                    <a:gd name="connsiteX26" fmla="*/ 1978220 w 3310988"/>
                    <a:gd name="connsiteY26" fmla="*/ 2208346 h 3206408"/>
                    <a:gd name="connsiteX27" fmla="*/ 1978219 w 3310988"/>
                    <a:gd name="connsiteY27" fmla="*/ 2208346 h 3206408"/>
                    <a:gd name="connsiteX28" fmla="*/ 1978660 w 3310988"/>
                    <a:gd name="connsiteY28" fmla="*/ 2217078 h 3206408"/>
                    <a:gd name="connsiteX29" fmla="*/ 989330 w 3310988"/>
                    <a:gd name="connsiteY29" fmla="*/ 3206408 h 3206408"/>
                    <a:gd name="connsiteX30" fmla="*/ 0 w 3310988"/>
                    <a:gd name="connsiteY30" fmla="*/ 2217078 h 3206408"/>
                    <a:gd name="connsiteX31" fmla="*/ 888177 w 3310988"/>
                    <a:gd name="connsiteY31" fmla="*/ 1232856 h 3206408"/>
                    <a:gd name="connsiteX32" fmla="*/ 970284 w 3310988"/>
                    <a:gd name="connsiteY32" fmla="*/ 1228710 h 3206408"/>
                    <a:gd name="connsiteX33" fmla="*/ 970280 w 3310988"/>
                    <a:gd name="connsiteY33" fmla="*/ 1228743 h 3206408"/>
                    <a:gd name="connsiteX34" fmla="*/ 947420 w 3310988"/>
                    <a:gd name="connsiteY34" fmla="*/ 1327803 h 3206408"/>
                    <a:gd name="connsiteX35" fmla="*/ 939800 w 3310988"/>
                    <a:gd name="connsiteY35" fmla="*/ 1373523 h 3206408"/>
                    <a:gd name="connsiteX36" fmla="*/ 909320 w 3310988"/>
                    <a:gd name="connsiteY36" fmla="*/ 1442103 h 3206408"/>
                    <a:gd name="connsiteX37" fmla="*/ 886460 w 3310988"/>
                    <a:gd name="connsiteY37" fmla="*/ 1480203 h 3206408"/>
                    <a:gd name="connsiteX38" fmla="*/ 878840 w 3310988"/>
                    <a:gd name="connsiteY38" fmla="*/ 1609743 h 3206408"/>
                    <a:gd name="connsiteX39" fmla="*/ 879037 w 3310988"/>
                    <a:gd name="connsiteY39" fmla="*/ 1610540 h 3206408"/>
                    <a:gd name="connsiteX40" fmla="*/ 887347 w 3310988"/>
                    <a:gd name="connsiteY40" fmla="*/ 1644347 h 3206408"/>
                    <a:gd name="connsiteX41" fmla="*/ 889965 w 3310988"/>
                    <a:gd name="connsiteY41" fmla="*/ 1655248 h 3206408"/>
                    <a:gd name="connsiteX42" fmla="*/ 892217 w 3310988"/>
                    <a:gd name="connsiteY42" fmla="*/ 1664689 h 3206408"/>
                    <a:gd name="connsiteX43" fmla="*/ 892296 w 3310988"/>
                    <a:gd name="connsiteY43" fmla="*/ 1664978 h 3206408"/>
                    <a:gd name="connsiteX44" fmla="*/ 892781 w 3310988"/>
                    <a:gd name="connsiteY44" fmla="*/ 1667005 h 3206408"/>
                    <a:gd name="connsiteX45" fmla="*/ 893770 w 3310988"/>
                    <a:gd name="connsiteY45" fmla="*/ 1670382 h 3206408"/>
                    <a:gd name="connsiteX46" fmla="*/ 893771 w 3310988"/>
                    <a:gd name="connsiteY46" fmla="*/ 1670382 h 3206408"/>
                    <a:gd name="connsiteX47" fmla="*/ 892296 w 3310988"/>
                    <a:gd name="connsiteY47" fmla="*/ 1664978 h 3206408"/>
                    <a:gd name="connsiteX48" fmla="*/ 890540 w 3310988"/>
                    <a:gd name="connsiteY48" fmla="*/ 1657642 h 3206408"/>
                    <a:gd name="connsiteX49" fmla="*/ 889965 w 3310988"/>
                    <a:gd name="connsiteY49" fmla="*/ 1655248 h 3206408"/>
                    <a:gd name="connsiteX50" fmla="*/ 887923 w 3310988"/>
                    <a:gd name="connsiteY50" fmla="*/ 1646691 h 3206408"/>
                    <a:gd name="connsiteX51" fmla="*/ 887347 w 3310988"/>
                    <a:gd name="connsiteY51" fmla="*/ 1644347 h 3206408"/>
                    <a:gd name="connsiteX52" fmla="*/ 886181 w 3310988"/>
                    <a:gd name="connsiteY52" fmla="*/ 1639489 h 3206408"/>
                    <a:gd name="connsiteX53" fmla="*/ 879037 w 3310988"/>
                    <a:gd name="connsiteY53" fmla="*/ 1610540 h 3206408"/>
                    <a:gd name="connsiteX54" fmla="*/ 878841 w 3310988"/>
                    <a:gd name="connsiteY54" fmla="*/ 1609744 h 3206408"/>
                    <a:gd name="connsiteX55" fmla="*/ 886461 w 3310988"/>
                    <a:gd name="connsiteY55" fmla="*/ 1480204 h 3206408"/>
                    <a:gd name="connsiteX56" fmla="*/ 909321 w 3310988"/>
                    <a:gd name="connsiteY56" fmla="*/ 1442104 h 3206408"/>
                    <a:gd name="connsiteX57" fmla="*/ 939801 w 3310988"/>
                    <a:gd name="connsiteY57" fmla="*/ 1373524 h 3206408"/>
                    <a:gd name="connsiteX58" fmla="*/ 947421 w 3310988"/>
                    <a:gd name="connsiteY58" fmla="*/ 1327804 h 3206408"/>
                    <a:gd name="connsiteX59" fmla="*/ 970281 w 3310988"/>
                    <a:gd name="connsiteY59" fmla="*/ 1228744 h 3206408"/>
                    <a:gd name="connsiteX60" fmla="*/ 970285 w 3310988"/>
                    <a:gd name="connsiteY60" fmla="*/ 1228711 h 3206408"/>
                    <a:gd name="connsiteX61" fmla="*/ 2207134 w 3310988"/>
                    <a:gd name="connsiteY61" fmla="*/ 0 h 3206408"/>
                    <a:gd name="connsiteX62" fmla="*/ 2209278 w 3310988"/>
                    <a:gd name="connsiteY62" fmla="*/ 45281 h 3206408"/>
                    <a:gd name="connsiteX63" fmla="*/ 3092961 w 3310988"/>
                    <a:gd name="connsiteY63" fmla="*/ 934591 h 3206408"/>
                    <a:gd name="connsiteX64" fmla="*/ 3165680 w 3310988"/>
                    <a:gd name="connsiteY64" fmla="*/ 938263 h 3206408"/>
                    <a:gd name="connsiteX65" fmla="*/ 3165680 w 3310988"/>
                    <a:gd name="connsiteY65" fmla="*/ 938262 h 3206408"/>
                    <a:gd name="connsiteX66" fmla="*/ 3194113 w 3310988"/>
                    <a:gd name="connsiteY66" fmla="*/ 939698 h 3206408"/>
                    <a:gd name="connsiteX67" fmla="*/ 3310988 w 3310988"/>
                    <a:gd name="connsiteY67" fmla="*/ 939698 h 3206408"/>
                    <a:gd name="connsiteX68" fmla="*/ 3297616 w 3310988"/>
                    <a:gd name="connsiteY68" fmla="*/ 941696 h 3206408"/>
                    <a:gd name="connsiteX69" fmla="*/ 3271340 w 3310988"/>
                    <a:gd name="connsiteY69" fmla="*/ 943023 h 3206408"/>
                    <a:gd name="connsiteX70" fmla="*/ 3271340 w 3310988"/>
                    <a:gd name="connsiteY70" fmla="*/ 943022 h 3206408"/>
                    <a:gd name="connsiteX71" fmla="*/ 3196464 w 3310988"/>
                    <a:gd name="connsiteY71" fmla="*/ 946803 h 3206408"/>
                    <a:gd name="connsiteX72" fmla="*/ 2912108 w 3310988"/>
                    <a:gd name="connsiteY72" fmla="*/ 946803 h 3206408"/>
                    <a:gd name="connsiteX73" fmla="*/ 1978661 w 3310988"/>
                    <a:gd name="connsiteY73" fmla="*/ 1880250 h 3206408"/>
                    <a:gd name="connsiteX74" fmla="*/ 1978661 w 3310988"/>
                    <a:gd name="connsiteY74" fmla="*/ 2208313 h 3206408"/>
                    <a:gd name="connsiteX75" fmla="*/ 1978220 w 3310988"/>
                    <a:gd name="connsiteY75" fmla="*/ 2208345 h 3206408"/>
                    <a:gd name="connsiteX76" fmla="*/ 1973553 w 3310988"/>
                    <a:gd name="connsiteY76" fmla="*/ 2115925 h 3206408"/>
                    <a:gd name="connsiteX77" fmla="*/ 989331 w 3310988"/>
                    <a:gd name="connsiteY77" fmla="*/ 1227748 h 3206408"/>
                    <a:gd name="connsiteX78" fmla="*/ 1273687 w 3310988"/>
                    <a:gd name="connsiteY78" fmla="*/ 1227748 h 3206408"/>
                    <a:gd name="connsiteX79" fmla="*/ 2207134 w 3310988"/>
                    <a:gd name="connsiteY79" fmla="*/ 294301 h 3206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3310988" h="3206408">
                      <a:moveTo>
                        <a:pt x="896859" y="1671444"/>
                      </a:moveTo>
                      <a:lnTo>
                        <a:pt x="901790" y="1679023"/>
                      </a:lnTo>
                      <a:lnTo>
                        <a:pt x="904045" y="1683315"/>
                      </a:lnTo>
                      <a:lnTo>
                        <a:pt x="911443" y="1698615"/>
                      </a:lnTo>
                      <a:lnTo>
                        <a:pt x="915191" y="1706835"/>
                      </a:lnTo>
                      <a:lnTo>
                        <a:pt x="932180" y="1746903"/>
                      </a:lnTo>
                      <a:cubicBezTo>
                        <a:pt x="1033920" y="1996629"/>
                        <a:pt x="907455" y="1753164"/>
                        <a:pt x="1069340" y="2036463"/>
                      </a:cubicBezTo>
                      <a:cubicBezTo>
                        <a:pt x="1082723" y="2059884"/>
                        <a:pt x="1097084" y="2084370"/>
                        <a:pt x="1113311" y="2107281"/>
                      </a:cubicBezTo>
                      <a:lnTo>
                        <a:pt x="1121792" y="2116715"/>
                      </a:lnTo>
                      <a:lnTo>
                        <a:pt x="1130194" y="2129570"/>
                      </a:lnTo>
                      <a:lnTo>
                        <a:pt x="1168481" y="2168648"/>
                      </a:lnTo>
                      <a:lnTo>
                        <a:pt x="1121792" y="2116715"/>
                      </a:lnTo>
                      <a:lnTo>
                        <a:pt x="1069341" y="2036464"/>
                      </a:lnTo>
                      <a:cubicBezTo>
                        <a:pt x="907456" y="1753165"/>
                        <a:pt x="1033921" y="1996630"/>
                        <a:pt x="932181" y="1746904"/>
                      </a:cubicBezTo>
                      <a:cubicBezTo>
                        <a:pt x="926422" y="1732769"/>
                        <a:pt x="921560" y="1721218"/>
                        <a:pt x="917449" y="1711785"/>
                      </a:cubicBezTo>
                      <a:lnTo>
                        <a:pt x="915191" y="1706835"/>
                      </a:lnTo>
                      <a:lnTo>
                        <a:pt x="913582" y="1703039"/>
                      </a:lnTo>
                      <a:lnTo>
                        <a:pt x="911443" y="1698615"/>
                      </a:lnTo>
                      <a:lnTo>
                        <a:pt x="907227" y="1689371"/>
                      </a:lnTo>
                      <a:lnTo>
                        <a:pt x="904045" y="1683315"/>
                      </a:lnTo>
                      <a:lnTo>
                        <a:pt x="902491" y="1680101"/>
                      </a:lnTo>
                      <a:lnTo>
                        <a:pt x="901790" y="1679023"/>
                      </a:lnTo>
                      <a:lnTo>
                        <a:pt x="900652" y="1676858"/>
                      </a:lnTo>
                      <a:cubicBezTo>
                        <a:pt x="898972" y="1674026"/>
                        <a:pt x="897756" y="1672377"/>
                        <a:pt x="896859" y="1671444"/>
                      </a:cubicBezTo>
                      <a:close/>
                      <a:moveTo>
                        <a:pt x="989331" y="1227749"/>
                      </a:moveTo>
                      <a:cubicBezTo>
                        <a:pt x="1501573" y="1227749"/>
                        <a:pt x="1922889" y="1617050"/>
                        <a:pt x="1973553" y="2115926"/>
                      </a:cubicBezTo>
                      <a:lnTo>
                        <a:pt x="1978220" y="2208346"/>
                      </a:lnTo>
                      <a:lnTo>
                        <a:pt x="1978219" y="2208346"/>
                      </a:lnTo>
                      <a:lnTo>
                        <a:pt x="1978660" y="2217078"/>
                      </a:lnTo>
                      <a:cubicBezTo>
                        <a:pt x="1978660" y="2763470"/>
                        <a:pt x="1535722" y="3206408"/>
                        <a:pt x="989330" y="3206408"/>
                      </a:cubicBezTo>
                      <a:cubicBezTo>
                        <a:pt x="442938" y="3206408"/>
                        <a:pt x="0" y="2763470"/>
                        <a:pt x="0" y="2217078"/>
                      </a:cubicBezTo>
                      <a:cubicBezTo>
                        <a:pt x="0" y="1704836"/>
                        <a:pt x="389301" y="1283519"/>
                        <a:pt x="888177" y="1232856"/>
                      </a:cubicBezTo>
                      <a:lnTo>
                        <a:pt x="970284" y="1228710"/>
                      </a:lnTo>
                      <a:lnTo>
                        <a:pt x="970280" y="1228743"/>
                      </a:lnTo>
                      <a:cubicBezTo>
                        <a:pt x="960385" y="1302953"/>
                        <a:pt x="965989" y="1247339"/>
                        <a:pt x="947420" y="1327803"/>
                      </a:cubicBezTo>
                      <a:cubicBezTo>
                        <a:pt x="943946" y="1342858"/>
                        <a:pt x="942340" y="1358283"/>
                        <a:pt x="939800" y="1373523"/>
                      </a:cubicBezTo>
                      <a:cubicBezTo>
                        <a:pt x="927689" y="1403800"/>
                        <a:pt x="924575" y="1414644"/>
                        <a:pt x="909320" y="1442103"/>
                      </a:cubicBezTo>
                      <a:cubicBezTo>
                        <a:pt x="902127" y="1455050"/>
                        <a:pt x="889109" y="1465631"/>
                        <a:pt x="886460" y="1480203"/>
                      </a:cubicBezTo>
                      <a:cubicBezTo>
                        <a:pt x="878722" y="1522760"/>
                        <a:pt x="881380" y="1566563"/>
                        <a:pt x="878840" y="1609743"/>
                      </a:cubicBezTo>
                      <a:lnTo>
                        <a:pt x="879037" y="1610540"/>
                      </a:lnTo>
                      <a:lnTo>
                        <a:pt x="887347" y="1644347"/>
                      </a:lnTo>
                      <a:lnTo>
                        <a:pt x="889965" y="1655248"/>
                      </a:lnTo>
                      <a:lnTo>
                        <a:pt x="892217" y="1664689"/>
                      </a:lnTo>
                      <a:lnTo>
                        <a:pt x="892296" y="1664978"/>
                      </a:lnTo>
                      <a:lnTo>
                        <a:pt x="892781" y="1667005"/>
                      </a:lnTo>
                      <a:cubicBezTo>
                        <a:pt x="893271" y="1668972"/>
                        <a:pt x="893553" y="1669942"/>
                        <a:pt x="893770" y="1670382"/>
                      </a:cubicBezTo>
                      <a:lnTo>
                        <a:pt x="893771" y="1670382"/>
                      </a:lnTo>
                      <a:lnTo>
                        <a:pt x="892296" y="1664978"/>
                      </a:lnTo>
                      <a:lnTo>
                        <a:pt x="890540" y="1657642"/>
                      </a:lnTo>
                      <a:lnTo>
                        <a:pt x="889965" y="1655248"/>
                      </a:lnTo>
                      <a:lnTo>
                        <a:pt x="887923" y="1646691"/>
                      </a:lnTo>
                      <a:lnTo>
                        <a:pt x="887347" y="1644347"/>
                      </a:lnTo>
                      <a:lnTo>
                        <a:pt x="886181" y="1639489"/>
                      </a:lnTo>
                      <a:lnTo>
                        <a:pt x="879037" y="1610540"/>
                      </a:lnTo>
                      <a:lnTo>
                        <a:pt x="878841" y="1609744"/>
                      </a:lnTo>
                      <a:cubicBezTo>
                        <a:pt x="881381" y="1566564"/>
                        <a:pt x="878723" y="1522761"/>
                        <a:pt x="886461" y="1480204"/>
                      </a:cubicBezTo>
                      <a:cubicBezTo>
                        <a:pt x="889110" y="1465632"/>
                        <a:pt x="902128" y="1455051"/>
                        <a:pt x="909321" y="1442104"/>
                      </a:cubicBezTo>
                      <a:cubicBezTo>
                        <a:pt x="924576" y="1414645"/>
                        <a:pt x="927690" y="1403801"/>
                        <a:pt x="939801" y="1373524"/>
                      </a:cubicBezTo>
                      <a:cubicBezTo>
                        <a:pt x="942341" y="1358284"/>
                        <a:pt x="943947" y="1342859"/>
                        <a:pt x="947421" y="1327804"/>
                      </a:cubicBezTo>
                      <a:cubicBezTo>
                        <a:pt x="965990" y="1247340"/>
                        <a:pt x="960386" y="1302954"/>
                        <a:pt x="970281" y="1228744"/>
                      </a:cubicBezTo>
                      <a:lnTo>
                        <a:pt x="970285" y="1228711"/>
                      </a:lnTo>
                      <a:close/>
                      <a:moveTo>
                        <a:pt x="2207134" y="0"/>
                      </a:moveTo>
                      <a:lnTo>
                        <a:pt x="2209278" y="45281"/>
                      </a:lnTo>
                      <a:cubicBezTo>
                        <a:pt x="2253875" y="513829"/>
                        <a:pt x="2625265" y="887095"/>
                        <a:pt x="3092961" y="934591"/>
                      </a:cubicBezTo>
                      <a:lnTo>
                        <a:pt x="3165680" y="938263"/>
                      </a:lnTo>
                      <a:lnTo>
                        <a:pt x="3165680" y="938262"/>
                      </a:lnTo>
                      <a:lnTo>
                        <a:pt x="3194113" y="939698"/>
                      </a:lnTo>
                      <a:lnTo>
                        <a:pt x="3310988" y="939698"/>
                      </a:lnTo>
                      <a:lnTo>
                        <a:pt x="3297616" y="941696"/>
                      </a:lnTo>
                      <a:lnTo>
                        <a:pt x="3271340" y="943023"/>
                      </a:lnTo>
                      <a:lnTo>
                        <a:pt x="3271340" y="943022"/>
                      </a:lnTo>
                      <a:lnTo>
                        <a:pt x="3196464" y="946803"/>
                      </a:lnTo>
                      <a:lnTo>
                        <a:pt x="2912108" y="946803"/>
                      </a:lnTo>
                      <a:cubicBezTo>
                        <a:pt x="2396579" y="946803"/>
                        <a:pt x="1978661" y="1364721"/>
                        <a:pt x="1978661" y="1880250"/>
                      </a:cubicBezTo>
                      <a:lnTo>
                        <a:pt x="1978661" y="2208313"/>
                      </a:lnTo>
                      <a:lnTo>
                        <a:pt x="1978220" y="2208345"/>
                      </a:lnTo>
                      <a:lnTo>
                        <a:pt x="1973553" y="2115925"/>
                      </a:lnTo>
                      <a:cubicBezTo>
                        <a:pt x="1922889" y="1617049"/>
                        <a:pt x="1501573" y="1227748"/>
                        <a:pt x="989331" y="1227748"/>
                      </a:cubicBezTo>
                      <a:lnTo>
                        <a:pt x="1273687" y="1227748"/>
                      </a:lnTo>
                      <a:cubicBezTo>
                        <a:pt x="1789216" y="1227748"/>
                        <a:pt x="2207134" y="809830"/>
                        <a:pt x="2207134" y="29430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44000">
                      <a:srgbClr val="FFC000"/>
                    </a:gs>
                    <a:gs pos="94000">
                      <a:srgbClr val="FF9B41"/>
                    </a:gs>
                  </a:gsLst>
                  <a:lin ang="0" scaled="1"/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EC9B6BD6-5496-9CBE-5786-5F02E8580ECA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40937" y="830356"/>
                  <a:ext cx="1976309" cy="1971554"/>
                </a:xfrm>
                <a:custGeom>
                  <a:avLst/>
                  <a:gdLst>
                    <a:gd name="connsiteX0" fmla="*/ 989329 w 1976309"/>
                    <a:gd name="connsiteY0" fmla="*/ 0 h 1971554"/>
                    <a:gd name="connsiteX1" fmla="*/ 1542473 w 1976309"/>
                    <a:gd name="connsiteY1" fmla="*/ 168962 h 1971554"/>
                    <a:gd name="connsiteX2" fmla="*/ 1688709 w 1976309"/>
                    <a:gd name="connsiteY2" fmla="*/ 289618 h 1971554"/>
                    <a:gd name="connsiteX3" fmla="*/ 1689273 w 1976309"/>
                    <a:gd name="connsiteY3" fmla="*/ 290231 h 1971554"/>
                    <a:gd name="connsiteX4" fmla="*/ 1800721 w 1976309"/>
                    <a:gd name="connsiteY4" fmla="*/ 425307 h 1971554"/>
                    <a:gd name="connsiteX5" fmla="*/ 1859487 w 1976309"/>
                    <a:gd name="connsiteY5" fmla="*/ 518243 h 1971554"/>
                    <a:gd name="connsiteX6" fmla="*/ 1900913 w 1976309"/>
                    <a:gd name="connsiteY6" fmla="*/ 604238 h 1971554"/>
                    <a:gd name="connsiteX7" fmla="*/ 1925975 w 1976309"/>
                    <a:gd name="connsiteY7" fmla="*/ 672711 h 1971554"/>
                    <a:gd name="connsiteX8" fmla="*/ 1935277 w 1976309"/>
                    <a:gd name="connsiteY8" fmla="*/ 699393 h 1971554"/>
                    <a:gd name="connsiteX9" fmla="*/ 1936021 w 1976309"/>
                    <a:gd name="connsiteY9" fmla="*/ 702286 h 1971554"/>
                    <a:gd name="connsiteX10" fmla="*/ 1957427 w 1976309"/>
                    <a:gd name="connsiteY10" fmla="*/ 788885 h 1971554"/>
                    <a:gd name="connsiteX11" fmla="*/ 1971202 w 1976309"/>
                    <a:gd name="connsiteY11" fmla="*/ 881072 h 1971554"/>
                    <a:gd name="connsiteX12" fmla="*/ 1972529 w 1976309"/>
                    <a:gd name="connsiteY12" fmla="*/ 907348 h 1971554"/>
                    <a:gd name="connsiteX13" fmla="*/ 1972528 w 1976309"/>
                    <a:gd name="connsiteY13" fmla="*/ 907348 h 1971554"/>
                    <a:gd name="connsiteX14" fmla="*/ 1976309 w 1976309"/>
                    <a:gd name="connsiteY14" fmla="*/ 982224 h 1971554"/>
                    <a:gd name="connsiteX15" fmla="*/ 1976309 w 1976309"/>
                    <a:gd name="connsiteY15" fmla="*/ 1038961 h 1971554"/>
                    <a:gd name="connsiteX16" fmla="*/ 1974165 w 1976309"/>
                    <a:gd name="connsiteY16" fmla="*/ 1084242 h 1971554"/>
                    <a:gd name="connsiteX17" fmla="*/ 1182669 w 1976309"/>
                    <a:gd name="connsiteY17" fmla="*/ 1959777 h 1971554"/>
                    <a:gd name="connsiteX18" fmla="*/ 1103854 w 1976309"/>
                    <a:gd name="connsiteY18" fmla="*/ 1971554 h 1971554"/>
                    <a:gd name="connsiteX19" fmla="*/ 986979 w 1976309"/>
                    <a:gd name="connsiteY19" fmla="*/ 1971554 h 1971554"/>
                    <a:gd name="connsiteX20" fmla="*/ 958546 w 1976309"/>
                    <a:gd name="connsiteY20" fmla="*/ 1970118 h 1971554"/>
                    <a:gd name="connsiteX21" fmla="*/ 958546 w 1976309"/>
                    <a:gd name="connsiteY21" fmla="*/ 1970119 h 1971554"/>
                    <a:gd name="connsiteX22" fmla="*/ 885827 w 1976309"/>
                    <a:gd name="connsiteY22" fmla="*/ 1966447 h 1971554"/>
                    <a:gd name="connsiteX23" fmla="*/ 2144 w 1976309"/>
                    <a:gd name="connsiteY23" fmla="*/ 1077137 h 1971554"/>
                    <a:gd name="connsiteX24" fmla="*/ 0 w 1976309"/>
                    <a:gd name="connsiteY24" fmla="*/ 1031856 h 1971554"/>
                    <a:gd name="connsiteX25" fmla="*/ 0 w 1976309"/>
                    <a:gd name="connsiteY25" fmla="*/ 989329 h 1971554"/>
                    <a:gd name="connsiteX26" fmla="*/ 1436 w 1976309"/>
                    <a:gd name="connsiteY26" fmla="*/ 960896 h 1971554"/>
                    <a:gd name="connsiteX27" fmla="*/ 1435 w 1976309"/>
                    <a:gd name="connsiteY27" fmla="*/ 960896 h 1971554"/>
                    <a:gd name="connsiteX28" fmla="*/ 5107 w 1976309"/>
                    <a:gd name="connsiteY28" fmla="*/ 888177 h 1971554"/>
                    <a:gd name="connsiteX29" fmla="*/ 989329 w 1976309"/>
                    <a:gd name="connsiteY29" fmla="*/ 0 h 1971554"/>
                    <a:gd name="connsiteX30" fmla="*/ 1441630 w 1976309"/>
                    <a:gd name="connsiteY30" fmla="*/ 1065445 h 1971554"/>
                    <a:gd name="connsiteX31" fmla="*/ 1438005 w 1976309"/>
                    <a:gd name="connsiteY31" fmla="*/ 1067335 h 1971554"/>
                    <a:gd name="connsiteX32" fmla="*/ 1435766 w 1976309"/>
                    <a:gd name="connsiteY32" fmla="*/ 1068788 h 1971554"/>
                    <a:gd name="connsiteX33" fmla="*/ 1435750 w 1976309"/>
                    <a:gd name="connsiteY33" fmla="*/ 1068800 h 1971554"/>
                    <a:gd name="connsiteX34" fmla="*/ 1435733 w 1976309"/>
                    <a:gd name="connsiteY34" fmla="*/ 1068811 h 1971554"/>
                    <a:gd name="connsiteX35" fmla="*/ 1428863 w 1976309"/>
                    <a:gd name="connsiteY35" fmla="*/ 1073979 h 1971554"/>
                    <a:gd name="connsiteX36" fmla="*/ 1393094 w 1976309"/>
                    <a:gd name="connsiteY36" fmla="*/ 1101558 h 1971554"/>
                    <a:gd name="connsiteX37" fmla="*/ 1441630 w 1976309"/>
                    <a:gd name="connsiteY37" fmla="*/ 1065445 h 1971554"/>
                    <a:gd name="connsiteX38" fmla="*/ 869996 w 1976309"/>
                    <a:gd name="connsiteY38" fmla="*/ 1395444 h 1971554"/>
                    <a:gd name="connsiteX39" fmla="*/ 904219 w 1976309"/>
                    <a:gd name="connsiteY39" fmla="*/ 1440355 h 1971554"/>
                    <a:gd name="connsiteX40" fmla="*/ 902766 w 1976309"/>
                    <a:gd name="connsiteY40" fmla="*/ 1438116 h 1971554"/>
                    <a:gd name="connsiteX41" fmla="*/ 902754 w 1976309"/>
                    <a:gd name="connsiteY41" fmla="*/ 1438100 h 1971554"/>
                    <a:gd name="connsiteX42" fmla="*/ 902743 w 1976309"/>
                    <a:gd name="connsiteY42" fmla="*/ 1438083 h 1971554"/>
                    <a:gd name="connsiteX43" fmla="*/ 897575 w 1976309"/>
                    <a:gd name="connsiteY43" fmla="*/ 1431213 h 1971554"/>
                    <a:gd name="connsiteX44" fmla="*/ 869996 w 1976309"/>
                    <a:gd name="connsiteY44" fmla="*/ 1395444 h 19715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76309" h="1971554">
                      <a:moveTo>
                        <a:pt x="989329" y="0"/>
                      </a:moveTo>
                      <a:cubicBezTo>
                        <a:pt x="1194226" y="0"/>
                        <a:pt x="1384575" y="62288"/>
                        <a:pt x="1542473" y="168962"/>
                      </a:cubicBezTo>
                      <a:lnTo>
                        <a:pt x="1688709" y="289618"/>
                      </a:lnTo>
                      <a:lnTo>
                        <a:pt x="1689273" y="290231"/>
                      </a:lnTo>
                      <a:lnTo>
                        <a:pt x="1800721" y="425307"/>
                      </a:lnTo>
                      <a:lnTo>
                        <a:pt x="1859487" y="518243"/>
                      </a:lnTo>
                      <a:lnTo>
                        <a:pt x="1900913" y="604238"/>
                      </a:lnTo>
                      <a:lnTo>
                        <a:pt x="1925975" y="672711"/>
                      </a:lnTo>
                      <a:lnTo>
                        <a:pt x="1935277" y="699393"/>
                      </a:lnTo>
                      <a:lnTo>
                        <a:pt x="1936021" y="702286"/>
                      </a:lnTo>
                      <a:lnTo>
                        <a:pt x="1957427" y="788885"/>
                      </a:lnTo>
                      <a:cubicBezTo>
                        <a:pt x="1963422" y="819141"/>
                        <a:pt x="1968036" y="849892"/>
                        <a:pt x="1971202" y="881072"/>
                      </a:cubicBezTo>
                      <a:lnTo>
                        <a:pt x="1972529" y="907348"/>
                      </a:lnTo>
                      <a:lnTo>
                        <a:pt x="1972528" y="907348"/>
                      </a:lnTo>
                      <a:lnTo>
                        <a:pt x="1976309" y="982224"/>
                      </a:lnTo>
                      <a:lnTo>
                        <a:pt x="1976309" y="1038961"/>
                      </a:lnTo>
                      <a:lnTo>
                        <a:pt x="1974165" y="1084242"/>
                      </a:lnTo>
                      <a:cubicBezTo>
                        <a:pt x="1932542" y="1521552"/>
                        <a:pt x="1606245" y="1875863"/>
                        <a:pt x="1182669" y="1959777"/>
                      </a:cubicBezTo>
                      <a:lnTo>
                        <a:pt x="1103854" y="1971554"/>
                      </a:lnTo>
                      <a:lnTo>
                        <a:pt x="986979" y="1971554"/>
                      </a:lnTo>
                      <a:lnTo>
                        <a:pt x="958546" y="1970118"/>
                      </a:lnTo>
                      <a:lnTo>
                        <a:pt x="958546" y="1970119"/>
                      </a:lnTo>
                      <a:lnTo>
                        <a:pt x="885827" y="1966447"/>
                      </a:lnTo>
                      <a:cubicBezTo>
                        <a:pt x="418131" y="1918951"/>
                        <a:pt x="46741" y="1545685"/>
                        <a:pt x="2144" y="1077137"/>
                      </a:cubicBezTo>
                      <a:lnTo>
                        <a:pt x="0" y="1031856"/>
                      </a:lnTo>
                      <a:lnTo>
                        <a:pt x="0" y="989329"/>
                      </a:lnTo>
                      <a:lnTo>
                        <a:pt x="1436" y="960896"/>
                      </a:lnTo>
                      <a:lnTo>
                        <a:pt x="1435" y="960896"/>
                      </a:lnTo>
                      <a:lnTo>
                        <a:pt x="5107" y="888177"/>
                      </a:lnTo>
                      <a:cubicBezTo>
                        <a:pt x="55770" y="389301"/>
                        <a:pt x="477086" y="0"/>
                        <a:pt x="989329" y="0"/>
                      </a:cubicBezTo>
                      <a:close/>
                      <a:moveTo>
                        <a:pt x="1441630" y="1065445"/>
                      </a:moveTo>
                      <a:cubicBezTo>
                        <a:pt x="1441611" y="1065238"/>
                        <a:pt x="1440510" y="1065790"/>
                        <a:pt x="1438005" y="1067335"/>
                      </a:cubicBezTo>
                      <a:lnTo>
                        <a:pt x="1435766" y="1068788"/>
                      </a:lnTo>
                      <a:lnTo>
                        <a:pt x="1435750" y="1068800"/>
                      </a:lnTo>
                      <a:lnTo>
                        <a:pt x="1435733" y="1068811"/>
                      </a:lnTo>
                      <a:lnTo>
                        <a:pt x="1428863" y="1073979"/>
                      </a:lnTo>
                      <a:cubicBezTo>
                        <a:pt x="1404594" y="1092311"/>
                        <a:pt x="1394700" y="1100031"/>
                        <a:pt x="1393094" y="1101558"/>
                      </a:cubicBezTo>
                      <a:cubicBezTo>
                        <a:pt x="1388878" y="1105567"/>
                        <a:pt x="1441764" y="1066896"/>
                        <a:pt x="1441630" y="1065445"/>
                      </a:cubicBezTo>
                      <a:close/>
                      <a:moveTo>
                        <a:pt x="869996" y="1395444"/>
                      </a:moveTo>
                      <a:cubicBezTo>
                        <a:pt x="865415" y="1390625"/>
                        <a:pt x="916578" y="1460390"/>
                        <a:pt x="904219" y="1440355"/>
                      </a:cubicBezTo>
                      <a:lnTo>
                        <a:pt x="902766" y="1438116"/>
                      </a:lnTo>
                      <a:lnTo>
                        <a:pt x="902754" y="1438100"/>
                      </a:lnTo>
                      <a:lnTo>
                        <a:pt x="902743" y="1438083"/>
                      </a:lnTo>
                      <a:lnTo>
                        <a:pt x="897575" y="1431213"/>
                      </a:lnTo>
                      <a:cubicBezTo>
                        <a:pt x="879243" y="1406944"/>
                        <a:pt x="871523" y="1397050"/>
                        <a:pt x="869996" y="1395444"/>
                      </a:cubicBezTo>
                      <a:close/>
                    </a:path>
                  </a:pathLst>
                </a:custGeom>
                <a:noFill/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70D229DF-FEDE-EC0E-5A61-955ECBB8E26E}"/>
                </a:ext>
              </a:extLst>
            </p:cNvPr>
            <p:cNvGrpSpPr/>
            <p:nvPr/>
          </p:nvGrpSpPr>
          <p:grpSpPr>
            <a:xfrm rot="18900000">
              <a:off x="5295735" y="11405251"/>
              <a:ext cx="1634836" cy="1634836"/>
              <a:chOff x="6427166" y="3729166"/>
              <a:chExt cx="1634836" cy="1634836"/>
            </a:xfrm>
          </p:grpSpPr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CE22E343-C811-2647-C926-755C989AB711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5443EE0F-3043-536E-11CA-7AEBD50EF313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AF30AFEF-B0F5-435B-6657-19E64CD7EB03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rgbClr val="09250C"/>
                      </a:solidFill>
                    </a:rPr>
                    <a:t>STEP</a:t>
                  </a:r>
                </a:p>
              </p:txBody>
            </p:sp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E2210F9B-E737-3CD0-2B98-51D4B964E2C4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rgbClr val="09250C"/>
                      </a:solidFill>
                      <a:latin typeface="Russo One" panose="02000503050000020004" pitchFamily="2" charset="0"/>
                    </a:rPr>
                    <a:t>01</a:t>
                  </a:r>
                </a:p>
              </p:txBody>
            </p:sp>
          </p:grpSp>
        </p:grpSp>
      </p:grpSp>
      <p:grpSp>
        <p:nvGrpSpPr>
          <p:cNvPr id="133" name="2">
            <a:extLst>
              <a:ext uri="{FF2B5EF4-FFF2-40B4-BE49-F238E27FC236}">
                <a16:creationId xmlns:a16="http://schemas.microsoft.com/office/drawing/2014/main" id="{5E26B28C-E93A-6F14-2BD9-8C6F24D5AE98}"/>
              </a:ext>
            </a:extLst>
          </p:cNvPr>
          <p:cNvGrpSpPr/>
          <p:nvPr/>
        </p:nvGrpSpPr>
        <p:grpSpPr>
          <a:xfrm>
            <a:off x="445570" y="3454019"/>
            <a:ext cx="11246302" cy="11246302"/>
            <a:chOff x="445570" y="3454019"/>
            <a:chExt cx="11246302" cy="11246302"/>
          </a:xfrm>
        </p:grpSpPr>
        <p:grpSp>
          <p:nvGrpSpPr>
            <p:cNvPr id="9" name="2">
              <a:extLst>
                <a:ext uri="{FF2B5EF4-FFF2-40B4-BE49-F238E27FC236}">
                  <a16:creationId xmlns:a16="http://schemas.microsoft.com/office/drawing/2014/main" id="{6372D244-025D-F14C-0024-403754E7C28B}"/>
                </a:ext>
              </a:extLst>
            </p:cNvPr>
            <p:cNvGrpSpPr/>
            <p:nvPr/>
          </p:nvGrpSpPr>
          <p:grpSpPr>
            <a:xfrm rot="18900000">
              <a:off x="445570" y="3454019"/>
              <a:ext cx="11246302" cy="11246302"/>
              <a:chOff x="1962959" y="-3782767"/>
              <a:chExt cx="11246302" cy="11246302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C640BB4A-8087-7825-674E-DD373E874A0E}"/>
                  </a:ext>
                </a:extLst>
              </p:cNvPr>
              <p:cNvSpPr/>
              <p:nvPr/>
            </p:nvSpPr>
            <p:spPr>
              <a:xfrm>
                <a:off x="1962959" y="-37827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581563FB-D534-3F70-A717-5799C98F0EE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93203" y="855756"/>
                <a:ext cx="4183443" cy="4238265"/>
              </a:xfrm>
              <a:custGeom>
                <a:avLst/>
                <a:gdLst>
                  <a:gd name="connsiteX0" fmla="*/ 896859 w 4183443"/>
                  <a:gd name="connsiteY0" fmla="*/ 2703301 h 4238265"/>
                  <a:gd name="connsiteX1" fmla="*/ 901790 w 4183443"/>
                  <a:gd name="connsiteY1" fmla="*/ 2710880 h 4238265"/>
                  <a:gd name="connsiteX2" fmla="*/ 904045 w 4183443"/>
                  <a:gd name="connsiteY2" fmla="*/ 2715172 h 4238265"/>
                  <a:gd name="connsiteX3" fmla="*/ 911443 w 4183443"/>
                  <a:gd name="connsiteY3" fmla="*/ 2730472 h 4238265"/>
                  <a:gd name="connsiteX4" fmla="*/ 915191 w 4183443"/>
                  <a:gd name="connsiteY4" fmla="*/ 2738692 h 4238265"/>
                  <a:gd name="connsiteX5" fmla="*/ 932180 w 4183443"/>
                  <a:gd name="connsiteY5" fmla="*/ 2778760 h 4238265"/>
                  <a:gd name="connsiteX6" fmla="*/ 1069340 w 4183443"/>
                  <a:gd name="connsiteY6" fmla="*/ 3068320 h 4238265"/>
                  <a:gd name="connsiteX7" fmla="*/ 1113311 w 4183443"/>
                  <a:gd name="connsiteY7" fmla="*/ 3139138 h 4238265"/>
                  <a:gd name="connsiteX8" fmla="*/ 1121792 w 4183443"/>
                  <a:gd name="connsiteY8" fmla="*/ 3148572 h 4238265"/>
                  <a:gd name="connsiteX9" fmla="*/ 1130194 w 4183443"/>
                  <a:gd name="connsiteY9" fmla="*/ 3161427 h 4238265"/>
                  <a:gd name="connsiteX10" fmla="*/ 1168481 w 4183443"/>
                  <a:gd name="connsiteY10" fmla="*/ 3200505 h 4238265"/>
                  <a:gd name="connsiteX11" fmla="*/ 1121792 w 4183443"/>
                  <a:gd name="connsiteY11" fmla="*/ 3148572 h 4238265"/>
                  <a:gd name="connsiteX12" fmla="*/ 1069341 w 4183443"/>
                  <a:gd name="connsiteY12" fmla="*/ 3068321 h 4238265"/>
                  <a:gd name="connsiteX13" fmla="*/ 932181 w 4183443"/>
                  <a:gd name="connsiteY13" fmla="*/ 2778761 h 4238265"/>
                  <a:gd name="connsiteX14" fmla="*/ 917449 w 4183443"/>
                  <a:gd name="connsiteY14" fmla="*/ 2743642 h 4238265"/>
                  <a:gd name="connsiteX15" fmla="*/ 915191 w 4183443"/>
                  <a:gd name="connsiteY15" fmla="*/ 2738692 h 4238265"/>
                  <a:gd name="connsiteX16" fmla="*/ 913582 w 4183443"/>
                  <a:gd name="connsiteY16" fmla="*/ 2734896 h 4238265"/>
                  <a:gd name="connsiteX17" fmla="*/ 911443 w 4183443"/>
                  <a:gd name="connsiteY17" fmla="*/ 2730472 h 4238265"/>
                  <a:gd name="connsiteX18" fmla="*/ 907227 w 4183443"/>
                  <a:gd name="connsiteY18" fmla="*/ 2721228 h 4238265"/>
                  <a:gd name="connsiteX19" fmla="*/ 904045 w 4183443"/>
                  <a:gd name="connsiteY19" fmla="*/ 2715172 h 4238265"/>
                  <a:gd name="connsiteX20" fmla="*/ 902491 w 4183443"/>
                  <a:gd name="connsiteY20" fmla="*/ 2711958 h 4238265"/>
                  <a:gd name="connsiteX21" fmla="*/ 901790 w 4183443"/>
                  <a:gd name="connsiteY21" fmla="*/ 2710880 h 4238265"/>
                  <a:gd name="connsiteX22" fmla="*/ 900652 w 4183443"/>
                  <a:gd name="connsiteY22" fmla="*/ 2708715 h 4238265"/>
                  <a:gd name="connsiteX23" fmla="*/ 896859 w 4183443"/>
                  <a:gd name="connsiteY23" fmla="*/ 2703301 h 4238265"/>
                  <a:gd name="connsiteX24" fmla="*/ 989331 w 4183443"/>
                  <a:gd name="connsiteY24" fmla="*/ 2259606 h 4238265"/>
                  <a:gd name="connsiteX25" fmla="*/ 1973553 w 4183443"/>
                  <a:gd name="connsiteY25" fmla="*/ 3147783 h 4238265"/>
                  <a:gd name="connsiteX26" fmla="*/ 1978220 w 4183443"/>
                  <a:gd name="connsiteY26" fmla="*/ 3240203 h 4238265"/>
                  <a:gd name="connsiteX27" fmla="*/ 1978219 w 4183443"/>
                  <a:gd name="connsiteY27" fmla="*/ 3240203 h 4238265"/>
                  <a:gd name="connsiteX28" fmla="*/ 1978660 w 4183443"/>
                  <a:gd name="connsiteY28" fmla="*/ 3248935 h 4238265"/>
                  <a:gd name="connsiteX29" fmla="*/ 989330 w 4183443"/>
                  <a:gd name="connsiteY29" fmla="*/ 4238265 h 4238265"/>
                  <a:gd name="connsiteX30" fmla="*/ 0 w 4183443"/>
                  <a:gd name="connsiteY30" fmla="*/ 3248935 h 4238265"/>
                  <a:gd name="connsiteX31" fmla="*/ 888177 w 4183443"/>
                  <a:gd name="connsiteY31" fmla="*/ 2264713 h 4238265"/>
                  <a:gd name="connsiteX32" fmla="*/ 970284 w 4183443"/>
                  <a:gd name="connsiteY32" fmla="*/ 2260567 h 4238265"/>
                  <a:gd name="connsiteX33" fmla="*/ 970280 w 4183443"/>
                  <a:gd name="connsiteY33" fmla="*/ 2260600 h 4238265"/>
                  <a:gd name="connsiteX34" fmla="*/ 947420 w 4183443"/>
                  <a:gd name="connsiteY34" fmla="*/ 2359660 h 4238265"/>
                  <a:gd name="connsiteX35" fmla="*/ 939800 w 4183443"/>
                  <a:gd name="connsiteY35" fmla="*/ 2405380 h 4238265"/>
                  <a:gd name="connsiteX36" fmla="*/ 909320 w 4183443"/>
                  <a:gd name="connsiteY36" fmla="*/ 2473960 h 4238265"/>
                  <a:gd name="connsiteX37" fmla="*/ 886460 w 4183443"/>
                  <a:gd name="connsiteY37" fmla="*/ 2512060 h 4238265"/>
                  <a:gd name="connsiteX38" fmla="*/ 878840 w 4183443"/>
                  <a:gd name="connsiteY38" fmla="*/ 2641600 h 4238265"/>
                  <a:gd name="connsiteX39" fmla="*/ 879037 w 4183443"/>
                  <a:gd name="connsiteY39" fmla="*/ 2642397 h 4238265"/>
                  <a:gd name="connsiteX40" fmla="*/ 887347 w 4183443"/>
                  <a:gd name="connsiteY40" fmla="*/ 2676204 h 4238265"/>
                  <a:gd name="connsiteX41" fmla="*/ 889965 w 4183443"/>
                  <a:gd name="connsiteY41" fmla="*/ 2687105 h 4238265"/>
                  <a:gd name="connsiteX42" fmla="*/ 892217 w 4183443"/>
                  <a:gd name="connsiteY42" fmla="*/ 2696546 h 4238265"/>
                  <a:gd name="connsiteX43" fmla="*/ 892296 w 4183443"/>
                  <a:gd name="connsiteY43" fmla="*/ 2696835 h 4238265"/>
                  <a:gd name="connsiteX44" fmla="*/ 892781 w 4183443"/>
                  <a:gd name="connsiteY44" fmla="*/ 2698862 h 4238265"/>
                  <a:gd name="connsiteX45" fmla="*/ 893770 w 4183443"/>
                  <a:gd name="connsiteY45" fmla="*/ 2702239 h 4238265"/>
                  <a:gd name="connsiteX46" fmla="*/ 893771 w 4183443"/>
                  <a:gd name="connsiteY46" fmla="*/ 2702239 h 4238265"/>
                  <a:gd name="connsiteX47" fmla="*/ 892296 w 4183443"/>
                  <a:gd name="connsiteY47" fmla="*/ 2696835 h 4238265"/>
                  <a:gd name="connsiteX48" fmla="*/ 890540 w 4183443"/>
                  <a:gd name="connsiteY48" fmla="*/ 2689499 h 4238265"/>
                  <a:gd name="connsiteX49" fmla="*/ 889965 w 4183443"/>
                  <a:gd name="connsiteY49" fmla="*/ 2687105 h 4238265"/>
                  <a:gd name="connsiteX50" fmla="*/ 887923 w 4183443"/>
                  <a:gd name="connsiteY50" fmla="*/ 2678548 h 4238265"/>
                  <a:gd name="connsiteX51" fmla="*/ 887347 w 4183443"/>
                  <a:gd name="connsiteY51" fmla="*/ 2676204 h 4238265"/>
                  <a:gd name="connsiteX52" fmla="*/ 886181 w 4183443"/>
                  <a:gd name="connsiteY52" fmla="*/ 2671346 h 4238265"/>
                  <a:gd name="connsiteX53" fmla="*/ 879037 w 4183443"/>
                  <a:gd name="connsiteY53" fmla="*/ 2642397 h 4238265"/>
                  <a:gd name="connsiteX54" fmla="*/ 878841 w 4183443"/>
                  <a:gd name="connsiteY54" fmla="*/ 2641601 h 4238265"/>
                  <a:gd name="connsiteX55" fmla="*/ 886461 w 4183443"/>
                  <a:gd name="connsiteY55" fmla="*/ 2512061 h 4238265"/>
                  <a:gd name="connsiteX56" fmla="*/ 909321 w 4183443"/>
                  <a:gd name="connsiteY56" fmla="*/ 2473961 h 4238265"/>
                  <a:gd name="connsiteX57" fmla="*/ 939801 w 4183443"/>
                  <a:gd name="connsiteY57" fmla="*/ 2405381 h 4238265"/>
                  <a:gd name="connsiteX58" fmla="*/ 947421 w 4183443"/>
                  <a:gd name="connsiteY58" fmla="*/ 2359661 h 4238265"/>
                  <a:gd name="connsiteX59" fmla="*/ 970281 w 4183443"/>
                  <a:gd name="connsiteY59" fmla="*/ 2260601 h 4238265"/>
                  <a:gd name="connsiteX60" fmla="*/ 970285 w 4183443"/>
                  <a:gd name="connsiteY60" fmla="*/ 2260568 h 4238265"/>
                  <a:gd name="connsiteX61" fmla="*/ 3077130 w 4183443"/>
                  <a:gd name="connsiteY61" fmla="*/ 1395444 h 4238265"/>
                  <a:gd name="connsiteX62" fmla="*/ 3111353 w 4183443"/>
                  <a:gd name="connsiteY62" fmla="*/ 1440355 h 4238265"/>
                  <a:gd name="connsiteX63" fmla="*/ 3109900 w 4183443"/>
                  <a:gd name="connsiteY63" fmla="*/ 1438116 h 4238265"/>
                  <a:gd name="connsiteX64" fmla="*/ 3109888 w 4183443"/>
                  <a:gd name="connsiteY64" fmla="*/ 1438100 h 4238265"/>
                  <a:gd name="connsiteX65" fmla="*/ 3109877 w 4183443"/>
                  <a:gd name="connsiteY65" fmla="*/ 1438083 h 4238265"/>
                  <a:gd name="connsiteX66" fmla="*/ 3104709 w 4183443"/>
                  <a:gd name="connsiteY66" fmla="*/ 1431213 h 4238265"/>
                  <a:gd name="connsiteX67" fmla="*/ 3077130 w 4183443"/>
                  <a:gd name="connsiteY67" fmla="*/ 1395444 h 4238265"/>
                  <a:gd name="connsiteX68" fmla="*/ 3648764 w 4183443"/>
                  <a:gd name="connsiteY68" fmla="*/ 1065445 h 4238265"/>
                  <a:gd name="connsiteX69" fmla="*/ 3645139 w 4183443"/>
                  <a:gd name="connsiteY69" fmla="*/ 1067335 h 4238265"/>
                  <a:gd name="connsiteX70" fmla="*/ 3642900 w 4183443"/>
                  <a:gd name="connsiteY70" fmla="*/ 1068788 h 4238265"/>
                  <a:gd name="connsiteX71" fmla="*/ 3642884 w 4183443"/>
                  <a:gd name="connsiteY71" fmla="*/ 1068800 h 4238265"/>
                  <a:gd name="connsiteX72" fmla="*/ 3642867 w 4183443"/>
                  <a:gd name="connsiteY72" fmla="*/ 1068811 h 4238265"/>
                  <a:gd name="connsiteX73" fmla="*/ 3635997 w 4183443"/>
                  <a:gd name="connsiteY73" fmla="*/ 1073979 h 4238265"/>
                  <a:gd name="connsiteX74" fmla="*/ 3600228 w 4183443"/>
                  <a:gd name="connsiteY74" fmla="*/ 1101558 h 4238265"/>
                  <a:gd name="connsiteX75" fmla="*/ 3648764 w 4183443"/>
                  <a:gd name="connsiteY75" fmla="*/ 1065445 h 4238265"/>
                  <a:gd name="connsiteX76" fmla="*/ 2207134 w 4183443"/>
                  <a:gd name="connsiteY76" fmla="*/ 1031857 h 4238265"/>
                  <a:gd name="connsiteX77" fmla="*/ 2209278 w 4183443"/>
                  <a:gd name="connsiteY77" fmla="*/ 1077138 h 4238265"/>
                  <a:gd name="connsiteX78" fmla="*/ 3092961 w 4183443"/>
                  <a:gd name="connsiteY78" fmla="*/ 1966448 h 4238265"/>
                  <a:gd name="connsiteX79" fmla="*/ 3165680 w 4183443"/>
                  <a:gd name="connsiteY79" fmla="*/ 1970120 h 4238265"/>
                  <a:gd name="connsiteX80" fmla="*/ 3165680 w 4183443"/>
                  <a:gd name="connsiteY80" fmla="*/ 1970119 h 4238265"/>
                  <a:gd name="connsiteX81" fmla="*/ 3194113 w 4183443"/>
                  <a:gd name="connsiteY81" fmla="*/ 1971555 h 4238265"/>
                  <a:gd name="connsiteX82" fmla="*/ 3310988 w 4183443"/>
                  <a:gd name="connsiteY82" fmla="*/ 1971555 h 4238265"/>
                  <a:gd name="connsiteX83" fmla="*/ 3297616 w 4183443"/>
                  <a:gd name="connsiteY83" fmla="*/ 1973553 h 4238265"/>
                  <a:gd name="connsiteX84" fmla="*/ 3271340 w 4183443"/>
                  <a:gd name="connsiteY84" fmla="*/ 1974880 h 4238265"/>
                  <a:gd name="connsiteX85" fmla="*/ 3271340 w 4183443"/>
                  <a:gd name="connsiteY85" fmla="*/ 1974879 h 4238265"/>
                  <a:gd name="connsiteX86" fmla="*/ 3196464 w 4183443"/>
                  <a:gd name="connsiteY86" fmla="*/ 1978660 h 4238265"/>
                  <a:gd name="connsiteX87" fmla="*/ 2912108 w 4183443"/>
                  <a:gd name="connsiteY87" fmla="*/ 1978660 h 4238265"/>
                  <a:gd name="connsiteX88" fmla="*/ 1978661 w 4183443"/>
                  <a:gd name="connsiteY88" fmla="*/ 2912107 h 4238265"/>
                  <a:gd name="connsiteX89" fmla="*/ 1978661 w 4183443"/>
                  <a:gd name="connsiteY89" fmla="*/ 3240170 h 4238265"/>
                  <a:gd name="connsiteX90" fmla="*/ 1978220 w 4183443"/>
                  <a:gd name="connsiteY90" fmla="*/ 3240202 h 4238265"/>
                  <a:gd name="connsiteX91" fmla="*/ 1973553 w 4183443"/>
                  <a:gd name="connsiteY91" fmla="*/ 3147782 h 4238265"/>
                  <a:gd name="connsiteX92" fmla="*/ 989331 w 4183443"/>
                  <a:gd name="connsiteY92" fmla="*/ 2259605 h 4238265"/>
                  <a:gd name="connsiteX93" fmla="*/ 1273687 w 4183443"/>
                  <a:gd name="connsiteY93" fmla="*/ 2259605 h 4238265"/>
                  <a:gd name="connsiteX94" fmla="*/ 2207134 w 4183443"/>
                  <a:gd name="connsiteY94" fmla="*/ 1326158 h 4238265"/>
                  <a:gd name="connsiteX95" fmla="*/ 3196463 w 4183443"/>
                  <a:gd name="connsiteY95" fmla="*/ 0 h 4238265"/>
                  <a:gd name="connsiteX96" fmla="*/ 3749607 w 4183443"/>
                  <a:gd name="connsiteY96" fmla="*/ 168962 h 4238265"/>
                  <a:gd name="connsiteX97" fmla="*/ 3895843 w 4183443"/>
                  <a:gd name="connsiteY97" fmla="*/ 289618 h 4238265"/>
                  <a:gd name="connsiteX98" fmla="*/ 3896407 w 4183443"/>
                  <a:gd name="connsiteY98" fmla="*/ 290231 h 4238265"/>
                  <a:gd name="connsiteX99" fmla="*/ 4007855 w 4183443"/>
                  <a:gd name="connsiteY99" fmla="*/ 425307 h 4238265"/>
                  <a:gd name="connsiteX100" fmla="*/ 4066621 w 4183443"/>
                  <a:gd name="connsiteY100" fmla="*/ 518243 h 4238265"/>
                  <a:gd name="connsiteX101" fmla="*/ 4108047 w 4183443"/>
                  <a:gd name="connsiteY101" fmla="*/ 604238 h 4238265"/>
                  <a:gd name="connsiteX102" fmla="*/ 4133109 w 4183443"/>
                  <a:gd name="connsiteY102" fmla="*/ 672711 h 4238265"/>
                  <a:gd name="connsiteX103" fmla="*/ 4142411 w 4183443"/>
                  <a:gd name="connsiteY103" fmla="*/ 699393 h 4238265"/>
                  <a:gd name="connsiteX104" fmla="*/ 4143155 w 4183443"/>
                  <a:gd name="connsiteY104" fmla="*/ 702286 h 4238265"/>
                  <a:gd name="connsiteX105" fmla="*/ 4164561 w 4183443"/>
                  <a:gd name="connsiteY105" fmla="*/ 788885 h 4238265"/>
                  <a:gd name="connsiteX106" fmla="*/ 4178336 w 4183443"/>
                  <a:gd name="connsiteY106" fmla="*/ 881072 h 4238265"/>
                  <a:gd name="connsiteX107" fmla="*/ 4179663 w 4183443"/>
                  <a:gd name="connsiteY107" fmla="*/ 907348 h 4238265"/>
                  <a:gd name="connsiteX108" fmla="*/ 4179662 w 4183443"/>
                  <a:gd name="connsiteY108" fmla="*/ 907348 h 4238265"/>
                  <a:gd name="connsiteX109" fmla="*/ 4183443 w 4183443"/>
                  <a:gd name="connsiteY109" fmla="*/ 982224 h 4238265"/>
                  <a:gd name="connsiteX110" fmla="*/ 4183443 w 4183443"/>
                  <a:gd name="connsiteY110" fmla="*/ 1038961 h 4238265"/>
                  <a:gd name="connsiteX111" fmla="*/ 4181299 w 4183443"/>
                  <a:gd name="connsiteY111" fmla="*/ 1084242 h 4238265"/>
                  <a:gd name="connsiteX112" fmla="*/ 3389803 w 4183443"/>
                  <a:gd name="connsiteY112" fmla="*/ 1959777 h 4238265"/>
                  <a:gd name="connsiteX113" fmla="*/ 3310988 w 4183443"/>
                  <a:gd name="connsiteY113" fmla="*/ 1971554 h 4238265"/>
                  <a:gd name="connsiteX114" fmla="*/ 3194113 w 4183443"/>
                  <a:gd name="connsiteY114" fmla="*/ 1971554 h 4238265"/>
                  <a:gd name="connsiteX115" fmla="*/ 3165680 w 4183443"/>
                  <a:gd name="connsiteY115" fmla="*/ 1970118 h 4238265"/>
                  <a:gd name="connsiteX116" fmla="*/ 3165680 w 4183443"/>
                  <a:gd name="connsiteY116" fmla="*/ 1970119 h 4238265"/>
                  <a:gd name="connsiteX117" fmla="*/ 3092961 w 4183443"/>
                  <a:gd name="connsiteY117" fmla="*/ 1966447 h 4238265"/>
                  <a:gd name="connsiteX118" fmla="*/ 2209278 w 4183443"/>
                  <a:gd name="connsiteY118" fmla="*/ 1077137 h 4238265"/>
                  <a:gd name="connsiteX119" fmla="*/ 2207134 w 4183443"/>
                  <a:gd name="connsiteY119" fmla="*/ 1031856 h 4238265"/>
                  <a:gd name="connsiteX120" fmla="*/ 2207134 w 4183443"/>
                  <a:gd name="connsiteY120" fmla="*/ 989329 h 4238265"/>
                  <a:gd name="connsiteX121" fmla="*/ 2208570 w 4183443"/>
                  <a:gd name="connsiteY121" fmla="*/ 960896 h 4238265"/>
                  <a:gd name="connsiteX122" fmla="*/ 2208569 w 4183443"/>
                  <a:gd name="connsiteY122" fmla="*/ 960896 h 4238265"/>
                  <a:gd name="connsiteX123" fmla="*/ 2212241 w 4183443"/>
                  <a:gd name="connsiteY123" fmla="*/ 888177 h 4238265"/>
                  <a:gd name="connsiteX124" fmla="*/ 3196463 w 4183443"/>
                  <a:gd name="connsiteY124" fmla="*/ 0 h 4238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183443" h="4238265">
                    <a:moveTo>
                      <a:pt x="896859" y="2703301"/>
                    </a:moveTo>
                    <a:lnTo>
                      <a:pt x="901790" y="2710880"/>
                    </a:lnTo>
                    <a:lnTo>
                      <a:pt x="904045" y="2715172"/>
                    </a:lnTo>
                    <a:lnTo>
                      <a:pt x="911443" y="2730472"/>
                    </a:lnTo>
                    <a:lnTo>
                      <a:pt x="915191" y="2738692"/>
                    </a:lnTo>
                    <a:lnTo>
                      <a:pt x="932180" y="2778760"/>
                    </a:lnTo>
                    <a:cubicBezTo>
                      <a:pt x="1033920" y="3028486"/>
                      <a:pt x="907455" y="2785021"/>
                      <a:pt x="1069340" y="3068320"/>
                    </a:cubicBezTo>
                    <a:cubicBezTo>
                      <a:pt x="1082723" y="3091741"/>
                      <a:pt x="1097084" y="3116227"/>
                      <a:pt x="1113311" y="3139138"/>
                    </a:cubicBezTo>
                    <a:lnTo>
                      <a:pt x="1121792" y="3148572"/>
                    </a:lnTo>
                    <a:lnTo>
                      <a:pt x="1130194" y="3161427"/>
                    </a:lnTo>
                    <a:lnTo>
                      <a:pt x="1168481" y="3200505"/>
                    </a:lnTo>
                    <a:lnTo>
                      <a:pt x="1121792" y="3148572"/>
                    </a:lnTo>
                    <a:lnTo>
                      <a:pt x="1069341" y="3068321"/>
                    </a:lnTo>
                    <a:cubicBezTo>
                      <a:pt x="907456" y="2785022"/>
                      <a:pt x="1033921" y="3028487"/>
                      <a:pt x="932181" y="2778761"/>
                    </a:cubicBezTo>
                    <a:cubicBezTo>
                      <a:pt x="926422" y="2764626"/>
                      <a:pt x="921560" y="2753075"/>
                      <a:pt x="917449" y="2743642"/>
                    </a:cubicBezTo>
                    <a:lnTo>
                      <a:pt x="915191" y="2738692"/>
                    </a:lnTo>
                    <a:lnTo>
                      <a:pt x="913582" y="2734896"/>
                    </a:lnTo>
                    <a:lnTo>
                      <a:pt x="911443" y="2730472"/>
                    </a:lnTo>
                    <a:lnTo>
                      <a:pt x="907227" y="2721228"/>
                    </a:lnTo>
                    <a:lnTo>
                      <a:pt x="904045" y="2715172"/>
                    </a:lnTo>
                    <a:lnTo>
                      <a:pt x="902491" y="2711958"/>
                    </a:lnTo>
                    <a:lnTo>
                      <a:pt x="901790" y="2710880"/>
                    </a:lnTo>
                    <a:lnTo>
                      <a:pt x="900652" y="2708715"/>
                    </a:lnTo>
                    <a:cubicBezTo>
                      <a:pt x="898972" y="2705883"/>
                      <a:pt x="897756" y="2704234"/>
                      <a:pt x="896859" y="2703301"/>
                    </a:cubicBezTo>
                    <a:close/>
                    <a:moveTo>
                      <a:pt x="989331" y="2259606"/>
                    </a:moveTo>
                    <a:cubicBezTo>
                      <a:pt x="1501573" y="2259606"/>
                      <a:pt x="1922889" y="2648907"/>
                      <a:pt x="1973553" y="3147783"/>
                    </a:cubicBezTo>
                    <a:lnTo>
                      <a:pt x="1978220" y="3240203"/>
                    </a:lnTo>
                    <a:lnTo>
                      <a:pt x="1978219" y="3240203"/>
                    </a:lnTo>
                    <a:lnTo>
                      <a:pt x="1978660" y="3248935"/>
                    </a:lnTo>
                    <a:cubicBezTo>
                      <a:pt x="1978660" y="3795327"/>
                      <a:pt x="1535722" y="4238265"/>
                      <a:pt x="989330" y="4238265"/>
                    </a:cubicBezTo>
                    <a:cubicBezTo>
                      <a:pt x="442938" y="4238265"/>
                      <a:pt x="0" y="3795327"/>
                      <a:pt x="0" y="3248935"/>
                    </a:cubicBezTo>
                    <a:cubicBezTo>
                      <a:pt x="0" y="2736693"/>
                      <a:pt x="389301" y="2315376"/>
                      <a:pt x="888177" y="2264713"/>
                    </a:cubicBezTo>
                    <a:lnTo>
                      <a:pt x="970284" y="2260567"/>
                    </a:lnTo>
                    <a:lnTo>
                      <a:pt x="970280" y="2260600"/>
                    </a:lnTo>
                    <a:cubicBezTo>
                      <a:pt x="960385" y="2334810"/>
                      <a:pt x="965989" y="2279196"/>
                      <a:pt x="947420" y="2359660"/>
                    </a:cubicBezTo>
                    <a:cubicBezTo>
                      <a:pt x="943946" y="2374715"/>
                      <a:pt x="942340" y="2390140"/>
                      <a:pt x="939800" y="2405380"/>
                    </a:cubicBezTo>
                    <a:cubicBezTo>
                      <a:pt x="927689" y="2435657"/>
                      <a:pt x="924575" y="2446501"/>
                      <a:pt x="909320" y="2473960"/>
                    </a:cubicBezTo>
                    <a:cubicBezTo>
                      <a:pt x="902127" y="2486907"/>
                      <a:pt x="889109" y="2497488"/>
                      <a:pt x="886460" y="2512060"/>
                    </a:cubicBezTo>
                    <a:cubicBezTo>
                      <a:pt x="878722" y="2554617"/>
                      <a:pt x="881380" y="2598420"/>
                      <a:pt x="878840" y="2641600"/>
                    </a:cubicBezTo>
                    <a:lnTo>
                      <a:pt x="879037" y="2642397"/>
                    </a:lnTo>
                    <a:lnTo>
                      <a:pt x="887347" y="2676204"/>
                    </a:lnTo>
                    <a:lnTo>
                      <a:pt x="889965" y="2687105"/>
                    </a:lnTo>
                    <a:lnTo>
                      <a:pt x="892217" y="2696546"/>
                    </a:lnTo>
                    <a:lnTo>
                      <a:pt x="892296" y="2696835"/>
                    </a:lnTo>
                    <a:lnTo>
                      <a:pt x="892781" y="2698862"/>
                    </a:lnTo>
                    <a:cubicBezTo>
                      <a:pt x="893271" y="2700829"/>
                      <a:pt x="893553" y="2701799"/>
                      <a:pt x="893770" y="2702239"/>
                    </a:cubicBezTo>
                    <a:lnTo>
                      <a:pt x="893771" y="2702239"/>
                    </a:lnTo>
                    <a:lnTo>
                      <a:pt x="892296" y="2696835"/>
                    </a:lnTo>
                    <a:lnTo>
                      <a:pt x="890540" y="2689499"/>
                    </a:lnTo>
                    <a:lnTo>
                      <a:pt x="889965" y="2687105"/>
                    </a:lnTo>
                    <a:lnTo>
                      <a:pt x="887923" y="2678548"/>
                    </a:lnTo>
                    <a:lnTo>
                      <a:pt x="887347" y="2676204"/>
                    </a:lnTo>
                    <a:lnTo>
                      <a:pt x="886181" y="2671346"/>
                    </a:lnTo>
                    <a:lnTo>
                      <a:pt x="879037" y="2642397"/>
                    </a:lnTo>
                    <a:lnTo>
                      <a:pt x="878841" y="2641601"/>
                    </a:lnTo>
                    <a:cubicBezTo>
                      <a:pt x="881381" y="2598421"/>
                      <a:pt x="878723" y="2554618"/>
                      <a:pt x="886461" y="2512061"/>
                    </a:cubicBezTo>
                    <a:cubicBezTo>
                      <a:pt x="889110" y="2497489"/>
                      <a:pt x="902128" y="2486908"/>
                      <a:pt x="909321" y="2473961"/>
                    </a:cubicBezTo>
                    <a:cubicBezTo>
                      <a:pt x="924576" y="2446502"/>
                      <a:pt x="927690" y="2435658"/>
                      <a:pt x="939801" y="2405381"/>
                    </a:cubicBezTo>
                    <a:cubicBezTo>
                      <a:pt x="942341" y="2390141"/>
                      <a:pt x="943947" y="2374716"/>
                      <a:pt x="947421" y="2359661"/>
                    </a:cubicBezTo>
                    <a:cubicBezTo>
                      <a:pt x="965990" y="2279197"/>
                      <a:pt x="960386" y="2334811"/>
                      <a:pt x="970281" y="2260601"/>
                    </a:cubicBezTo>
                    <a:lnTo>
                      <a:pt x="970285" y="2260568"/>
                    </a:lnTo>
                    <a:close/>
                    <a:moveTo>
                      <a:pt x="3077130" y="1395444"/>
                    </a:moveTo>
                    <a:cubicBezTo>
                      <a:pt x="3072549" y="1390625"/>
                      <a:pt x="3123712" y="1460390"/>
                      <a:pt x="3111353" y="1440355"/>
                    </a:cubicBezTo>
                    <a:lnTo>
                      <a:pt x="3109900" y="1438116"/>
                    </a:lnTo>
                    <a:lnTo>
                      <a:pt x="3109888" y="1438100"/>
                    </a:lnTo>
                    <a:lnTo>
                      <a:pt x="3109877" y="1438083"/>
                    </a:lnTo>
                    <a:lnTo>
                      <a:pt x="3104709" y="1431213"/>
                    </a:lnTo>
                    <a:cubicBezTo>
                      <a:pt x="3086377" y="1406944"/>
                      <a:pt x="3078657" y="1397050"/>
                      <a:pt x="3077130" y="1395444"/>
                    </a:cubicBezTo>
                    <a:close/>
                    <a:moveTo>
                      <a:pt x="3648764" y="1065445"/>
                    </a:moveTo>
                    <a:cubicBezTo>
                      <a:pt x="3648745" y="1065238"/>
                      <a:pt x="3647644" y="1065790"/>
                      <a:pt x="3645139" y="1067335"/>
                    </a:cubicBezTo>
                    <a:lnTo>
                      <a:pt x="3642900" y="1068788"/>
                    </a:lnTo>
                    <a:lnTo>
                      <a:pt x="3642884" y="1068800"/>
                    </a:lnTo>
                    <a:lnTo>
                      <a:pt x="3642867" y="1068811"/>
                    </a:lnTo>
                    <a:lnTo>
                      <a:pt x="3635997" y="1073979"/>
                    </a:lnTo>
                    <a:cubicBezTo>
                      <a:pt x="3611728" y="1092311"/>
                      <a:pt x="3601834" y="1100031"/>
                      <a:pt x="3600228" y="1101558"/>
                    </a:cubicBezTo>
                    <a:cubicBezTo>
                      <a:pt x="3596012" y="1105567"/>
                      <a:pt x="3648898" y="1066896"/>
                      <a:pt x="3648764" y="1065445"/>
                    </a:cubicBezTo>
                    <a:close/>
                    <a:moveTo>
                      <a:pt x="2207134" y="1031857"/>
                    </a:moveTo>
                    <a:lnTo>
                      <a:pt x="2209278" y="1077138"/>
                    </a:lnTo>
                    <a:cubicBezTo>
                      <a:pt x="2253875" y="1545686"/>
                      <a:pt x="2625265" y="1918952"/>
                      <a:pt x="3092961" y="1966448"/>
                    </a:cubicBezTo>
                    <a:lnTo>
                      <a:pt x="3165680" y="1970120"/>
                    </a:lnTo>
                    <a:lnTo>
                      <a:pt x="3165680" y="1970119"/>
                    </a:lnTo>
                    <a:lnTo>
                      <a:pt x="3194113" y="1971555"/>
                    </a:lnTo>
                    <a:lnTo>
                      <a:pt x="3310988" y="1971555"/>
                    </a:lnTo>
                    <a:lnTo>
                      <a:pt x="3297616" y="1973553"/>
                    </a:lnTo>
                    <a:lnTo>
                      <a:pt x="3271340" y="1974880"/>
                    </a:lnTo>
                    <a:lnTo>
                      <a:pt x="3271340" y="1974879"/>
                    </a:lnTo>
                    <a:lnTo>
                      <a:pt x="3196464" y="1978660"/>
                    </a:lnTo>
                    <a:lnTo>
                      <a:pt x="2912108" y="1978660"/>
                    </a:lnTo>
                    <a:cubicBezTo>
                      <a:pt x="2396579" y="1978660"/>
                      <a:pt x="1978661" y="2396578"/>
                      <a:pt x="1978661" y="2912107"/>
                    </a:cubicBezTo>
                    <a:lnTo>
                      <a:pt x="1978661" y="3240170"/>
                    </a:lnTo>
                    <a:lnTo>
                      <a:pt x="1978220" y="3240202"/>
                    </a:lnTo>
                    <a:lnTo>
                      <a:pt x="1973553" y="3147782"/>
                    </a:lnTo>
                    <a:cubicBezTo>
                      <a:pt x="1922889" y="2648906"/>
                      <a:pt x="1501573" y="2259605"/>
                      <a:pt x="989331" y="2259605"/>
                    </a:cubicBezTo>
                    <a:lnTo>
                      <a:pt x="1273687" y="2259605"/>
                    </a:lnTo>
                    <a:cubicBezTo>
                      <a:pt x="1789216" y="2259605"/>
                      <a:pt x="2207134" y="1841687"/>
                      <a:pt x="2207134" y="1326158"/>
                    </a:cubicBezTo>
                    <a:close/>
                    <a:moveTo>
                      <a:pt x="3196463" y="0"/>
                    </a:moveTo>
                    <a:cubicBezTo>
                      <a:pt x="3401360" y="0"/>
                      <a:pt x="3591709" y="62288"/>
                      <a:pt x="3749607" y="168962"/>
                    </a:cubicBezTo>
                    <a:lnTo>
                      <a:pt x="3895843" y="289618"/>
                    </a:lnTo>
                    <a:lnTo>
                      <a:pt x="3896407" y="290231"/>
                    </a:lnTo>
                    <a:lnTo>
                      <a:pt x="4007855" y="425307"/>
                    </a:lnTo>
                    <a:lnTo>
                      <a:pt x="4066621" y="518243"/>
                    </a:lnTo>
                    <a:lnTo>
                      <a:pt x="4108047" y="604238"/>
                    </a:lnTo>
                    <a:lnTo>
                      <a:pt x="4133109" y="672711"/>
                    </a:lnTo>
                    <a:lnTo>
                      <a:pt x="4142411" y="699393"/>
                    </a:lnTo>
                    <a:lnTo>
                      <a:pt x="4143155" y="702286"/>
                    </a:lnTo>
                    <a:lnTo>
                      <a:pt x="4164561" y="788885"/>
                    </a:lnTo>
                    <a:cubicBezTo>
                      <a:pt x="4170556" y="819141"/>
                      <a:pt x="4175170" y="849892"/>
                      <a:pt x="4178336" y="881072"/>
                    </a:cubicBezTo>
                    <a:lnTo>
                      <a:pt x="4179663" y="907348"/>
                    </a:lnTo>
                    <a:lnTo>
                      <a:pt x="4179662" y="907348"/>
                    </a:lnTo>
                    <a:lnTo>
                      <a:pt x="4183443" y="982224"/>
                    </a:lnTo>
                    <a:lnTo>
                      <a:pt x="4183443" y="1038961"/>
                    </a:lnTo>
                    <a:lnTo>
                      <a:pt x="4181299" y="1084242"/>
                    </a:lnTo>
                    <a:cubicBezTo>
                      <a:pt x="4139676" y="1521552"/>
                      <a:pt x="3813379" y="1875863"/>
                      <a:pt x="3389803" y="1959777"/>
                    </a:cubicBezTo>
                    <a:lnTo>
                      <a:pt x="3310988" y="1971554"/>
                    </a:lnTo>
                    <a:lnTo>
                      <a:pt x="3194113" y="1971554"/>
                    </a:lnTo>
                    <a:lnTo>
                      <a:pt x="3165680" y="1970118"/>
                    </a:lnTo>
                    <a:lnTo>
                      <a:pt x="3165680" y="1970119"/>
                    </a:lnTo>
                    <a:lnTo>
                      <a:pt x="3092961" y="1966447"/>
                    </a:lnTo>
                    <a:cubicBezTo>
                      <a:pt x="2625265" y="1918951"/>
                      <a:pt x="2253875" y="1545685"/>
                      <a:pt x="2209278" y="1077137"/>
                    </a:cubicBezTo>
                    <a:lnTo>
                      <a:pt x="2207134" y="1031856"/>
                    </a:lnTo>
                    <a:lnTo>
                      <a:pt x="2207134" y="989329"/>
                    </a:lnTo>
                    <a:lnTo>
                      <a:pt x="2208570" y="960896"/>
                    </a:lnTo>
                    <a:lnTo>
                      <a:pt x="2208569" y="960896"/>
                    </a:lnTo>
                    <a:lnTo>
                      <a:pt x="2212241" y="888177"/>
                    </a:lnTo>
                    <a:cubicBezTo>
                      <a:pt x="2262904" y="389301"/>
                      <a:pt x="2684220" y="0"/>
                      <a:pt x="3196463" y="0"/>
                    </a:cubicBezTo>
                    <a:close/>
                  </a:path>
                </a:pathLst>
              </a:custGeom>
              <a:gradFill flip="none" rotWithShape="1">
                <a:gsLst>
                  <a:gs pos="7000">
                    <a:srgbClr val="FFC000"/>
                  </a:gs>
                  <a:gs pos="93000">
                    <a:srgbClr val="FF9B41"/>
                  </a:gs>
                </a:gsLst>
                <a:lin ang="1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4BB8BD5A-C542-49A0-B3B5-D10CB6834B2E}"/>
                </a:ext>
              </a:extLst>
            </p:cNvPr>
            <p:cNvGrpSpPr/>
            <p:nvPr/>
          </p:nvGrpSpPr>
          <p:grpSpPr>
            <a:xfrm rot="2700000">
              <a:off x="5267160" y="8254990"/>
              <a:ext cx="1634836" cy="1634836"/>
              <a:chOff x="6427166" y="3729166"/>
              <a:chExt cx="1634836" cy="163483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C9563EA3-AE97-DB03-0BBF-F06E1EA64D77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84F522C3-6F9A-F776-7ADF-4AD4CF49F17D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038A4B00-0D83-8702-F972-064533639018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rgbClr val="09250C"/>
                      </a:solidFill>
                    </a:rPr>
                    <a:t>STEP</a:t>
                  </a:r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639AA150-F411-3B62-88A6-41461E8B08FF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rgbClr val="09250C"/>
                      </a:solidFill>
                      <a:latin typeface="Russo One" panose="02000503050000020004" pitchFamily="2" charset="0"/>
                    </a:rPr>
                    <a:t>02</a:t>
                  </a:r>
                </a:p>
              </p:txBody>
            </p:sp>
          </p:grp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08606147-A9BF-020C-0B0B-A5D02A39127F}"/>
                </a:ext>
              </a:extLst>
            </p:cNvPr>
            <p:cNvGrpSpPr/>
            <p:nvPr/>
          </p:nvGrpSpPr>
          <p:grpSpPr>
            <a:xfrm rot="2700000">
              <a:off x="5295735" y="11415351"/>
              <a:ext cx="1634836" cy="1634836"/>
              <a:chOff x="6427166" y="3729166"/>
              <a:chExt cx="1634836" cy="1634836"/>
            </a:xfrm>
          </p:grpSpPr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462EB766-E854-A73A-B458-0D639887347A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915B4171-C3F9-69CF-5F87-61400ECE17E8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7162A246-87A1-ECE5-780B-F4A6C759EF09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rgbClr val="09250C"/>
                      </a:solidFill>
                    </a:rPr>
                    <a:t>STEP</a:t>
                  </a:r>
                </a:p>
              </p:txBody>
            </p:sp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1D35F2F9-01EB-624A-E7F1-25B770DD5658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rgbClr val="09250C"/>
                      </a:solidFill>
                      <a:latin typeface="Russo One" panose="02000503050000020004" pitchFamily="2" charset="0"/>
                    </a:rPr>
                    <a:t>03</a:t>
                  </a:r>
                </a:p>
              </p:txBody>
            </p:sp>
          </p:grp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CC7090EC-9611-C198-806F-5C9D15565AC2}"/>
              </a:ext>
            </a:extLst>
          </p:cNvPr>
          <p:cNvSpPr txBox="1"/>
          <p:nvPr/>
        </p:nvSpPr>
        <p:spPr>
          <a:xfrm>
            <a:off x="1391651" y="1799214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9250C"/>
                </a:solidFill>
              </a:rPr>
              <a:t>IDEA</a:t>
            </a:r>
            <a:endParaRPr lang="en-US" b="1" dirty="0">
              <a:solidFill>
                <a:srgbClr val="09250C"/>
              </a:solidFill>
            </a:endParaRPr>
          </a:p>
          <a:p>
            <a:pPr algn="ctr"/>
            <a:r>
              <a:rPr lang="en-US" sz="1400" dirty="0">
                <a:solidFill>
                  <a:srgbClr val="09250C"/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rgbClr val="09250C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7E6B388-5615-3DAB-782D-959DD300BBFF}"/>
              </a:ext>
            </a:extLst>
          </p:cNvPr>
          <p:cNvSpPr txBox="1"/>
          <p:nvPr/>
        </p:nvSpPr>
        <p:spPr>
          <a:xfrm>
            <a:off x="3787032" y="4168948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9250C"/>
                </a:solidFill>
              </a:rPr>
              <a:t>RESEARCH</a:t>
            </a:r>
            <a:endParaRPr lang="en-US" b="1" dirty="0">
              <a:solidFill>
                <a:srgbClr val="09250C"/>
              </a:solidFill>
            </a:endParaRPr>
          </a:p>
          <a:p>
            <a:pPr algn="ctr"/>
            <a:r>
              <a:rPr lang="en-US" sz="1400" dirty="0">
                <a:solidFill>
                  <a:srgbClr val="09250C"/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rgbClr val="09250C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2431876-AA6A-31F4-8519-5675053D1A78}"/>
              </a:ext>
            </a:extLst>
          </p:cNvPr>
          <p:cNvSpPr txBox="1"/>
          <p:nvPr/>
        </p:nvSpPr>
        <p:spPr>
          <a:xfrm>
            <a:off x="6011817" y="1799214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9250C"/>
                </a:solidFill>
              </a:rPr>
              <a:t>PROJECT</a:t>
            </a:r>
            <a:endParaRPr lang="en-US" b="1" dirty="0">
              <a:solidFill>
                <a:srgbClr val="09250C"/>
              </a:solidFill>
            </a:endParaRPr>
          </a:p>
          <a:p>
            <a:pPr algn="ctr"/>
            <a:r>
              <a:rPr lang="en-US" sz="1400" dirty="0">
                <a:solidFill>
                  <a:srgbClr val="09250C"/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rgbClr val="09250C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6C4AE9B-4C5D-4EBA-447A-C13ED3992A03}"/>
              </a:ext>
            </a:extLst>
          </p:cNvPr>
          <p:cNvSpPr txBox="1"/>
          <p:nvPr/>
        </p:nvSpPr>
        <p:spPr>
          <a:xfrm>
            <a:off x="8421234" y="4168948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9250C"/>
                </a:solidFill>
              </a:rPr>
              <a:t>BUSINESS</a:t>
            </a:r>
            <a:endParaRPr lang="en-US" b="1" dirty="0">
              <a:solidFill>
                <a:srgbClr val="09250C"/>
              </a:solidFill>
            </a:endParaRPr>
          </a:p>
          <a:p>
            <a:pPr algn="ctr"/>
            <a:r>
              <a:rPr lang="en-US" sz="1400" dirty="0">
                <a:solidFill>
                  <a:srgbClr val="09250C"/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rgbClr val="09250C"/>
              </a:solidFill>
            </a:endParaRPr>
          </a:p>
        </p:txBody>
      </p:sp>
      <p:pic>
        <p:nvPicPr>
          <p:cNvPr id="7" name="Graphic 6" descr="Dollar with solid fill">
            <a:extLst>
              <a:ext uri="{FF2B5EF4-FFF2-40B4-BE49-F238E27FC236}">
                <a16:creationId xmlns:a16="http://schemas.microsoft.com/office/drawing/2014/main" id="{D6B6E4CB-C310-DD59-97F6-744365A6FD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00474" y="3679605"/>
            <a:ext cx="457200" cy="457200"/>
          </a:xfrm>
          <a:prstGeom prst="rect">
            <a:avLst/>
          </a:prstGeom>
        </p:spPr>
      </p:pic>
      <p:pic>
        <p:nvPicPr>
          <p:cNvPr id="11" name="Graphic 10" descr="Single gear with solid fill">
            <a:extLst>
              <a:ext uri="{FF2B5EF4-FFF2-40B4-BE49-F238E27FC236}">
                <a16:creationId xmlns:a16="http://schemas.microsoft.com/office/drawing/2014/main" id="{A85D5333-E854-43C7-AAEE-79517E9360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91057" y="1325784"/>
            <a:ext cx="457200" cy="457200"/>
          </a:xfrm>
          <a:prstGeom prst="rect">
            <a:avLst/>
          </a:prstGeom>
        </p:spPr>
      </p:pic>
      <p:pic>
        <p:nvPicPr>
          <p:cNvPr id="19" name="Graphic 18" descr="Handshake with solid fill">
            <a:extLst>
              <a:ext uri="{FF2B5EF4-FFF2-40B4-BE49-F238E27FC236}">
                <a16:creationId xmlns:a16="http://schemas.microsoft.com/office/drawing/2014/main" id="{4745CA1C-5C98-6A4B-7835-7F18AE00DD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70891" y="1325784"/>
            <a:ext cx="457200" cy="457200"/>
          </a:xfrm>
          <a:prstGeom prst="rect">
            <a:avLst/>
          </a:prstGeom>
        </p:spPr>
      </p:pic>
      <p:pic>
        <p:nvPicPr>
          <p:cNvPr id="20" name="Graphic 19" descr="Bar graph with upward trend with solid fill">
            <a:extLst>
              <a:ext uri="{FF2B5EF4-FFF2-40B4-BE49-F238E27FC236}">
                <a16:creationId xmlns:a16="http://schemas.microsoft.com/office/drawing/2014/main" id="{25AB317E-C874-7892-DC57-BF613E209B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66272" y="367960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303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0 L 0.09167 -1.12616 " pathEditMode="relative" rAng="0" ptsTypes="AA">
                                      <p:cBhvr>
                                        <p:cTn id="6" dur="207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563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-0.09076 -0.9847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4" y="-4923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12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-0.08985 -0.9863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92" y="-4932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6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5" grpId="0"/>
      <p:bldP spid="42" grpId="0"/>
      <p:bldP spid="43" grpId="0"/>
      <p:bldP spid="5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D187F-4AA3-B79F-5321-80F69485E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Freeform: Shape 5">
            <a:extLst>
              <a:ext uri="{FF2B5EF4-FFF2-40B4-BE49-F238E27FC236}">
                <a16:creationId xmlns:a16="http://schemas.microsoft.com/office/drawing/2014/main" id="{1BD59423-06FA-E34F-2760-C85EB44C8D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72383" y="1349602"/>
            <a:ext cx="8647234" cy="4285019"/>
          </a:xfrm>
          <a:custGeom>
            <a:avLst/>
            <a:gdLst>
              <a:gd name="connsiteX0" fmla="*/ 5090559 w 8647234"/>
              <a:gd name="connsiteY0" fmla="*/ 3263648 h 4285019"/>
              <a:gd name="connsiteX1" fmla="*/ 5055767 w 8647234"/>
              <a:gd name="connsiteY1" fmla="*/ 3275589 h 4285019"/>
              <a:gd name="connsiteX2" fmla="*/ 4983246 w 8647234"/>
              <a:gd name="connsiteY2" fmla="*/ 3304053 h 4285019"/>
              <a:gd name="connsiteX3" fmla="*/ 4948127 w 8647234"/>
              <a:gd name="connsiteY3" fmla="*/ 3318785 h 4285019"/>
              <a:gd name="connsiteX4" fmla="*/ 4943177 w 8647234"/>
              <a:gd name="connsiteY4" fmla="*/ 3321043 h 4285019"/>
              <a:gd name="connsiteX5" fmla="*/ 4939381 w 8647234"/>
              <a:gd name="connsiteY5" fmla="*/ 3322652 h 4285019"/>
              <a:gd name="connsiteX6" fmla="*/ 4934957 w 8647234"/>
              <a:gd name="connsiteY6" fmla="*/ 3324791 h 4285019"/>
              <a:gd name="connsiteX7" fmla="*/ 4925713 w 8647234"/>
              <a:gd name="connsiteY7" fmla="*/ 3329007 h 4285019"/>
              <a:gd name="connsiteX8" fmla="*/ 4919657 w 8647234"/>
              <a:gd name="connsiteY8" fmla="*/ 3332189 h 4285019"/>
              <a:gd name="connsiteX9" fmla="*/ 4916443 w 8647234"/>
              <a:gd name="connsiteY9" fmla="*/ 3333743 h 4285019"/>
              <a:gd name="connsiteX10" fmla="*/ 4915365 w 8647234"/>
              <a:gd name="connsiteY10" fmla="*/ 3334444 h 4285019"/>
              <a:gd name="connsiteX11" fmla="*/ 4913200 w 8647234"/>
              <a:gd name="connsiteY11" fmla="*/ 3335582 h 4285019"/>
              <a:gd name="connsiteX12" fmla="*/ 4907786 w 8647234"/>
              <a:gd name="connsiteY12" fmla="*/ 3339375 h 4285019"/>
              <a:gd name="connsiteX13" fmla="*/ 4915365 w 8647234"/>
              <a:gd name="connsiteY13" fmla="*/ 3334444 h 4285019"/>
              <a:gd name="connsiteX14" fmla="*/ 4919657 w 8647234"/>
              <a:gd name="connsiteY14" fmla="*/ 3332189 h 4285019"/>
              <a:gd name="connsiteX15" fmla="*/ 4934957 w 8647234"/>
              <a:gd name="connsiteY15" fmla="*/ 3324791 h 4285019"/>
              <a:gd name="connsiteX16" fmla="*/ 4943177 w 8647234"/>
              <a:gd name="connsiteY16" fmla="*/ 3321043 h 4285019"/>
              <a:gd name="connsiteX17" fmla="*/ 4983245 w 8647234"/>
              <a:gd name="connsiteY17" fmla="*/ 3304054 h 4285019"/>
              <a:gd name="connsiteX18" fmla="*/ 5055766 w 8647234"/>
              <a:gd name="connsiteY18" fmla="*/ 3275590 h 4285019"/>
              <a:gd name="connsiteX19" fmla="*/ 5090559 w 8647234"/>
              <a:gd name="connsiteY19" fmla="*/ 3263649 h 4285019"/>
              <a:gd name="connsiteX20" fmla="*/ 6430424 w 8647234"/>
              <a:gd name="connsiteY20" fmla="*/ 3124642 h 4285019"/>
              <a:gd name="connsiteX21" fmla="*/ 6437240 w 8647234"/>
              <a:gd name="connsiteY21" fmla="*/ 3192252 h 4285019"/>
              <a:gd name="connsiteX22" fmla="*/ 6434994 w 8647234"/>
              <a:gd name="connsiteY22" fmla="*/ 3147780 h 4285019"/>
              <a:gd name="connsiteX23" fmla="*/ 6391624 w 8647234"/>
              <a:gd name="connsiteY23" fmla="*/ 2947572 h 4285019"/>
              <a:gd name="connsiteX24" fmla="*/ 6402146 w 8647234"/>
              <a:gd name="connsiteY24" fmla="*/ 2981469 h 4285019"/>
              <a:gd name="connsiteX25" fmla="*/ 6399167 w 8647234"/>
              <a:gd name="connsiteY25" fmla="*/ 2966384 h 4285019"/>
              <a:gd name="connsiteX26" fmla="*/ 6323324 w 8647234"/>
              <a:gd name="connsiteY26" fmla="*/ 2785025 h 4285019"/>
              <a:gd name="connsiteX27" fmla="*/ 6335290 w 8647234"/>
              <a:gd name="connsiteY27" fmla="*/ 2807070 h 4285019"/>
              <a:gd name="connsiteX28" fmla="*/ 6331869 w 8647234"/>
              <a:gd name="connsiteY28" fmla="*/ 2798539 h 4285019"/>
              <a:gd name="connsiteX29" fmla="*/ 896860 w 8647234"/>
              <a:gd name="connsiteY29" fmla="*/ 2750055 h 4285019"/>
              <a:gd name="connsiteX30" fmla="*/ 901792 w 8647234"/>
              <a:gd name="connsiteY30" fmla="*/ 2757633 h 4285019"/>
              <a:gd name="connsiteX31" fmla="*/ 904045 w 8647234"/>
              <a:gd name="connsiteY31" fmla="*/ 2761925 h 4285019"/>
              <a:gd name="connsiteX32" fmla="*/ 911443 w 8647234"/>
              <a:gd name="connsiteY32" fmla="*/ 2777225 h 4285019"/>
              <a:gd name="connsiteX33" fmla="*/ 915191 w 8647234"/>
              <a:gd name="connsiteY33" fmla="*/ 2785445 h 4285019"/>
              <a:gd name="connsiteX34" fmla="*/ 932173 w 8647234"/>
              <a:gd name="connsiteY34" fmla="*/ 2825495 h 4285019"/>
              <a:gd name="connsiteX35" fmla="*/ 932180 w 8647234"/>
              <a:gd name="connsiteY35" fmla="*/ 2825513 h 4285019"/>
              <a:gd name="connsiteX36" fmla="*/ 948981 w 8647234"/>
              <a:gd name="connsiteY36" fmla="*/ 2867887 h 4285019"/>
              <a:gd name="connsiteX37" fmla="*/ 955204 w 8647234"/>
              <a:gd name="connsiteY37" fmla="*/ 2883585 h 4285019"/>
              <a:gd name="connsiteX38" fmla="*/ 984547 w 8647234"/>
              <a:gd name="connsiteY38" fmla="*/ 2969766 h 4285019"/>
              <a:gd name="connsiteX39" fmla="*/ 989358 w 8647234"/>
              <a:gd name="connsiteY39" fmla="*/ 2977806 h 4285019"/>
              <a:gd name="connsiteX40" fmla="*/ 989359 w 8647234"/>
              <a:gd name="connsiteY40" fmla="*/ 2977805 h 4285019"/>
              <a:gd name="connsiteX41" fmla="*/ 984549 w 8647234"/>
              <a:gd name="connsiteY41" fmla="*/ 2969766 h 4285019"/>
              <a:gd name="connsiteX42" fmla="*/ 955205 w 8647234"/>
              <a:gd name="connsiteY42" fmla="*/ 2883587 h 4285019"/>
              <a:gd name="connsiteX43" fmla="*/ 948981 w 8647234"/>
              <a:gd name="connsiteY43" fmla="*/ 2867887 h 4285019"/>
              <a:gd name="connsiteX44" fmla="*/ 932181 w 8647234"/>
              <a:gd name="connsiteY44" fmla="*/ 2825515 h 4285019"/>
              <a:gd name="connsiteX45" fmla="*/ 932173 w 8647234"/>
              <a:gd name="connsiteY45" fmla="*/ 2825495 h 4285019"/>
              <a:gd name="connsiteX46" fmla="*/ 917450 w 8647234"/>
              <a:gd name="connsiteY46" fmla="*/ 2790395 h 4285019"/>
              <a:gd name="connsiteX47" fmla="*/ 915191 w 8647234"/>
              <a:gd name="connsiteY47" fmla="*/ 2785445 h 4285019"/>
              <a:gd name="connsiteX48" fmla="*/ 913583 w 8647234"/>
              <a:gd name="connsiteY48" fmla="*/ 2781649 h 4285019"/>
              <a:gd name="connsiteX49" fmla="*/ 911443 w 8647234"/>
              <a:gd name="connsiteY49" fmla="*/ 2777225 h 4285019"/>
              <a:gd name="connsiteX50" fmla="*/ 907228 w 8647234"/>
              <a:gd name="connsiteY50" fmla="*/ 2767981 h 4285019"/>
              <a:gd name="connsiteX51" fmla="*/ 904045 w 8647234"/>
              <a:gd name="connsiteY51" fmla="*/ 2761925 h 4285019"/>
              <a:gd name="connsiteX52" fmla="*/ 902492 w 8647234"/>
              <a:gd name="connsiteY52" fmla="*/ 2758711 h 4285019"/>
              <a:gd name="connsiteX53" fmla="*/ 901792 w 8647234"/>
              <a:gd name="connsiteY53" fmla="*/ 2757633 h 4285019"/>
              <a:gd name="connsiteX54" fmla="*/ 900653 w 8647234"/>
              <a:gd name="connsiteY54" fmla="*/ 2755469 h 4285019"/>
              <a:gd name="connsiteX55" fmla="*/ 896860 w 8647234"/>
              <a:gd name="connsiteY55" fmla="*/ 2750055 h 4285019"/>
              <a:gd name="connsiteX56" fmla="*/ 6229178 w 8647234"/>
              <a:gd name="connsiteY56" fmla="*/ 2639693 h 4285019"/>
              <a:gd name="connsiteX57" fmla="*/ 6238811 w 8647234"/>
              <a:gd name="connsiteY57" fmla="*/ 2651369 h 4285019"/>
              <a:gd name="connsiteX58" fmla="*/ 6236379 w 8647234"/>
              <a:gd name="connsiteY58" fmla="*/ 2647523 h 4285019"/>
              <a:gd name="connsiteX59" fmla="*/ 6113103 w 8647234"/>
              <a:gd name="connsiteY59" fmla="*/ 2514439 h 4285019"/>
              <a:gd name="connsiteX60" fmla="*/ 6116721 w 8647234"/>
              <a:gd name="connsiteY60" fmla="*/ 2517424 h 4285019"/>
              <a:gd name="connsiteX61" fmla="*/ 6115975 w 8647234"/>
              <a:gd name="connsiteY61" fmla="*/ 2516613 h 4285019"/>
              <a:gd name="connsiteX62" fmla="*/ 7538571 w 8647234"/>
              <a:gd name="connsiteY62" fmla="*/ 1395444 h 4285019"/>
              <a:gd name="connsiteX63" fmla="*/ 7574684 w 8647234"/>
              <a:gd name="connsiteY63" fmla="*/ 1443980 h 4285019"/>
              <a:gd name="connsiteX64" fmla="*/ 7572794 w 8647234"/>
              <a:gd name="connsiteY64" fmla="*/ 1440355 h 4285019"/>
              <a:gd name="connsiteX65" fmla="*/ 7571341 w 8647234"/>
              <a:gd name="connsiteY65" fmla="*/ 1438116 h 4285019"/>
              <a:gd name="connsiteX66" fmla="*/ 7571329 w 8647234"/>
              <a:gd name="connsiteY66" fmla="*/ 1438100 h 4285019"/>
              <a:gd name="connsiteX67" fmla="*/ 7571318 w 8647234"/>
              <a:gd name="connsiteY67" fmla="*/ 1438083 h 4285019"/>
              <a:gd name="connsiteX68" fmla="*/ 7566150 w 8647234"/>
              <a:gd name="connsiteY68" fmla="*/ 1431213 h 4285019"/>
              <a:gd name="connsiteX69" fmla="*/ 7538571 w 8647234"/>
              <a:gd name="connsiteY69" fmla="*/ 1395444 h 4285019"/>
              <a:gd name="connsiteX70" fmla="*/ 7657904 w 8647234"/>
              <a:gd name="connsiteY70" fmla="*/ 0 h 4285019"/>
              <a:gd name="connsiteX71" fmla="*/ 8647234 w 8647234"/>
              <a:gd name="connsiteY71" fmla="*/ 989330 h 4285019"/>
              <a:gd name="connsiteX72" fmla="*/ 7759057 w 8647234"/>
              <a:gd name="connsiteY72" fmla="*/ 1973552 h 4285019"/>
              <a:gd name="connsiteX73" fmla="*/ 7732781 w 8647234"/>
              <a:gd name="connsiteY73" fmla="*/ 1974879 h 4285019"/>
              <a:gd name="connsiteX74" fmla="*/ 7732781 w 8647234"/>
              <a:gd name="connsiteY74" fmla="*/ 1974878 h 4285019"/>
              <a:gd name="connsiteX75" fmla="*/ 7657905 w 8647234"/>
              <a:gd name="connsiteY75" fmla="*/ 1978659 h 4285019"/>
              <a:gd name="connsiteX76" fmla="*/ 7373549 w 8647234"/>
              <a:gd name="connsiteY76" fmla="*/ 1978659 h 4285019"/>
              <a:gd name="connsiteX77" fmla="*/ 6440102 w 8647234"/>
              <a:gd name="connsiteY77" fmla="*/ 2912105 h 4285019"/>
              <a:gd name="connsiteX78" fmla="*/ 6440102 w 8647234"/>
              <a:gd name="connsiteY78" fmla="*/ 3220646 h 4285019"/>
              <a:gd name="connsiteX79" fmla="*/ 6442749 w 8647234"/>
              <a:gd name="connsiteY79" fmla="*/ 3246904 h 4285019"/>
              <a:gd name="connsiteX80" fmla="*/ 5453419 w 8647234"/>
              <a:gd name="connsiteY80" fmla="*/ 4236234 h 4285019"/>
              <a:gd name="connsiteX81" fmla="*/ 4469198 w 8647234"/>
              <a:gd name="connsiteY81" fmla="*/ 3348057 h 4285019"/>
              <a:gd name="connsiteX82" fmla="*/ 4465052 w 8647234"/>
              <a:gd name="connsiteY82" fmla="*/ 3265950 h 4285019"/>
              <a:gd name="connsiteX83" fmla="*/ 4465085 w 8647234"/>
              <a:gd name="connsiteY83" fmla="*/ 3265954 h 4285019"/>
              <a:gd name="connsiteX84" fmla="*/ 4564145 w 8647234"/>
              <a:gd name="connsiteY84" fmla="*/ 3288814 h 4285019"/>
              <a:gd name="connsiteX85" fmla="*/ 4609865 w 8647234"/>
              <a:gd name="connsiteY85" fmla="*/ 3296434 h 4285019"/>
              <a:gd name="connsiteX86" fmla="*/ 4678445 w 8647234"/>
              <a:gd name="connsiteY86" fmla="*/ 3326914 h 4285019"/>
              <a:gd name="connsiteX87" fmla="*/ 4716545 w 8647234"/>
              <a:gd name="connsiteY87" fmla="*/ 3349774 h 4285019"/>
              <a:gd name="connsiteX88" fmla="*/ 4846085 w 8647234"/>
              <a:gd name="connsiteY88" fmla="*/ 3357394 h 4285019"/>
              <a:gd name="connsiteX89" fmla="*/ 4846882 w 8647234"/>
              <a:gd name="connsiteY89" fmla="*/ 3357197 h 4285019"/>
              <a:gd name="connsiteX90" fmla="*/ 4880689 w 8647234"/>
              <a:gd name="connsiteY90" fmla="*/ 3348887 h 4285019"/>
              <a:gd name="connsiteX91" fmla="*/ 4891590 w 8647234"/>
              <a:gd name="connsiteY91" fmla="*/ 3346269 h 4285019"/>
              <a:gd name="connsiteX92" fmla="*/ 4901031 w 8647234"/>
              <a:gd name="connsiteY92" fmla="*/ 3344017 h 4285019"/>
              <a:gd name="connsiteX93" fmla="*/ 4901320 w 8647234"/>
              <a:gd name="connsiteY93" fmla="*/ 3343938 h 4285019"/>
              <a:gd name="connsiteX94" fmla="*/ 4903347 w 8647234"/>
              <a:gd name="connsiteY94" fmla="*/ 3343453 h 4285019"/>
              <a:gd name="connsiteX95" fmla="*/ 4906724 w 8647234"/>
              <a:gd name="connsiteY95" fmla="*/ 3342464 h 4285019"/>
              <a:gd name="connsiteX96" fmla="*/ 4906724 w 8647234"/>
              <a:gd name="connsiteY96" fmla="*/ 3342463 h 4285019"/>
              <a:gd name="connsiteX97" fmla="*/ 4901320 w 8647234"/>
              <a:gd name="connsiteY97" fmla="*/ 3343938 h 4285019"/>
              <a:gd name="connsiteX98" fmla="*/ 4893984 w 8647234"/>
              <a:gd name="connsiteY98" fmla="*/ 3345694 h 4285019"/>
              <a:gd name="connsiteX99" fmla="*/ 4891590 w 8647234"/>
              <a:gd name="connsiteY99" fmla="*/ 3346269 h 4285019"/>
              <a:gd name="connsiteX100" fmla="*/ 4883033 w 8647234"/>
              <a:gd name="connsiteY100" fmla="*/ 3348311 h 4285019"/>
              <a:gd name="connsiteX101" fmla="*/ 4880689 w 8647234"/>
              <a:gd name="connsiteY101" fmla="*/ 3348887 h 4285019"/>
              <a:gd name="connsiteX102" fmla="*/ 4875831 w 8647234"/>
              <a:gd name="connsiteY102" fmla="*/ 3350053 h 4285019"/>
              <a:gd name="connsiteX103" fmla="*/ 4846882 w 8647234"/>
              <a:gd name="connsiteY103" fmla="*/ 3357197 h 4285019"/>
              <a:gd name="connsiteX104" fmla="*/ 4846086 w 8647234"/>
              <a:gd name="connsiteY104" fmla="*/ 3357393 h 4285019"/>
              <a:gd name="connsiteX105" fmla="*/ 4716546 w 8647234"/>
              <a:gd name="connsiteY105" fmla="*/ 3349773 h 4285019"/>
              <a:gd name="connsiteX106" fmla="*/ 4678446 w 8647234"/>
              <a:gd name="connsiteY106" fmla="*/ 3326913 h 4285019"/>
              <a:gd name="connsiteX107" fmla="*/ 4609866 w 8647234"/>
              <a:gd name="connsiteY107" fmla="*/ 3296433 h 4285019"/>
              <a:gd name="connsiteX108" fmla="*/ 4564146 w 8647234"/>
              <a:gd name="connsiteY108" fmla="*/ 3288813 h 4285019"/>
              <a:gd name="connsiteX109" fmla="*/ 4465086 w 8647234"/>
              <a:gd name="connsiteY109" fmla="*/ 3265953 h 4285019"/>
              <a:gd name="connsiteX110" fmla="*/ 4465053 w 8647234"/>
              <a:gd name="connsiteY110" fmla="*/ 3265949 h 4285019"/>
              <a:gd name="connsiteX111" fmla="*/ 4464091 w 8647234"/>
              <a:gd name="connsiteY111" fmla="*/ 3246903 h 4285019"/>
              <a:gd name="connsiteX112" fmla="*/ 5352267 w 8647234"/>
              <a:gd name="connsiteY112" fmla="*/ 2262681 h 4285019"/>
              <a:gd name="connsiteX113" fmla="*/ 4464090 w 8647234"/>
              <a:gd name="connsiteY113" fmla="*/ 3246903 h 4285019"/>
              <a:gd name="connsiteX114" fmla="*/ 4464090 w 8647234"/>
              <a:gd name="connsiteY114" fmla="*/ 2962547 h 4285019"/>
              <a:gd name="connsiteX115" fmla="*/ 3530643 w 8647234"/>
              <a:gd name="connsiteY115" fmla="*/ 2029100 h 4285019"/>
              <a:gd name="connsiteX116" fmla="*/ 3193815 w 8647234"/>
              <a:gd name="connsiteY116" fmla="*/ 2029100 h 4285019"/>
              <a:gd name="connsiteX117" fmla="*/ 3165382 w 8647234"/>
              <a:gd name="connsiteY117" fmla="*/ 2027664 h 4285019"/>
              <a:gd name="connsiteX118" fmla="*/ 3165382 w 8647234"/>
              <a:gd name="connsiteY118" fmla="*/ 2027665 h 4285019"/>
              <a:gd name="connsiteX119" fmla="*/ 3120814 w 8647234"/>
              <a:gd name="connsiteY119" fmla="*/ 2025414 h 4285019"/>
              <a:gd name="connsiteX120" fmla="*/ 2912108 w 8647234"/>
              <a:gd name="connsiteY120" fmla="*/ 2025414 h 4285019"/>
              <a:gd name="connsiteX121" fmla="*/ 1978662 w 8647234"/>
              <a:gd name="connsiteY121" fmla="*/ 2958861 h 4285019"/>
              <a:gd name="connsiteX122" fmla="*/ 1978662 w 8647234"/>
              <a:gd name="connsiteY122" fmla="*/ 3286923 h 4285019"/>
              <a:gd name="connsiteX123" fmla="*/ 1978221 w 8647234"/>
              <a:gd name="connsiteY123" fmla="*/ 3286955 h 4285019"/>
              <a:gd name="connsiteX124" fmla="*/ 1973553 w 8647234"/>
              <a:gd name="connsiteY124" fmla="*/ 3194535 h 4285019"/>
              <a:gd name="connsiteX125" fmla="*/ 1352094 w 8647234"/>
              <a:gd name="connsiteY125" fmla="*/ 2374982 h 4285019"/>
              <a:gd name="connsiteX126" fmla="*/ 1973553 w 8647234"/>
              <a:gd name="connsiteY126" fmla="*/ 3194537 h 4285019"/>
              <a:gd name="connsiteX127" fmla="*/ 1978221 w 8647234"/>
              <a:gd name="connsiteY127" fmla="*/ 3286957 h 4285019"/>
              <a:gd name="connsiteX128" fmla="*/ 1978219 w 8647234"/>
              <a:gd name="connsiteY128" fmla="*/ 3286957 h 4285019"/>
              <a:gd name="connsiteX129" fmla="*/ 1978661 w 8647234"/>
              <a:gd name="connsiteY129" fmla="*/ 3295689 h 4285019"/>
              <a:gd name="connsiteX130" fmla="*/ 989330 w 8647234"/>
              <a:gd name="connsiteY130" fmla="*/ 4285019 h 4285019"/>
              <a:gd name="connsiteX131" fmla="*/ 0 w 8647234"/>
              <a:gd name="connsiteY131" fmla="*/ 3295688 h 4285019"/>
              <a:gd name="connsiteX132" fmla="*/ 888178 w 8647234"/>
              <a:gd name="connsiteY132" fmla="*/ 2311467 h 4285019"/>
              <a:gd name="connsiteX133" fmla="*/ 970284 w 8647234"/>
              <a:gd name="connsiteY133" fmla="*/ 2307321 h 4285019"/>
              <a:gd name="connsiteX134" fmla="*/ 970281 w 8647234"/>
              <a:gd name="connsiteY134" fmla="*/ 2307353 h 4285019"/>
              <a:gd name="connsiteX135" fmla="*/ 947421 w 8647234"/>
              <a:gd name="connsiteY135" fmla="*/ 2406413 h 4285019"/>
              <a:gd name="connsiteX136" fmla="*/ 939800 w 8647234"/>
              <a:gd name="connsiteY136" fmla="*/ 2452133 h 4285019"/>
              <a:gd name="connsiteX137" fmla="*/ 909321 w 8647234"/>
              <a:gd name="connsiteY137" fmla="*/ 2520713 h 4285019"/>
              <a:gd name="connsiteX138" fmla="*/ 886462 w 8647234"/>
              <a:gd name="connsiteY138" fmla="*/ 2558813 h 4285019"/>
              <a:gd name="connsiteX139" fmla="*/ 878841 w 8647234"/>
              <a:gd name="connsiteY139" fmla="*/ 2688353 h 4285019"/>
              <a:gd name="connsiteX140" fmla="*/ 879038 w 8647234"/>
              <a:gd name="connsiteY140" fmla="*/ 2689151 h 4285019"/>
              <a:gd name="connsiteX141" fmla="*/ 887348 w 8647234"/>
              <a:gd name="connsiteY141" fmla="*/ 2722957 h 4285019"/>
              <a:gd name="connsiteX142" fmla="*/ 889965 w 8647234"/>
              <a:gd name="connsiteY142" fmla="*/ 2733859 h 4285019"/>
              <a:gd name="connsiteX143" fmla="*/ 892218 w 8647234"/>
              <a:gd name="connsiteY143" fmla="*/ 2743299 h 4285019"/>
              <a:gd name="connsiteX144" fmla="*/ 892296 w 8647234"/>
              <a:gd name="connsiteY144" fmla="*/ 2743589 h 4285019"/>
              <a:gd name="connsiteX145" fmla="*/ 892781 w 8647234"/>
              <a:gd name="connsiteY145" fmla="*/ 2745615 h 4285019"/>
              <a:gd name="connsiteX146" fmla="*/ 893771 w 8647234"/>
              <a:gd name="connsiteY146" fmla="*/ 2748993 h 4285019"/>
              <a:gd name="connsiteX147" fmla="*/ 893771 w 8647234"/>
              <a:gd name="connsiteY147" fmla="*/ 2748993 h 4285019"/>
              <a:gd name="connsiteX148" fmla="*/ 892296 w 8647234"/>
              <a:gd name="connsiteY148" fmla="*/ 2743589 h 4285019"/>
              <a:gd name="connsiteX149" fmla="*/ 890542 w 8647234"/>
              <a:gd name="connsiteY149" fmla="*/ 2736253 h 4285019"/>
              <a:gd name="connsiteX150" fmla="*/ 889965 w 8647234"/>
              <a:gd name="connsiteY150" fmla="*/ 2733859 h 4285019"/>
              <a:gd name="connsiteX151" fmla="*/ 887924 w 8647234"/>
              <a:gd name="connsiteY151" fmla="*/ 2725301 h 4285019"/>
              <a:gd name="connsiteX152" fmla="*/ 887348 w 8647234"/>
              <a:gd name="connsiteY152" fmla="*/ 2722957 h 4285019"/>
              <a:gd name="connsiteX153" fmla="*/ 886182 w 8647234"/>
              <a:gd name="connsiteY153" fmla="*/ 2718099 h 4285019"/>
              <a:gd name="connsiteX154" fmla="*/ 879038 w 8647234"/>
              <a:gd name="connsiteY154" fmla="*/ 2689151 h 4285019"/>
              <a:gd name="connsiteX155" fmla="*/ 878842 w 8647234"/>
              <a:gd name="connsiteY155" fmla="*/ 2688355 h 4285019"/>
              <a:gd name="connsiteX156" fmla="*/ 886462 w 8647234"/>
              <a:gd name="connsiteY156" fmla="*/ 2558815 h 4285019"/>
              <a:gd name="connsiteX157" fmla="*/ 909322 w 8647234"/>
              <a:gd name="connsiteY157" fmla="*/ 2520715 h 4285019"/>
              <a:gd name="connsiteX158" fmla="*/ 939802 w 8647234"/>
              <a:gd name="connsiteY158" fmla="*/ 2452135 h 4285019"/>
              <a:gd name="connsiteX159" fmla="*/ 947422 w 8647234"/>
              <a:gd name="connsiteY159" fmla="*/ 2406415 h 4285019"/>
              <a:gd name="connsiteX160" fmla="*/ 970282 w 8647234"/>
              <a:gd name="connsiteY160" fmla="*/ 2307355 h 4285019"/>
              <a:gd name="connsiteX161" fmla="*/ 970285 w 8647234"/>
              <a:gd name="connsiteY161" fmla="*/ 2307321 h 4285019"/>
              <a:gd name="connsiteX162" fmla="*/ 989332 w 8647234"/>
              <a:gd name="connsiteY162" fmla="*/ 2306359 h 4285019"/>
              <a:gd name="connsiteX163" fmla="*/ 1273688 w 8647234"/>
              <a:gd name="connsiteY163" fmla="*/ 2306359 h 4285019"/>
              <a:gd name="connsiteX164" fmla="*/ 2207135 w 8647234"/>
              <a:gd name="connsiteY164" fmla="*/ 1372912 h 4285019"/>
              <a:gd name="connsiteX165" fmla="*/ 2207135 w 8647234"/>
              <a:gd name="connsiteY165" fmla="*/ 1067791 h 4285019"/>
              <a:gd name="connsiteX166" fmla="*/ 2204487 w 8647234"/>
              <a:gd name="connsiteY166" fmla="*/ 1039771 h 4285019"/>
              <a:gd name="connsiteX167" fmla="*/ 2209419 w 8647234"/>
              <a:gd name="connsiteY167" fmla="*/ 990845 h 4285019"/>
              <a:gd name="connsiteX168" fmla="*/ 2209561 w 8647234"/>
              <a:gd name="connsiteY168" fmla="*/ 988025 h 4285019"/>
              <a:gd name="connsiteX169" fmla="*/ 2209561 w 8647234"/>
              <a:gd name="connsiteY169" fmla="*/ 989433 h 4285019"/>
              <a:gd name="connsiteX170" fmla="*/ 2224586 w 8647234"/>
              <a:gd name="connsiteY170" fmla="*/ 840386 h 4285019"/>
              <a:gd name="connsiteX171" fmla="*/ 3193816 w 8647234"/>
              <a:gd name="connsiteY171" fmla="*/ 50440 h 4285019"/>
              <a:gd name="connsiteX172" fmla="*/ 4178038 w 8647234"/>
              <a:gd name="connsiteY172" fmla="*/ 938617 h 4285019"/>
              <a:gd name="connsiteX173" fmla="*/ 4179365 w 8647234"/>
              <a:gd name="connsiteY173" fmla="*/ 964893 h 4285019"/>
              <a:gd name="connsiteX174" fmla="*/ 4179364 w 8647234"/>
              <a:gd name="connsiteY174" fmla="*/ 964893 h 4285019"/>
              <a:gd name="connsiteX175" fmla="*/ 4183145 w 8647234"/>
              <a:gd name="connsiteY175" fmla="*/ 1039770 h 4285019"/>
              <a:gd name="connsiteX176" fmla="*/ 4183145 w 8647234"/>
              <a:gd name="connsiteY176" fmla="*/ 1324126 h 4285019"/>
              <a:gd name="connsiteX177" fmla="*/ 5116592 w 8647234"/>
              <a:gd name="connsiteY177" fmla="*/ 2257573 h 4285019"/>
              <a:gd name="connsiteX178" fmla="*/ 5444655 w 8647234"/>
              <a:gd name="connsiteY178" fmla="*/ 2257573 h 4285019"/>
              <a:gd name="connsiteX179" fmla="*/ 5444687 w 8647234"/>
              <a:gd name="connsiteY179" fmla="*/ 2258014 h 4285019"/>
              <a:gd name="connsiteX180" fmla="*/ 5444687 w 8647234"/>
              <a:gd name="connsiteY180" fmla="*/ 2258015 h 4285019"/>
              <a:gd name="connsiteX181" fmla="*/ 5453419 w 8647234"/>
              <a:gd name="connsiteY181" fmla="*/ 2257574 h 4285019"/>
              <a:gd name="connsiteX182" fmla="*/ 5493611 w 8647234"/>
              <a:gd name="connsiteY182" fmla="*/ 2259603 h 4285019"/>
              <a:gd name="connsiteX183" fmla="*/ 5735128 w 8647234"/>
              <a:gd name="connsiteY183" fmla="*/ 2259603 h 4285019"/>
              <a:gd name="connsiteX184" fmla="*/ 6668575 w 8647234"/>
              <a:gd name="connsiteY184" fmla="*/ 1326157 h 4285019"/>
              <a:gd name="connsiteX185" fmla="*/ 6668575 w 8647234"/>
              <a:gd name="connsiteY185" fmla="*/ 989329 h 4285019"/>
              <a:gd name="connsiteX186" fmla="*/ 6670011 w 8647234"/>
              <a:gd name="connsiteY186" fmla="*/ 960896 h 4285019"/>
              <a:gd name="connsiteX187" fmla="*/ 6670010 w 8647234"/>
              <a:gd name="connsiteY187" fmla="*/ 960896 h 4285019"/>
              <a:gd name="connsiteX188" fmla="*/ 6673682 w 8647234"/>
              <a:gd name="connsiteY188" fmla="*/ 888177 h 4285019"/>
              <a:gd name="connsiteX189" fmla="*/ 7657904 w 8647234"/>
              <a:gd name="connsiteY189" fmla="*/ 0 h 4285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</a:cxnLst>
            <a:rect l="l" t="t" r="r" b="b"/>
            <a:pathLst>
              <a:path w="8647234" h="4285019">
                <a:moveTo>
                  <a:pt x="5090559" y="3263648"/>
                </a:moveTo>
                <a:lnTo>
                  <a:pt x="5055767" y="3275589"/>
                </a:lnTo>
                <a:cubicBezTo>
                  <a:pt x="5037972" y="3282184"/>
                  <a:pt x="5014462" y="3291336"/>
                  <a:pt x="4983246" y="3304053"/>
                </a:cubicBezTo>
                <a:cubicBezTo>
                  <a:pt x="4969111" y="3309812"/>
                  <a:pt x="4957560" y="3314674"/>
                  <a:pt x="4948127" y="3318785"/>
                </a:cubicBezTo>
                <a:lnTo>
                  <a:pt x="4943177" y="3321043"/>
                </a:lnTo>
                <a:lnTo>
                  <a:pt x="4939381" y="3322652"/>
                </a:lnTo>
                <a:lnTo>
                  <a:pt x="4934957" y="3324791"/>
                </a:lnTo>
                <a:lnTo>
                  <a:pt x="4925713" y="3329007"/>
                </a:lnTo>
                <a:lnTo>
                  <a:pt x="4919657" y="3332189"/>
                </a:lnTo>
                <a:lnTo>
                  <a:pt x="4916443" y="3333743"/>
                </a:lnTo>
                <a:lnTo>
                  <a:pt x="4915365" y="3334444"/>
                </a:lnTo>
                <a:lnTo>
                  <a:pt x="4913200" y="3335582"/>
                </a:lnTo>
                <a:cubicBezTo>
                  <a:pt x="4910368" y="3337262"/>
                  <a:pt x="4908719" y="3338478"/>
                  <a:pt x="4907786" y="3339375"/>
                </a:cubicBezTo>
                <a:lnTo>
                  <a:pt x="4915365" y="3334444"/>
                </a:lnTo>
                <a:lnTo>
                  <a:pt x="4919657" y="3332189"/>
                </a:lnTo>
                <a:lnTo>
                  <a:pt x="4934957" y="3324791"/>
                </a:lnTo>
                <a:lnTo>
                  <a:pt x="4943177" y="3321043"/>
                </a:lnTo>
                <a:lnTo>
                  <a:pt x="4983245" y="3304054"/>
                </a:lnTo>
                <a:cubicBezTo>
                  <a:pt x="5014461" y="3291337"/>
                  <a:pt x="5037971" y="3282185"/>
                  <a:pt x="5055766" y="3275590"/>
                </a:cubicBezTo>
                <a:lnTo>
                  <a:pt x="5090559" y="3263649"/>
                </a:lnTo>
                <a:close/>
                <a:moveTo>
                  <a:pt x="6430424" y="3124642"/>
                </a:moveTo>
                <a:lnTo>
                  <a:pt x="6437240" y="3192252"/>
                </a:lnTo>
                <a:lnTo>
                  <a:pt x="6434994" y="3147780"/>
                </a:lnTo>
                <a:close/>
                <a:moveTo>
                  <a:pt x="6391624" y="2947572"/>
                </a:moveTo>
                <a:lnTo>
                  <a:pt x="6402146" y="2981469"/>
                </a:lnTo>
                <a:lnTo>
                  <a:pt x="6399167" y="2966384"/>
                </a:lnTo>
                <a:close/>
                <a:moveTo>
                  <a:pt x="6323324" y="2785025"/>
                </a:moveTo>
                <a:lnTo>
                  <a:pt x="6335290" y="2807070"/>
                </a:lnTo>
                <a:lnTo>
                  <a:pt x="6331869" y="2798539"/>
                </a:lnTo>
                <a:close/>
                <a:moveTo>
                  <a:pt x="896860" y="2750055"/>
                </a:moveTo>
                <a:lnTo>
                  <a:pt x="901792" y="2757633"/>
                </a:lnTo>
                <a:lnTo>
                  <a:pt x="904045" y="2761925"/>
                </a:lnTo>
                <a:lnTo>
                  <a:pt x="911443" y="2777225"/>
                </a:lnTo>
                <a:lnTo>
                  <a:pt x="915191" y="2785445"/>
                </a:lnTo>
                <a:lnTo>
                  <a:pt x="932173" y="2825495"/>
                </a:lnTo>
                <a:lnTo>
                  <a:pt x="932180" y="2825513"/>
                </a:lnTo>
                <a:lnTo>
                  <a:pt x="948981" y="2867887"/>
                </a:lnTo>
                <a:lnTo>
                  <a:pt x="955204" y="2883585"/>
                </a:lnTo>
                <a:cubicBezTo>
                  <a:pt x="991662" y="2979030"/>
                  <a:pt x="968842" y="2943386"/>
                  <a:pt x="984547" y="2969766"/>
                </a:cubicBezTo>
                <a:lnTo>
                  <a:pt x="989358" y="2977806"/>
                </a:lnTo>
                <a:lnTo>
                  <a:pt x="989359" y="2977805"/>
                </a:lnTo>
                <a:lnTo>
                  <a:pt x="984549" y="2969766"/>
                </a:lnTo>
                <a:cubicBezTo>
                  <a:pt x="968843" y="2943387"/>
                  <a:pt x="991663" y="2979031"/>
                  <a:pt x="955205" y="2883587"/>
                </a:cubicBezTo>
                <a:lnTo>
                  <a:pt x="948981" y="2867887"/>
                </a:lnTo>
                <a:lnTo>
                  <a:pt x="932181" y="2825515"/>
                </a:lnTo>
                <a:lnTo>
                  <a:pt x="932173" y="2825495"/>
                </a:lnTo>
                <a:lnTo>
                  <a:pt x="917450" y="2790395"/>
                </a:lnTo>
                <a:lnTo>
                  <a:pt x="915191" y="2785445"/>
                </a:lnTo>
                <a:lnTo>
                  <a:pt x="913583" y="2781649"/>
                </a:lnTo>
                <a:lnTo>
                  <a:pt x="911443" y="2777225"/>
                </a:lnTo>
                <a:lnTo>
                  <a:pt x="907228" y="2767981"/>
                </a:lnTo>
                <a:lnTo>
                  <a:pt x="904045" y="2761925"/>
                </a:lnTo>
                <a:lnTo>
                  <a:pt x="902492" y="2758711"/>
                </a:lnTo>
                <a:lnTo>
                  <a:pt x="901792" y="2757633"/>
                </a:lnTo>
                <a:lnTo>
                  <a:pt x="900653" y="2755469"/>
                </a:lnTo>
                <a:cubicBezTo>
                  <a:pt x="898973" y="2752637"/>
                  <a:pt x="897757" y="2750987"/>
                  <a:pt x="896860" y="2750055"/>
                </a:cubicBezTo>
                <a:close/>
                <a:moveTo>
                  <a:pt x="6229178" y="2639693"/>
                </a:moveTo>
                <a:lnTo>
                  <a:pt x="6238811" y="2651369"/>
                </a:lnTo>
                <a:lnTo>
                  <a:pt x="6236379" y="2647523"/>
                </a:lnTo>
                <a:close/>
                <a:moveTo>
                  <a:pt x="6113103" y="2514439"/>
                </a:moveTo>
                <a:lnTo>
                  <a:pt x="6116721" y="2517424"/>
                </a:lnTo>
                <a:lnTo>
                  <a:pt x="6115975" y="2516613"/>
                </a:lnTo>
                <a:close/>
                <a:moveTo>
                  <a:pt x="7538571" y="1395444"/>
                </a:moveTo>
                <a:cubicBezTo>
                  <a:pt x="7534563" y="1391227"/>
                  <a:pt x="7573234" y="1444114"/>
                  <a:pt x="7574684" y="1443980"/>
                </a:cubicBezTo>
                <a:cubicBezTo>
                  <a:pt x="7574892" y="1443960"/>
                  <a:pt x="7574339" y="1442859"/>
                  <a:pt x="7572794" y="1440355"/>
                </a:cubicBezTo>
                <a:lnTo>
                  <a:pt x="7571341" y="1438116"/>
                </a:lnTo>
                <a:lnTo>
                  <a:pt x="7571329" y="1438100"/>
                </a:lnTo>
                <a:lnTo>
                  <a:pt x="7571318" y="1438083"/>
                </a:lnTo>
                <a:lnTo>
                  <a:pt x="7566150" y="1431213"/>
                </a:lnTo>
                <a:cubicBezTo>
                  <a:pt x="7547818" y="1406944"/>
                  <a:pt x="7540098" y="1397050"/>
                  <a:pt x="7538571" y="1395444"/>
                </a:cubicBezTo>
                <a:close/>
                <a:moveTo>
                  <a:pt x="7657904" y="0"/>
                </a:moveTo>
                <a:cubicBezTo>
                  <a:pt x="8204297" y="0"/>
                  <a:pt x="8647234" y="442938"/>
                  <a:pt x="8647234" y="989330"/>
                </a:cubicBezTo>
                <a:cubicBezTo>
                  <a:pt x="8647234" y="1501572"/>
                  <a:pt x="8257933" y="1922889"/>
                  <a:pt x="7759057" y="1973552"/>
                </a:cubicBezTo>
                <a:lnTo>
                  <a:pt x="7732781" y="1974879"/>
                </a:lnTo>
                <a:lnTo>
                  <a:pt x="7732781" y="1974878"/>
                </a:lnTo>
                <a:lnTo>
                  <a:pt x="7657905" y="1978659"/>
                </a:lnTo>
                <a:lnTo>
                  <a:pt x="7373549" y="1978659"/>
                </a:lnTo>
                <a:cubicBezTo>
                  <a:pt x="6858020" y="1978659"/>
                  <a:pt x="6440102" y="2396577"/>
                  <a:pt x="6440102" y="2912105"/>
                </a:cubicBezTo>
                <a:lnTo>
                  <a:pt x="6440102" y="3220646"/>
                </a:lnTo>
                <a:lnTo>
                  <a:pt x="6442749" y="3246904"/>
                </a:lnTo>
                <a:cubicBezTo>
                  <a:pt x="6442749" y="3793296"/>
                  <a:pt x="5999811" y="4236234"/>
                  <a:pt x="5453419" y="4236234"/>
                </a:cubicBezTo>
                <a:cubicBezTo>
                  <a:pt x="4941178" y="4236234"/>
                  <a:pt x="4519861" y="3846933"/>
                  <a:pt x="4469198" y="3348057"/>
                </a:cubicBezTo>
                <a:lnTo>
                  <a:pt x="4465052" y="3265950"/>
                </a:lnTo>
                <a:lnTo>
                  <a:pt x="4465085" y="3265954"/>
                </a:lnTo>
                <a:cubicBezTo>
                  <a:pt x="4539295" y="3275849"/>
                  <a:pt x="4483681" y="3270245"/>
                  <a:pt x="4564145" y="3288814"/>
                </a:cubicBezTo>
                <a:cubicBezTo>
                  <a:pt x="4579200" y="3292288"/>
                  <a:pt x="4594625" y="3293894"/>
                  <a:pt x="4609865" y="3296434"/>
                </a:cubicBezTo>
                <a:cubicBezTo>
                  <a:pt x="4640142" y="3308545"/>
                  <a:pt x="4650986" y="3311659"/>
                  <a:pt x="4678445" y="3326914"/>
                </a:cubicBezTo>
                <a:cubicBezTo>
                  <a:pt x="4691392" y="3334107"/>
                  <a:pt x="4701973" y="3347125"/>
                  <a:pt x="4716545" y="3349774"/>
                </a:cubicBezTo>
                <a:cubicBezTo>
                  <a:pt x="4759102" y="3357512"/>
                  <a:pt x="4802905" y="3354854"/>
                  <a:pt x="4846085" y="3357394"/>
                </a:cubicBezTo>
                <a:lnTo>
                  <a:pt x="4846882" y="3357197"/>
                </a:lnTo>
                <a:lnTo>
                  <a:pt x="4880689" y="3348887"/>
                </a:lnTo>
                <a:lnTo>
                  <a:pt x="4891590" y="3346269"/>
                </a:lnTo>
                <a:lnTo>
                  <a:pt x="4901031" y="3344017"/>
                </a:lnTo>
                <a:lnTo>
                  <a:pt x="4901320" y="3343938"/>
                </a:lnTo>
                <a:lnTo>
                  <a:pt x="4903347" y="3343453"/>
                </a:lnTo>
                <a:cubicBezTo>
                  <a:pt x="4905314" y="3342963"/>
                  <a:pt x="4906284" y="3342681"/>
                  <a:pt x="4906724" y="3342464"/>
                </a:cubicBezTo>
                <a:lnTo>
                  <a:pt x="4906724" y="3342463"/>
                </a:lnTo>
                <a:lnTo>
                  <a:pt x="4901320" y="3343938"/>
                </a:lnTo>
                <a:lnTo>
                  <a:pt x="4893984" y="3345694"/>
                </a:lnTo>
                <a:lnTo>
                  <a:pt x="4891590" y="3346269"/>
                </a:lnTo>
                <a:lnTo>
                  <a:pt x="4883033" y="3348311"/>
                </a:lnTo>
                <a:lnTo>
                  <a:pt x="4880689" y="3348887"/>
                </a:lnTo>
                <a:lnTo>
                  <a:pt x="4875831" y="3350053"/>
                </a:lnTo>
                <a:lnTo>
                  <a:pt x="4846882" y="3357197"/>
                </a:lnTo>
                <a:lnTo>
                  <a:pt x="4846086" y="3357393"/>
                </a:lnTo>
                <a:cubicBezTo>
                  <a:pt x="4802906" y="3354853"/>
                  <a:pt x="4759103" y="3357511"/>
                  <a:pt x="4716546" y="3349773"/>
                </a:cubicBezTo>
                <a:cubicBezTo>
                  <a:pt x="4701974" y="3347124"/>
                  <a:pt x="4691393" y="3334106"/>
                  <a:pt x="4678446" y="3326913"/>
                </a:cubicBezTo>
                <a:cubicBezTo>
                  <a:pt x="4650987" y="3311658"/>
                  <a:pt x="4640143" y="3308544"/>
                  <a:pt x="4609866" y="3296433"/>
                </a:cubicBezTo>
                <a:cubicBezTo>
                  <a:pt x="4594626" y="3293893"/>
                  <a:pt x="4579201" y="3292287"/>
                  <a:pt x="4564146" y="3288813"/>
                </a:cubicBezTo>
                <a:cubicBezTo>
                  <a:pt x="4483682" y="3270244"/>
                  <a:pt x="4539296" y="3275848"/>
                  <a:pt x="4465086" y="3265953"/>
                </a:cubicBezTo>
                <a:lnTo>
                  <a:pt x="4465053" y="3265949"/>
                </a:lnTo>
                <a:lnTo>
                  <a:pt x="4464091" y="3246903"/>
                </a:lnTo>
                <a:cubicBezTo>
                  <a:pt x="4464091" y="2734661"/>
                  <a:pt x="4853392" y="2313345"/>
                  <a:pt x="5352267" y="2262681"/>
                </a:cubicBezTo>
                <a:cubicBezTo>
                  <a:pt x="4853391" y="2313345"/>
                  <a:pt x="4464090" y="2734661"/>
                  <a:pt x="4464090" y="3246903"/>
                </a:cubicBezTo>
                <a:lnTo>
                  <a:pt x="4464090" y="2962547"/>
                </a:lnTo>
                <a:cubicBezTo>
                  <a:pt x="4464090" y="2447018"/>
                  <a:pt x="4046172" y="2029100"/>
                  <a:pt x="3530643" y="2029100"/>
                </a:cubicBezTo>
                <a:lnTo>
                  <a:pt x="3193815" y="2029100"/>
                </a:lnTo>
                <a:lnTo>
                  <a:pt x="3165382" y="2027664"/>
                </a:lnTo>
                <a:lnTo>
                  <a:pt x="3165382" y="2027665"/>
                </a:lnTo>
                <a:lnTo>
                  <a:pt x="3120814" y="2025414"/>
                </a:lnTo>
                <a:lnTo>
                  <a:pt x="2912108" y="2025414"/>
                </a:lnTo>
                <a:cubicBezTo>
                  <a:pt x="2396580" y="2025414"/>
                  <a:pt x="1978662" y="2443331"/>
                  <a:pt x="1978662" y="2958861"/>
                </a:cubicBezTo>
                <a:lnTo>
                  <a:pt x="1978662" y="3286923"/>
                </a:lnTo>
                <a:lnTo>
                  <a:pt x="1978221" y="3286955"/>
                </a:lnTo>
                <a:lnTo>
                  <a:pt x="1973553" y="3194535"/>
                </a:lnTo>
                <a:cubicBezTo>
                  <a:pt x="1935555" y="2820378"/>
                  <a:pt x="1689066" y="2507857"/>
                  <a:pt x="1352094" y="2374982"/>
                </a:cubicBezTo>
                <a:cubicBezTo>
                  <a:pt x="1689066" y="2507858"/>
                  <a:pt x="1935555" y="2820380"/>
                  <a:pt x="1973553" y="3194537"/>
                </a:cubicBezTo>
                <a:lnTo>
                  <a:pt x="1978221" y="3286957"/>
                </a:lnTo>
                <a:lnTo>
                  <a:pt x="1978219" y="3286957"/>
                </a:lnTo>
                <a:lnTo>
                  <a:pt x="1978661" y="3295689"/>
                </a:lnTo>
                <a:cubicBezTo>
                  <a:pt x="1978661" y="3842081"/>
                  <a:pt x="1535723" y="4285019"/>
                  <a:pt x="989330" y="4285019"/>
                </a:cubicBezTo>
                <a:cubicBezTo>
                  <a:pt x="442938" y="4285019"/>
                  <a:pt x="0" y="3842080"/>
                  <a:pt x="0" y="3295688"/>
                </a:cubicBezTo>
                <a:cubicBezTo>
                  <a:pt x="0" y="2783446"/>
                  <a:pt x="389302" y="2362128"/>
                  <a:pt x="888178" y="2311467"/>
                </a:cubicBezTo>
                <a:lnTo>
                  <a:pt x="970284" y="2307321"/>
                </a:lnTo>
                <a:lnTo>
                  <a:pt x="970281" y="2307353"/>
                </a:lnTo>
                <a:cubicBezTo>
                  <a:pt x="960386" y="2381563"/>
                  <a:pt x="965990" y="2325949"/>
                  <a:pt x="947421" y="2406413"/>
                </a:cubicBezTo>
                <a:cubicBezTo>
                  <a:pt x="943946" y="2421469"/>
                  <a:pt x="942340" y="2436893"/>
                  <a:pt x="939800" y="2452133"/>
                </a:cubicBezTo>
                <a:cubicBezTo>
                  <a:pt x="927690" y="2482411"/>
                  <a:pt x="924576" y="2493255"/>
                  <a:pt x="909321" y="2520713"/>
                </a:cubicBezTo>
                <a:cubicBezTo>
                  <a:pt x="902127" y="2533661"/>
                  <a:pt x="889110" y="2544241"/>
                  <a:pt x="886462" y="2558813"/>
                </a:cubicBezTo>
                <a:cubicBezTo>
                  <a:pt x="878722" y="2601371"/>
                  <a:pt x="881380" y="2645173"/>
                  <a:pt x="878841" y="2688353"/>
                </a:cubicBezTo>
                <a:lnTo>
                  <a:pt x="879038" y="2689151"/>
                </a:lnTo>
                <a:lnTo>
                  <a:pt x="887348" y="2722957"/>
                </a:lnTo>
                <a:lnTo>
                  <a:pt x="889965" y="2733859"/>
                </a:lnTo>
                <a:lnTo>
                  <a:pt x="892218" y="2743299"/>
                </a:lnTo>
                <a:lnTo>
                  <a:pt x="892296" y="2743589"/>
                </a:lnTo>
                <a:lnTo>
                  <a:pt x="892781" y="2745615"/>
                </a:lnTo>
                <a:cubicBezTo>
                  <a:pt x="893271" y="2747583"/>
                  <a:pt x="893554" y="2748553"/>
                  <a:pt x="893771" y="2748993"/>
                </a:cubicBezTo>
                <a:lnTo>
                  <a:pt x="893771" y="2748993"/>
                </a:lnTo>
                <a:lnTo>
                  <a:pt x="892296" y="2743589"/>
                </a:lnTo>
                <a:lnTo>
                  <a:pt x="890542" y="2736253"/>
                </a:lnTo>
                <a:lnTo>
                  <a:pt x="889965" y="2733859"/>
                </a:lnTo>
                <a:lnTo>
                  <a:pt x="887924" y="2725301"/>
                </a:lnTo>
                <a:lnTo>
                  <a:pt x="887348" y="2722957"/>
                </a:lnTo>
                <a:lnTo>
                  <a:pt x="886182" y="2718099"/>
                </a:lnTo>
                <a:lnTo>
                  <a:pt x="879038" y="2689151"/>
                </a:lnTo>
                <a:lnTo>
                  <a:pt x="878842" y="2688355"/>
                </a:lnTo>
                <a:cubicBezTo>
                  <a:pt x="881382" y="2645175"/>
                  <a:pt x="878725" y="2601371"/>
                  <a:pt x="886462" y="2558815"/>
                </a:cubicBezTo>
                <a:cubicBezTo>
                  <a:pt x="889111" y="2544243"/>
                  <a:pt x="902129" y="2533661"/>
                  <a:pt x="909322" y="2520715"/>
                </a:cubicBezTo>
                <a:cubicBezTo>
                  <a:pt x="924577" y="2493255"/>
                  <a:pt x="927691" y="2482411"/>
                  <a:pt x="939802" y="2452135"/>
                </a:cubicBezTo>
                <a:cubicBezTo>
                  <a:pt x="942341" y="2436895"/>
                  <a:pt x="943948" y="2421469"/>
                  <a:pt x="947422" y="2406415"/>
                </a:cubicBezTo>
                <a:cubicBezTo>
                  <a:pt x="965991" y="2325951"/>
                  <a:pt x="960387" y="2381565"/>
                  <a:pt x="970282" y="2307355"/>
                </a:cubicBezTo>
                <a:lnTo>
                  <a:pt x="970285" y="2307321"/>
                </a:lnTo>
                <a:lnTo>
                  <a:pt x="989332" y="2306359"/>
                </a:lnTo>
                <a:lnTo>
                  <a:pt x="1273688" y="2306359"/>
                </a:lnTo>
                <a:cubicBezTo>
                  <a:pt x="1789217" y="2306359"/>
                  <a:pt x="2207135" y="1888441"/>
                  <a:pt x="2207135" y="1372912"/>
                </a:cubicBezTo>
                <a:lnTo>
                  <a:pt x="2207135" y="1067791"/>
                </a:lnTo>
                <a:lnTo>
                  <a:pt x="2204487" y="1039771"/>
                </a:lnTo>
                <a:lnTo>
                  <a:pt x="2209419" y="990845"/>
                </a:lnTo>
                <a:lnTo>
                  <a:pt x="2209561" y="988025"/>
                </a:lnTo>
                <a:lnTo>
                  <a:pt x="2209561" y="989433"/>
                </a:lnTo>
                <a:lnTo>
                  <a:pt x="2224586" y="840386"/>
                </a:lnTo>
                <a:cubicBezTo>
                  <a:pt x="2316838" y="389565"/>
                  <a:pt x="2715723" y="50440"/>
                  <a:pt x="3193816" y="50440"/>
                </a:cubicBezTo>
                <a:cubicBezTo>
                  <a:pt x="3706058" y="50440"/>
                  <a:pt x="4127375" y="439741"/>
                  <a:pt x="4178038" y="938617"/>
                </a:cubicBezTo>
                <a:lnTo>
                  <a:pt x="4179365" y="964893"/>
                </a:lnTo>
                <a:lnTo>
                  <a:pt x="4179364" y="964893"/>
                </a:lnTo>
                <a:lnTo>
                  <a:pt x="4183145" y="1039770"/>
                </a:lnTo>
                <a:lnTo>
                  <a:pt x="4183145" y="1324126"/>
                </a:lnTo>
                <a:cubicBezTo>
                  <a:pt x="4183145" y="1839655"/>
                  <a:pt x="4601063" y="2257573"/>
                  <a:pt x="5116592" y="2257573"/>
                </a:cubicBezTo>
                <a:lnTo>
                  <a:pt x="5444655" y="2257573"/>
                </a:lnTo>
                <a:lnTo>
                  <a:pt x="5444687" y="2258014"/>
                </a:lnTo>
                <a:lnTo>
                  <a:pt x="5444687" y="2258015"/>
                </a:lnTo>
                <a:lnTo>
                  <a:pt x="5453419" y="2257574"/>
                </a:lnTo>
                <a:lnTo>
                  <a:pt x="5493611" y="2259603"/>
                </a:lnTo>
                <a:lnTo>
                  <a:pt x="5735128" y="2259603"/>
                </a:lnTo>
                <a:cubicBezTo>
                  <a:pt x="6250657" y="2259604"/>
                  <a:pt x="6668575" y="1841686"/>
                  <a:pt x="6668575" y="1326157"/>
                </a:cubicBezTo>
                <a:lnTo>
                  <a:pt x="6668575" y="989329"/>
                </a:lnTo>
                <a:lnTo>
                  <a:pt x="6670011" y="960896"/>
                </a:lnTo>
                <a:lnTo>
                  <a:pt x="6670010" y="960896"/>
                </a:lnTo>
                <a:lnTo>
                  <a:pt x="6673682" y="888177"/>
                </a:lnTo>
                <a:cubicBezTo>
                  <a:pt x="6724345" y="389301"/>
                  <a:pt x="7145661" y="0"/>
                  <a:pt x="7657904" y="0"/>
                </a:cubicBezTo>
                <a:close/>
              </a:path>
            </a:pathLst>
          </a:custGeom>
          <a:ln>
            <a:noFill/>
          </a:ln>
          <a:effectLst>
            <a:outerShdw blurRad="4445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A0C7863-B201-BC80-5D24-C85991E039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1">
            <a:extLst>
              <a:ext uri="{FF2B5EF4-FFF2-40B4-BE49-F238E27FC236}">
                <a16:creationId xmlns:a16="http://schemas.microsoft.com/office/drawing/2014/main" id="{1EA6D60D-59C5-BBA2-CAAA-2B6F466B3EC2}"/>
              </a:ext>
            </a:extLst>
          </p:cNvPr>
          <p:cNvGrpSpPr/>
          <p:nvPr/>
        </p:nvGrpSpPr>
        <p:grpSpPr>
          <a:xfrm>
            <a:off x="484661" y="6634980"/>
            <a:ext cx="11246302" cy="11246302"/>
            <a:chOff x="484661" y="6634980"/>
            <a:chExt cx="11246302" cy="11246302"/>
          </a:xfrm>
        </p:grpSpPr>
        <p:grpSp>
          <p:nvGrpSpPr>
            <p:cNvPr id="14" name="1">
              <a:extLst>
                <a:ext uri="{FF2B5EF4-FFF2-40B4-BE49-F238E27FC236}">
                  <a16:creationId xmlns:a16="http://schemas.microsoft.com/office/drawing/2014/main" id="{72796275-C3E4-C160-4303-10353D1CB2BC}"/>
                </a:ext>
              </a:extLst>
            </p:cNvPr>
            <p:cNvGrpSpPr/>
            <p:nvPr/>
          </p:nvGrpSpPr>
          <p:grpSpPr>
            <a:xfrm rot="8100000">
              <a:off x="484661" y="6634980"/>
              <a:ext cx="11246302" cy="11246302"/>
              <a:chOff x="-3396441" y="-3808167"/>
              <a:chExt cx="11246302" cy="11246302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A5110C56-02C5-2681-F2D9-72C4A4F170F3}"/>
                  </a:ext>
                </a:extLst>
              </p:cNvPr>
              <p:cNvSpPr/>
              <p:nvPr/>
            </p:nvSpPr>
            <p:spPr>
              <a:xfrm>
                <a:off x="-3396441" y="-38081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1DB4F2B2-011F-BF2E-026B-01C23AF208A9}"/>
                  </a:ext>
                </a:extLst>
              </p:cNvPr>
              <p:cNvGrpSpPr/>
              <p:nvPr/>
            </p:nvGrpSpPr>
            <p:grpSpPr>
              <a:xfrm>
                <a:off x="-966197" y="830356"/>
                <a:ext cx="4183443" cy="4238264"/>
                <a:chOff x="-966197" y="830356"/>
                <a:chExt cx="4183443" cy="4238264"/>
              </a:xfrm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0F84FA20-5D83-7335-564C-3E0E8DBEE31C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-966197" y="1862212"/>
                  <a:ext cx="3310988" cy="3206408"/>
                </a:xfrm>
                <a:custGeom>
                  <a:avLst/>
                  <a:gdLst>
                    <a:gd name="connsiteX0" fmla="*/ 896859 w 3310988"/>
                    <a:gd name="connsiteY0" fmla="*/ 1671444 h 3206408"/>
                    <a:gd name="connsiteX1" fmla="*/ 901790 w 3310988"/>
                    <a:gd name="connsiteY1" fmla="*/ 1679023 h 3206408"/>
                    <a:gd name="connsiteX2" fmla="*/ 904045 w 3310988"/>
                    <a:gd name="connsiteY2" fmla="*/ 1683315 h 3206408"/>
                    <a:gd name="connsiteX3" fmla="*/ 911443 w 3310988"/>
                    <a:gd name="connsiteY3" fmla="*/ 1698615 h 3206408"/>
                    <a:gd name="connsiteX4" fmla="*/ 915191 w 3310988"/>
                    <a:gd name="connsiteY4" fmla="*/ 1706835 h 3206408"/>
                    <a:gd name="connsiteX5" fmla="*/ 932180 w 3310988"/>
                    <a:gd name="connsiteY5" fmla="*/ 1746903 h 3206408"/>
                    <a:gd name="connsiteX6" fmla="*/ 1069340 w 3310988"/>
                    <a:gd name="connsiteY6" fmla="*/ 2036463 h 3206408"/>
                    <a:gd name="connsiteX7" fmla="*/ 1113311 w 3310988"/>
                    <a:gd name="connsiteY7" fmla="*/ 2107281 h 3206408"/>
                    <a:gd name="connsiteX8" fmla="*/ 1121792 w 3310988"/>
                    <a:gd name="connsiteY8" fmla="*/ 2116715 h 3206408"/>
                    <a:gd name="connsiteX9" fmla="*/ 1130194 w 3310988"/>
                    <a:gd name="connsiteY9" fmla="*/ 2129570 h 3206408"/>
                    <a:gd name="connsiteX10" fmla="*/ 1168481 w 3310988"/>
                    <a:gd name="connsiteY10" fmla="*/ 2168648 h 3206408"/>
                    <a:gd name="connsiteX11" fmla="*/ 1121792 w 3310988"/>
                    <a:gd name="connsiteY11" fmla="*/ 2116715 h 3206408"/>
                    <a:gd name="connsiteX12" fmla="*/ 1069341 w 3310988"/>
                    <a:gd name="connsiteY12" fmla="*/ 2036464 h 3206408"/>
                    <a:gd name="connsiteX13" fmla="*/ 932181 w 3310988"/>
                    <a:gd name="connsiteY13" fmla="*/ 1746904 h 3206408"/>
                    <a:gd name="connsiteX14" fmla="*/ 917449 w 3310988"/>
                    <a:gd name="connsiteY14" fmla="*/ 1711785 h 3206408"/>
                    <a:gd name="connsiteX15" fmla="*/ 915191 w 3310988"/>
                    <a:gd name="connsiteY15" fmla="*/ 1706835 h 3206408"/>
                    <a:gd name="connsiteX16" fmla="*/ 913582 w 3310988"/>
                    <a:gd name="connsiteY16" fmla="*/ 1703039 h 3206408"/>
                    <a:gd name="connsiteX17" fmla="*/ 911443 w 3310988"/>
                    <a:gd name="connsiteY17" fmla="*/ 1698615 h 3206408"/>
                    <a:gd name="connsiteX18" fmla="*/ 907227 w 3310988"/>
                    <a:gd name="connsiteY18" fmla="*/ 1689371 h 3206408"/>
                    <a:gd name="connsiteX19" fmla="*/ 904045 w 3310988"/>
                    <a:gd name="connsiteY19" fmla="*/ 1683315 h 3206408"/>
                    <a:gd name="connsiteX20" fmla="*/ 902491 w 3310988"/>
                    <a:gd name="connsiteY20" fmla="*/ 1680101 h 3206408"/>
                    <a:gd name="connsiteX21" fmla="*/ 901790 w 3310988"/>
                    <a:gd name="connsiteY21" fmla="*/ 1679023 h 3206408"/>
                    <a:gd name="connsiteX22" fmla="*/ 900652 w 3310988"/>
                    <a:gd name="connsiteY22" fmla="*/ 1676858 h 3206408"/>
                    <a:gd name="connsiteX23" fmla="*/ 896859 w 3310988"/>
                    <a:gd name="connsiteY23" fmla="*/ 1671444 h 3206408"/>
                    <a:gd name="connsiteX24" fmla="*/ 989331 w 3310988"/>
                    <a:gd name="connsiteY24" fmla="*/ 1227749 h 3206408"/>
                    <a:gd name="connsiteX25" fmla="*/ 1973553 w 3310988"/>
                    <a:gd name="connsiteY25" fmla="*/ 2115926 h 3206408"/>
                    <a:gd name="connsiteX26" fmla="*/ 1978220 w 3310988"/>
                    <a:gd name="connsiteY26" fmla="*/ 2208346 h 3206408"/>
                    <a:gd name="connsiteX27" fmla="*/ 1978219 w 3310988"/>
                    <a:gd name="connsiteY27" fmla="*/ 2208346 h 3206408"/>
                    <a:gd name="connsiteX28" fmla="*/ 1978660 w 3310988"/>
                    <a:gd name="connsiteY28" fmla="*/ 2217078 h 3206408"/>
                    <a:gd name="connsiteX29" fmla="*/ 989330 w 3310988"/>
                    <a:gd name="connsiteY29" fmla="*/ 3206408 h 3206408"/>
                    <a:gd name="connsiteX30" fmla="*/ 0 w 3310988"/>
                    <a:gd name="connsiteY30" fmla="*/ 2217078 h 3206408"/>
                    <a:gd name="connsiteX31" fmla="*/ 888177 w 3310988"/>
                    <a:gd name="connsiteY31" fmla="*/ 1232856 h 3206408"/>
                    <a:gd name="connsiteX32" fmla="*/ 970284 w 3310988"/>
                    <a:gd name="connsiteY32" fmla="*/ 1228710 h 3206408"/>
                    <a:gd name="connsiteX33" fmla="*/ 970280 w 3310988"/>
                    <a:gd name="connsiteY33" fmla="*/ 1228743 h 3206408"/>
                    <a:gd name="connsiteX34" fmla="*/ 947420 w 3310988"/>
                    <a:gd name="connsiteY34" fmla="*/ 1327803 h 3206408"/>
                    <a:gd name="connsiteX35" fmla="*/ 939800 w 3310988"/>
                    <a:gd name="connsiteY35" fmla="*/ 1373523 h 3206408"/>
                    <a:gd name="connsiteX36" fmla="*/ 909320 w 3310988"/>
                    <a:gd name="connsiteY36" fmla="*/ 1442103 h 3206408"/>
                    <a:gd name="connsiteX37" fmla="*/ 886460 w 3310988"/>
                    <a:gd name="connsiteY37" fmla="*/ 1480203 h 3206408"/>
                    <a:gd name="connsiteX38" fmla="*/ 878840 w 3310988"/>
                    <a:gd name="connsiteY38" fmla="*/ 1609743 h 3206408"/>
                    <a:gd name="connsiteX39" fmla="*/ 879037 w 3310988"/>
                    <a:gd name="connsiteY39" fmla="*/ 1610540 h 3206408"/>
                    <a:gd name="connsiteX40" fmla="*/ 887347 w 3310988"/>
                    <a:gd name="connsiteY40" fmla="*/ 1644347 h 3206408"/>
                    <a:gd name="connsiteX41" fmla="*/ 889965 w 3310988"/>
                    <a:gd name="connsiteY41" fmla="*/ 1655248 h 3206408"/>
                    <a:gd name="connsiteX42" fmla="*/ 892217 w 3310988"/>
                    <a:gd name="connsiteY42" fmla="*/ 1664689 h 3206408"/>
                    <a:gd name="connsiteX43" fmla="*/ 892296 w 3310988"/>
                    <a:gd name="connsiteY43" fmla="*/ 1664978 h 3206408"/>
                    <a:gd name="connsiteX44" fmla="*/ 892781 w 3310988"/>
                    <a:gd name="connsiteY44" fmla="*/ 1667005 h 3206408"/>
                    <a:gd name="connsiteX45" fmla="*/ 893770 w 3310988"/>
                    <a:gd name="connsiteY45" fmla="*/ 1670382 h 3206408"/>
                    <a:gd name="connsiteX46" fmla="*/ 893771 w 3310988"/>
                    <a:gd name="connsiteY46" fmla="*/ 1670382 h 3206408"/>
                    <a:gd name="connsiteX47" fmla="*/ 892296 w 3310988"/>
                    <a:gd name="connsiteY47" fmla="*/ 1664978 h 3206408"/>
                    <a:gd name="connsiteX48" fmla="*/ 890540 w 3310988"/>
                    <a:gd name="connsiteY48" fmla="*/ 1657642 h 3206408"/>
                    <a:gd name="connsiteX49" fmla="*/ 889965 w 3310988"/>
                    <a:gd name="connsiteY49" fmla="*/ 1655248 h 3206408"/>
                    <a:gd name="connsiteX50" fmla="*/ 887923 w 3310988"/>
                    <a:gd name="connsiteY50" fmla="*/ 1646691 h 3206408"/>
                    <a:gd name="connsiteX51" fmla="*/ 887347 w 3310988"/>
                    <a:gd name="connsiteY51" fmla="*/ 1644347 h 3206408"/>
                    <a:gd name="connsiteX52" fmla="*/ 886181 w 3310988"/>
                    <a:gd name="connsiteY52" fmla="*/ 1639489 h 3206408"/>
                    <a:gd name="connsiteX53" fmla="*/ 879037 w 3310988"/>
                    <a:gd name="connsiteY53" fmla="*/ 1610540 h 3206408"/>
                    <a:gd name="connsiteX54" fmla="*/ 878841 w 3310988"/>
                    <a:gd name="connsiteY54" fmla="*/ 1609744 h 3206408"/>
                    <a:gd name="connsiteX55" fmla="*/ 886461 w 3310988"/>
                    <a:gd name="connsiteY55" fmla="*/ 1480204 h 3206408"/>
                    <a:gd name="connsiteX56" fmla="*/ 909321 w 3310988"/>
                    <a:gd name="connsiteY56" fmla="*/ 1442104 h 3206408"/>
                    <a:gd name="connsiteX57" fmla="*/ 939801 w 3310988"/>
                    <a:gd name="connsiteY57" fmla="*/ 1373524 h 3206408"/>
                    <a:gd name="connsiteX58" fmla="*/ 947421 w 3310988"/>
                    <a:gd name="connsiteY58" fmla="*/ 1327804 h 3206408"/>
                    <a:gd name="connsiteX59" fmla="*/ 970281 w 3310988"/>
                    <a:gd name="connsiteY59" fmla="*/ 1228744 h 3206408"/>
                    <a:gd name="connsiteX60" fmla="*/ 970285 w 3310988"/>
                    <a:gd name="connsiteY60" fmla="*/ 1228711 h 3206408"/>
                    <a:gd name="connsiteX61" fmla="*/ 2207134 w 3310988"/>
                    <a:gd name="connsiteY61" fmla="*/ 0 h 3206408"/>
                    <a:gd name="connsiteX62" fmla="*/ 2209278 w 3310988"/>
                    <a:gd name="connsiteY62" fmla="*/ 45281 h 3206408"/>
                    <a:gd name="connsiteX63" fmla="*/ 3092961 w 3310988"/>
                    <a:gd name="connsiteY63" fmla="*/ 934591 h 3206408"/>
                    <a:gd name="connsiteX64" fmla="*/ 3165680 w 3310988"/>
                    <a:gd name="connsiteY64" fmla="*/ 938263 h 3206408"/>
                    <a:gd name="connsiteX65" fmla="*/ 3165680 w 3310988"/>
                    <a:gd name="connsiteY65" fmla="*/ 938262 h 3206408"/>
                    <a:gd name="connsiteX66" fmla="*/ 3194113 w 3310988"/>
                    <a:gd name="connsiteY66" fmla="*/ 939698 h 3206408"/>
                    <a:gd name="connsiteX67" fmla="*/ 3310988 w 3310988"/>
                    <a:gd name="connsiteY67" fmla="*/ 939698 h 3206408"/>
                    <a:gd name="connsiteX68" fmla="*/ 3297616 w 3310988"/>
                    <a:gd name="connsiteY68" fmla="*/ 941696 h 3206408"/>
                    <a:gd name="connsiteX69" fmla="*/ 3271340 w 3310988"/>
                    <a:gd name="connsiteY69" fmla="*/ 943023 h 3206408"/>
                    <a:gd name="connsiteX70" fmla="*/ 3271340 w 3310988"/>
                    <a:gd name="connsiteY70" fmla="*/ 943022 h 3206408"/>
                    <a:gd name="connsiteX71" fmla="*/ 3196464 w 3310988"/>
                    <a:gd name="connsiteY71" fmla="*/ 946803 h 3206408"/>
                    <a:gd name="connsiteX72" fmla="*/ 2912108 w 3310988"/>
                    <a:gd name="connsiteY72" fmla="*/ 946803 h 3206408"/>
                    <a:gd name="connsiteX73" fmla="*/ 1978661 w 3310988"/>
                    <a:gd name="connsiteY73" fmla="*/ 1880250 h 3206408"/>
                    <a:gd name="connsiteX74" fmla="*/ 1978661 w 3310988"/>
                    <a:gd name="connsiteY74" fmla="*/ 2208313 h 3206408"/>
                    <a:gd name="connsiteX75" fmla="*/ 1978220 w 3310988"/>
                    <a:gd name="connsiteY75" fmla="*/ 2208345 h 3206408"/>
                    <a:gd name="connsiteX76" fmla="*/ 1973553 w 3310988"/>
                    <a:gd name="connsiteY76" fmla="*/ 2115925 h 3206408"/>
                    <a:gd name="connsiteX77" fmla="*/ 989331 w 3310988"/>
                    <a:gd name="connsiteY77" fmla="*/ 1227748 h 3206408"/>
                    <a:gd name="connsiteX78" fmla="*/ 1273687 w 3310988"/>
                    <a:gd name="connsiteY78" fmla="*/ 1227748 h 3206408"/>
                    <a:gd name="connsiteX79" fmla="*/ 2207134 w 3310988"/>
                    <a:gd name="connsiteY79" fmla="*/ 294301 h 3206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3310988" h="3206408">
                      <a:moveTo>
                        <a:pt x="896859" y="1671444"/>
                      </a:moveTo>
                      <a:lnTo>
                        <a:pt x="901790" y="1679023"/>
                      </a:lnTo>
                      <a:lnTo>
                        <a:pt x="904045" y="1683315"/>
                      </a:lnTo>
                      <a:lnTo>
                        <a:pt x="911443" y="1698615"/>
                      </a:lnTo>
                      <a:lnTo>
                        <a:pt x="915191" y="1706835"/>
                      </a:lnTo>
                      <a:lnTo>
                        <a:pt x="932180" y="1746903"/>
                      </a:lnTo>
                      <a:cubicBezTo>
                        <a:pt x="1033920" y="1996629"/>
                        <a:pt x="907455" y="1753164"/>
                        <a:pt x="1069340" y="2036463"/>
                      </a:cubicBezTo>
                      <a:cubicBezTo>
                        <a:pt x="1082723" y="2059884"/>
                        <a:pt x="1097084" y="2084370"/>
                        <a:pt x="1113311" y="2107281"/>
                      </a:cubicBezTo>
                      <a:lnTo>
                        <a:pt x="1121792" y="2116715"/>
                      </a:lnTo>
                      <a:lnTo>
                        <a:pt x="1130194" y="2129570"/>
                      </a:lnTo>
                      <a:lnTo>
                        <a:pt x="1168481" y="2168648"/>
                      </a:lnTo>
                      <a:lnTo>
                        <a:pt x="1121792" y="2116715"/>
                      </a:lnTo>
                      <a:lnTo>
                        <a:pt x="1069341" y="2036464"/>
                      </a:lnTo>
                      <a:cubicBezTo>
                        <a:pt x="907456" y="1753165"/>
                        <a:pt x="1033921" y="1996630"/>
                        <a:pt x="932181" y="1746904"/>
                      </a:cubicBezTo>
                      <a:cubicBezTo>
                        <a:pt x="926422" y="1732769"/>
                        <a:pt x="921560" y="1721218"/>
                        <a:pt x="917449" y="1711785"/>
                      </a:cubicBezTo>
                      <a:lnTo>
                        <a:pt x="915191" y="1706835"/>
                      </a:lnTo>
                      <a:lnTo>
                        <a:pt x="913582" y="1703039"/>
                      </a:lnTo>
                      <a:lnTo>
                        <a:pt x="911443" y="1698615"/>
                      </a:lnTo>
                      <a:lnTo>
                        <a:pt x="907227" y="1689371"/>
                      </a:lnTo>
                      <a:lnTo>
                        <a:pt x="904045" y="1683315"/>
                      </a:lnTo>
                      <a:lnTo>
                        <a:pt x="902491" y="1680101"/>
                      </a:lnTo>
                      <a:lnTo>
                        <a:pt x="901790" y="1679023"/>
                      </a:lnTo>
                      <a:lnTo>
                        <a:pt x="900652" y="1676858"/>
                      </a:lnTo>
                      <a:cubicBezTo>
                        <a:pt x="898972" y="1674026"/>
                        <a:pt x="897756" y="1672377"/>
                        <a:pt x="896859" y="1671444"/>
                      </a:cubicBezTo>
                      <a:close/>
                      <a:moveTo>
                        <a:pt x="989331" y="1227749"/>
                      </a:moveTo>
                      <a:cubicBezTo>
                        <a:pt x="1501573" y="1227749"/>
                        <a:pt x="1922889" y="1617050"/>
                        <a:pt x="1973553" y="2115926"/>
                      </a:cubicBezTo>
                      <a:lnTo>
                        <a:pt x="1978220" y="2208346"/>
                      </a:lnTo>
                      <a:lnTo>
                        <a:pt x="1978219" y="2208346"/>
                      </a:lnTo>
                      <a:lnTo>
                        <a:pt x="1978660" y="2217078"/>
                      </a:lnTo>
                      <a:cubicBezTo>
                        <a:pt x="1978660" y="2763470"/>
                        <a:pt x="1535722" y="3206408"/>
                        <a:pt x="989330" y="3206408"/>
                      </a:cubicBezTo>
                      <a:cubicBezTo>
                        <a:pt x="442938" y="3206408"/>
                        <a:pt x="0" y="2763470"/>
                        <a:pt x="0" y="2217078"/>
                      </a:cubicBezTo>
                      <a:cubicBezTo>
                        <a:pt x="0" y="1704836"/>
                        <a:pt x="389301" y="1283519"/>
                        <a:pt x="888177" y="1232856"/>
                      </a:cubicBezTo>
                      <a:lnTo>
                        <a:pt x="970284" y="1228710"/>
                      </a:lnTo>
                      <a:lnTo>
                        <a:pt x="970280" y="1228743"/>
                      </a:lnTo>
                      <a:cubicBezTo>
                        <a:pt x="960385" y="1302953"/>
                        <a:pt x="965989" y="1247339"/>
                        <a:pt x="947420" y="1327803"/>
                      </a:cubicBezTo>
                      <a:cubicBezTo>
                        <a:pt x="943946" y="1342858"/>
                        <a:pt x="942340" y="1358283"/>
                        <a:pt x="939800" y="1373523"/>
                      </a:cubicBezTo>
                      <a:cubicBezTo>
                        <a:pt x="927689" y="1403800"/>
                        <a:pt x="924575" y="1414644"/>
                        <a:pt x="909320" y="1442103"/>
                      </a:cubicBezTo>
                      <a:cubicBezTo>
                        <a:pt x="902127" y="1455050"/>
                        <a:pt x="889109" y="1465631"/>
                        <a:pt x="886460" y="1480203"/>
                      </a:cubicBezTo>
                      <a:cubicBezTo>
                        <a:pt x="878722" y="1522760"/>
                        <a:pt x="881380" y="1566563"/>
                        <a:pt x="878840" y="1609743"/>
                      </a:cubicBezTo>
                      <a:lnTo>
                        <a:pt x="879037" y="1610540"/>
                      </a:lnTo>
                      <a:lnTo>
                        <a:pt x="887347" y="1644347"/>
                      </a:lnTo>
                      <a:lnTo>
                        <a:pt x="889965" y="1655248"/>
                      </a:lnTo>
                      <a:lnTo>
                        <a:pt x="892217" y="1664689"/>
                      </a:lnTo>
                      <a:lnTo>
                        <a:pt x="892296" y="1664978"/>
                      </a:lnTo>
                      <a:lnTo>
                        <a:pt x="892781" y="1667005"/>
                      </a:lnTo>
                      <a:cubicBezTo>
                        <a:pt x="893271" y="1668972"/>
                        <a:pt x="893553" y="1669942"/>
                        <a:pt x="893770" y="1670382"/>
                      </a:cubicBezTo>
                      <a:lnTo>
                        <a:pt x="893771" y="1670382"/>
                      </a:lnTo>
                      <a:lnTo>
                        <a:pt x="892296" y="1664978"/>
                      </a:lnTo>
                      <a:lnTo>
                        <a:pt x="890540" y="1657642"/>
                      </a:lnTo>
                      <a:lnTo>
                        <a:pt x="889965" y="1655248"/>
                      </a:lnTo>
                      <a:lnTo>
                        <a:pt x="887923" y="1646691"/>
                      </a:lnTo>
                      <a:lnTo>
                        <a:pt x="887347" y="1644347"/>
                      </a:lnTo>
                      <a:lnTo>
                        <a:pt x="886181" y="1639489"/>
                      </a:lnTo>
                      <a:lnTo>
                        <a:pt x="879037" y="1610540"/>
                      </a:lnTo>
                      <a:lnTo>
                        <a:pt x="878841" y="1609744"/>
                      </a:lnTo>
                      <a:cubicBezTo>
                        <a:pt x="881381" y="1566564"/>
                        <a:pt x="878723" y="1522761"/>
                        <a:pt x="886461" y="1480204"/>
                      </a:cubicBezTo>
                      <a:cubicBezTo>
                        <a:pt x="889110" y="1465632"/>
                        <a:pt x="902128" y="1455051"/>
                        <a:pt x="909321" y="1442104"/>
                      </a:cubicBezTo>
                      <a:cubicBezTo>
                        <a:pt x="924576" y="1414645"/>
                        <a:pt x="927690" y="1403801"/>
                        <a:pt x="939801" y="1373524"/>
                      </a:cubicBezTo>
                      <a:cubicBezTo>
                        <a:pt x="942341" y="1358284"/>
                        <a:pt x="943947" y="1342859"/>
                        <a:pt x="947421" y="1327804"/>
                      </a:cubicBezTo>
                      <a:cubicBezTo>
                        <a:pt x="965990" y="1247340"/>
                        <a:pt x="960386" y="1302954"/>
                        <a:pt x="970281" y="1228744"/>
                      </a:cubicBezTo>
                      <a:lnTo>
                        <a:pt x="970285" y="1228711"/>
                      </a:lnTo>
                      <a:close/>
                      <a:moveTo>
                        <a:pt x="2207134" y="0"/>
                      </a:moveTo>
                      <a:lnTo>
                        <a:pt x="2209278" y="45281"/>
                      </a:lnTo>
                      <a:cubicBezTo>
                        <a:pt x="2253875" y="513829"/>
                        <a:pt x="2625265" y="887095"/>
                        <a:pt x="3092961" y="934591"/>
                      </a:cubicBezTo>
                      <a:lnTo>
                        <a:pt x="3165680" y="938263"/>
                      </a:lnTo>
                      <a:lnTo>
                        <a:pt x="3165680" y="938262"/>
                      </a:lnTo>
                      <a:lnTo>
                        <a:pt x="3194113" y="939698"/>
                      </a:lnTo>
                      <a:lnTo>
                        <a:pt x="3310988" y="939698"/>
                      </a:lnTo>
                      <a:lnTo>
                        <a:pt x="3297616" y="941696"/>
                      </a:lnTo>
                      <a:lnTo>
                        <a:pt x="3271340" y="943023"/>
                      </a:lnTo>
                      <a:lnTo>
                        <a:pt x="3271340" y="943022"/>
                      </a:lnTo>
                      <a:lnTo>
                        <a:pt x="3196464" y="946803"/>
                      </a:lnTo>
                      <a:lnTo>
                        <a:pt x="2912108" y="946803"/>
                      </a:lnTo>
                      <a:cubicBezTo>
                        <a:pt x="2396579" y="946803"/>
                        <a:pt x="1978661" y="1364721"/>
                        <a:pt x="1978661" y="1880250"/>
                      </a:cubicBezTo>
                      <a:lnTo>
                        <a:pt x="1978661" y="2208313"/>
                      </a:lnTo>
                      <a:lnTo>
                        <a:pt x="1978220" y="2208345"/>
                      </a:lnTo>
                      <a:lnTo>
                        <a:pt x="1973553" y="2115925"/>
                      </a:lnTo>
                      <a:cubicBezTo>
                        <a:pt x="1922889" y="1617049"/>
                        <a:pt x="1501573" y="1227748"/>
                        <a:pt x="989331" y="1227748"/>
                      </a:cubicBezTo>
                      <a:lnTo>
                        <a:pt x="1273687" y="1227748"/>
                      </a:lnTo>
                      <a:cubicBezTo>
                        <a:pt x="1789216" y="1227748"/>
                        <a:pt x="2207134" y="809830"/>
                        <a:pt x="2207134" y="29430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chemeClr val="bg1">
                        <a:lumMod val="95000"/>
                      </a:schemeClr>
                    </a:gs>
                    <a:gs pos="25000">
                      <a:srgbClr val="FF00FF"/>
                    </a:gs>
                  </a:gsLst>
                  <a:lin ang="0" scaled="1"/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E849B9CF-1CF5-5B66-1737-347DDB54CC5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40937" y="830356"/>
                  <a:ext cx="1976309" cy="1971554"/>
                </a:xfrm>
                <a:custGeom>
                  <a:avLst/>
                  <a:gdLst>
                    <a:gd name="connsiteX0" fmla="*/ 989329 w 1976309"/>
                    <a:gd name="connsiteY0" fmla="*/ 0 h 1971554"/>
                    <a:gd name="connsiteX1" fmla="*/ 1542473 w 1976309"/>
                    <a:gd name="connsiteY1" fmla="*/ 168962 h 1971554"/>
                    <a:gd name="connsiteX2" fmla="*/ 1688709 w 1976309"/>
                    <a:gd name="connsiteY2" fmla="*/ 289618 h 1971554"/>
                    <a:gd name="connsiteX3" fmla="*/ 1689273 w 1976309"/>
                    <a:gd name="connsiteY3" fmla="*/ 290231 h 1971554"/>
                    <a:gd name="connsiteX4" fmla="*/ 1800721 w 1976309"/>
                    <a:gd name="connsiteY4" fmla="*/ 425307 h 1971554"/>
                    <a:gd name="connsiteX5" fmla="*/ 1859487 w 1976309"/>
                    <a:gd name="connsiteY5" fmla="*/ 518243 h 1971554"/>
                    <a:gd name="connsiteX6" fmla="*/ 1900913 w 1976309"/>
                    <a:gd name="connsiteY6" fmla="*/ 604238 h 1971554"/>
                    <a:gd name="connsiteX7" fmla="*/ 1925975 w 1976309"/>
                    <a:gd name="connsiteY7" fmla="*/ 672711 h 1971554"/>
                    <a:gd name="connsiteX8" fmla="*/ 1935277 w 1976309"/>
                    <a:gd name="connsiteY8" fmla="*/ 699393 h 1971554"/>
                    <a:gd name="connsiteX9" fmla="*/ 1936021 w 1976309"/>
                    <a:gd name="connsiteY9" fmla="*/ 702286 h 1971554"/>
                    <a:gd name="connsiteX10" fmla="*/ 1957427 w 1976309"/>
                    <a:gd name="connsiteY10" fmla="*/ 788885 h 1971554"/>
                    <a:gd name="connsiteX11" fmla="*/ 1971202 w 1976309"/>
                    <a:gd name="connsiteY11" fmla="*/ 881072 h 1971554"/>
                    <a:gd name="connsiteX12" fmla="*/ 1972529 w 1976309"/>
                    <a:gd name="connsiteY12" fmla="*/ 907348 h 1971554"/>
                    <a:gd name="connsiteX13" fmla="*/ 1972528 w 1976309"/>
                    <a:gd name="connsiteY13" fmla="*/ 907348 h 1971554"/>
                    <a:gd name="connsiteX14" fmla="*/ 1976309 w 1976309"/>
                    <a:gd name="connsiteY14" fmla="*/ 982224 h 1971554"/>
                    <a:gd name="connsiteX15" fmla="*/ 1976309 w 1976309"/>
                    <a:gd name="connsiteY15" fmla="*/ 1038961 h 1971554"/>
                    <a:gd name="connsiteX16" fmla="*/ 1974165 w 1976309"/>
                    <a:gd name="connsiteY16" fmla="*/ 1084242 h 1971554"/>
                    <a:gd name="connsiteX17" fmla="*/ 1182669 w 1976309"/>
                    <a:gd name="connsiteY17" fmla="*/ 1959777 h 1971554"/>
                    <a:gd name="connsiteX18" fmla="*/ 1103854 w 1976309"/>
                    <a:gd name="connsiteY18" fmla="*/ 1971554 h 1971554"/>
                    <a:gd name="connsiteX19" fmla="*/ 986979 w 1976309"/>
                    <a:gd name="connsiteY19" fmla="*/ 1971554 h 1971554"/>
                    <a:gd name="connsiteX20" fmla="*/ 958546 w 1976309"/>
                    <a:gd name="connsiteY20" fmla="*/ 1970118 h 1971554"/>
                    <a:gd name="connsiteX21" fmla="*/ 958546 w 1976309"/>
                    <a:gd name="connsiteY21" fmla="*/ 1970119 h 1971554"/>
                    <a:gd name="connsiteX22" fmla="*/ 885827 w 1976309"/>
                    <a:gd name="connsiteY22" fmla="*/ 1966447 h 1971554"/>
                    <a:gd name="connsiteX23" fmla="*/ 2144 w 1976309"/>
                    <a:gd name="connsiteY23" fmla="*/ 1077137 h 1971554"/>
                    <a:gd name="connsiteX24" fmla="*/ 0 w 1976309"/>
                    <a:gd name="connsiteY24" fmla="*/ 1031856 h 1971554"/>
                    <a:gd name="connsiteX25" fmla="*/ 0 w 1976309"/>
                    <a:gd name="connsiteY25" fmla="*/ 989329 h 1971554"/>
                    <a:gd name="connsiteX26" fmla="*/ 1436 w 1976309"/>
                    <a:gd name="connsiteY26" fmla="*/ 960896 h 1971554"/>
                    <a:gd name="connsiteX27" fmla="*/ 1435 w 1976309"/>
                    <a:gd name="connsiteY27" fmla="*/ 960896 h 1971554"/>
                    <a:gd name="connsiteX28" fmla="*/ 5107 w 1976309"/>
                    <a:gd name="connsiteY28" fmla="*/ 888177 h 1971554"/>
                    <a:gd name="connsiteX29" fmla="*/ 989329 w 1976309"/>
                    <a:gd name="connsiteY29" fmla="*/ 0 h 1971554"/>
                    <a:gd name="connsiteX30" fmla="*/ 1441630 w 1976309"/>
                    <a:gd name="connsiteY30" fmla="*/ 1065445 h 1971554"/>
                    <a:gd name="connsiteX31" fmla="*/ 1438005 w 1976309"/>
                    <a:gd name="connsiteY31" fmla="*/ 1067335 h 1971554"/>
                    <a:gd name="connsiteX32" fmla="*/ 1435766 w 1976309"/>
                    <a:gd name="connsiteY32" fmla="*/ 1068788 h 1971554"/>
                    <a:gd name="connsiteX33" fmla="*/ 1435750 w 1976309"/>
                    <a:gd name="connsiteY33" fmla="*/ 1068800 h 1971554"/>
                    <a:gd name="connsiteX34" fmla="*/ 1435733 w 1976309"/>
                    <a:gd name="connsiteY34" fmla="*/ 1068811 h 1971554"/>
                    <a:gd name="connsiteX35" fmla="*/ 1428863 w 1976309"/>
                    <a:gd name="connsiteY35" fmla="*/ 1073979 h 1971554"/>
                    <a:gd name="connsiteX36" fmla="*/ 1393094 w 1976309"/>
                    <a:gd name="connsiteY36" fmla="*/ 1101558 h 1971554"/>
                    <a:gd name="connsiteX37" fmla="*/ 1441630 w 1976309"/>
                    <a:gd name="connsiteY37" fmla="*/ 1065445 h 1971554"/>
                    <a:gd name="connsiteX38" fmla="*/ 869996 w 1976309"/>
                    <a:gd name="connsiteY38" fmla="*/ 1395444 h 1971554"/>
                    <a:gd name="connsiteX39" fmla="*/ 904219 w 1976309"/>
                    <a:gd name="connsiteY39" fmla="*/ 1440355 h 1971554"/>
                    <a:gd name="connsiteX40" fmla="*/ 902766 w 1976309"/>
                    <a:gd name="connsiteY40" fmla="*/ 1438116 h 1971554"/>
                    <a:gd name="connsiteX41" fmla="*/ 902754 w 1976309"/>
                    <a:gd name="connsiteY41" fmla="*/ 1438100 h 1971554"/>
                    <a:gd name="connsiteX42" fmla="*/ 902743 w 1976309"/>
                    <a:gd name="connsiteY42" fmla="*/ 1438083 h 1971554"/>
                    <a:gd name="connsiteX43" fmla="*/ 897575 w 1976309"/>
                    <a:gd name="connsiteY43" fmla="*/ 1431213 h 1971554"/>
                    <a:gd name="connsiteX44" fmla="*/ 869996 w 1976309"/>
                    <a:gd name="connsiteY44" fmla="*/ 1395444 h 19715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76309" h="1971554">
                      <a:moveTo>
                        <a:pt x="989329" y="0"/>
                      </a:moveTo>
                      <a:cubicBezTo>
                        <a:pt x="1194226" y="0"/>
                        <a:pt x="1384575" y="62288"/>
                        <a:pt x="1542473" y="168962"/>
                      </a:cubicBezTo>
                      <a:lnTo>
                        <a:pt x="1688709" y="289618"/>
                      </a:lnTo>
                      <a:lnTo>
                        <a:pt x="1689273" y="290231"/>
                      </a:lnTo>
                      <a:lnTo>
                        <a:pt x="1800721" y="425307"/>
                      </a:lnTo>
                      <a:lnTo>
                        <a:pt x="1859487" y="518243"/>
                      </a:lnTo>
                      <a:lnTo>
                        <a:pt x="1900913" y="604238"/>
                      </a:lnTo>
                      <a:lnTo>
                        <a:pt x="1925975" y="672711"/>
                      </a:lnTo>
                      <a:lnTo>
                        <a:pt x="1935277" y="699393"/>
                      </a:lnTo>
                      <a:lnTo>
                        <a:pt x="1936021" y="702286"/>
                      </a:lnTo>
                      <a:lnTo>
                        <a:pt x="1957427" y="788885"/>
                      </a:lnTo>
                      <a:cubicBezTo>
                        <a:pt x="1963422" y="819141"/>
                        <a:pt x="1968036" y="849892"/>
                        <a:pt x="1971202" y="881072"/>
                      </a:cubicBezTo>
                      <a:lnTo>
                        <a:pt x="1972529" y="907348"/>
                      </a:lnTo>
                      <a:lnTo>
                        <a:pt x="1972528" y="907348"/>
                      </a:lnTo>
                      <a:lnTo>
                        <a:pt x="1976309" y="982224"/>
                      </a:lnTo>
                      <a:lnTo>
                        <a:pt x="1976309" y="1038961"/>
                      </a:lnTo>
                      <a:lnTo>
                        <a:pt x="1974165" y="1084242"/>
                      </a:lnTo>
                      <a:cubicBezTo>
                        <a:pt x="1932542" y="1521552"/>
                        <a:pt x="1606245" y="1875863"/>
                        <a:pt x="1182669" y="1959777"/>
                      </a:cubicBezTo>
                      <a:lnTo>
                        <a:pt x="1103854" y="1971554"/>
                      </a:lnTo>
                      <a:lnTo>
                        <a:pt x="986979" y="1971554"/>
                      </a:lnTo>
                      <a:lnTo>
                        <a:pt x="958546" y="1970118"/>
                      </a:lnTo>
                      <a:lnTo>
                        <a:pt x="958546" y="1970119"/>
                      </a:lnTo>
                      <a:lnTo>
                        <a:pt x="885827" y="1966447"/>
                      </a:lnTo>
                      <a:cubicBezTo>
                        <a:pt x="418131" y="1918951"/>
                        <a:pt x="46741" y="1545685"/>
                        <a:pt x="2144" y="1077137"/>
                      </a:cubicBezTo>
                      <a:lnTo>
                        <a:pt x="0" y="1031856"/>
                      </a:lnTo>
                      <a:lnTo>
                        <a:pt x="0" y="989329"/>
                      </a:lnTo>
                      <a:lnTo>
                        <a:pt x="1436" y="960896"/>
                      </a:lnTo>
                      <a:lnTo>
                        <a:pt x="1435" y="960896"/>
                      </a:lnTo>
                      <a:lnTo>
                        <a:pt x="5107" y="888177"/>
                      </a:lnTo>
                      <a:cubicBezTo>
                        <a:pt x="55770" y="389301"/>
                        <a:pt x="477086" y="0"/>
                        <a:pt x="989329" y="0"/>
                      </a:cubicBezTo>
                      <a:close/>
                      <a:moveTo>
                        <a:pt x="1441630" y="1065445"/>
                      </a:moveTo>
                      <a:cubicBezTo>
                        <a:pt x="1441611" y="1065238"/>
                        <a:pt x="1440510" y="1065790"/>
                        <a:pt x="1438005" y="1067335"/>
                      </a:cubicBezTo>
                      <a:lnTo>
                        <a:pt x="1435766" y="1068788"/>
                      </a:lnTo>
                      <a:lnTo>
                        <a:pt x="1435750" y="1068800"/>
                      </a:lnTo>
                      <a:lnTo>
                        <a:pt x="1435733" y="1068811"/>
                      </a:lnTo>
                      <a:lnTo>
                        <a:pt x="1428863" y="1073979"/>
                      </a:lnTo>
                      <a:cubicBezTo>
                        <a:pt x="1404594" y="1092311"/>
                        <a:pt x="1394700" y="1100031"/>
                        <a:pt x="1393094" y="1101558"/>
                      </a:cubicBezTo>
                      <a:cubicBezTo>
                        <a:pt x="1388878" y="1105567"/>
                        <a:pt x="1441764" y="1066896"/>
                        <a:pt x="1441630" y="1065445"/>
                      </a:cubicBezTo>
                      <a:close/>
                      <a:moveTo>
                        <a:pt x="869996" y="1395444"/>
                      </a:moveTo>
                      <a:cubicBezTo>
                        <a:pt x="865415" y="1390625"/>
                        <a:pt x="916578" y="1460390"/>
                        <a:pt x="904219" y="1440355"/>
                      </a:cubicBezTo>
                      <a:lnTo>
                        <a:pt x="902766" y="1438116"/>
                      </a:lnTo>
                      <a:lnTo>
                        <a:pt x="902754" y="1438100"/>
                      </a:lnTo>
                      <a:lnTo>
                        <a:pt x="902743" y="1438083"/>
                      </a:lnTo>
                      <a:lnTo>
                        <a:pt x="897575" y="1431213"/>
                      </a:lnTo>
                      <a:cubicBezTo>
                        <a:pt x="879243" y="1406944"/>
                        <a:pt x="871523" y="1397050"/>
                        <a:pt x="869996" y="1395444"/>
                      </a:cubicBezTo>
                      <a:close/>
                    </a:path>
                  </a:pathLst>
                </a:custGeom>
                <a:noFill/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EC0E6110-3E0C-E19A-44D1-076515C441F3}"/>
                </a:ext>
              </a:extLst>
            </p:cNvPr>
            <p:cNvGrpSpPr/>
            <p:nvPr/>
          </p:nvGrpSpPr>
          <p:grpSpPr>
            <a:xfrm rot="18900000">
              <a:off x="5251303" y="8258880"/>
              <a:ext cx="1634836" cy="1634836"/>
              <a:chOff x="8617803" y="1452434"/>
              <a:chExt cx="1634836" cy="1634836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667408FA-EA4F-B166-4F86-AC14311C25EA}"/>
                  </a:ext>
                </a:extLst>
              </p:cNvPr>
              <p:cNvSpPr/>
              <p:nvPr/>
            </p:nvSpPr>
            <p:spPr>
              <a:xfrm rot="16200000">
                <a:off x="8617803" y="1452434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9E417B39-63C1-2E90-6F51-17BABF33A402}"/>
                  </a:ext>
                </a:extLst>
              </p:cNvPr>
              <p:cNvGrpSpPr/>
              <p:nvPr/>
            </p:nvGrpSpPr>
            <p:grpSpPr>
              <a:xfrm>
                <a:off x="8972300" y="1801781"/>
                <a:ext cx="925841" cy="1033680"/>
                <a:chOff x="2224208" y="1844206"/>
                <a:chExt cx="925841" cy="1033680"/>
              </a:xfrm>
            </p:grpSpPr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8D2580E8-5994-0A92-D725-A8F7B1679AB8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STEP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75945B5C-FB45-9867-90E4-CD98B32672D8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Russo One" panose="02000503050000020004" pitchFamily="2" charset="0"/>
                    </a:rPr>
                    <a:t>04</a:t>
                  </a:r>
                </a:p>
              </p:txBody>
            </p:sp>
          </p:grpSp>
        </p:grpSp>
      </p:grpSp>
      <p:grpSp>
        <p:nvGrpSpPr>
          <p:cNvPr id="139" name="3">
            <a:extLst>
              <a:ext uri="{FF2B5EF4-FFF2-40B4-BE49-F238E27FC236}">
                <a16:creationId xmlns:a16="http://schemas.microsoft.com/office/drawing/2014/main" id="{2582E34F-079B-9354-8797-6939DE6E4458}"/>
              </a:ext>
            </a:extLst>
          </p:cNvPr>
          <p:cNvGrpSpPr/>
          <p:nvPr/>
        </p:nvGrpSpPr>
        <p:grpSpPr>
          <a:xfrm>
            <a:off x="455096" y="3454019"/>
            <a:ext cx="11246302" cy="11246302"/>
            <a:chOff x="455096" y="3454019"/>
            <a:chExt cx="11246302" cy="11246302"/>
          </a:xfrm>
        </p:grpSpPr>
        <p:grpSp>
          <p:nvGrpSpPr>
            <p:cNvPr id="13" name="3">
              <a:extLst>
                <a:ext uri="{FF2B5EF4-FFF2-40B4-BE49-F238E27FC236}">
                  <a16:creationId xmlns:a16="http://schemas.microsoft.com/office/drawing/2014/main" id="{2EE720B8-C023-2E9E-F23E-57618D200B1E}"/>
                </a:ext>
              </a:extLst>
            </p:cNvPr>
            <p:cNvGrpSpPr/>
            <p:nvPr/>
          </p:nvGrpSpPr>
          <p:grpSpPr>
            <a:xfrm rot="18900000">
              <a:off x="455096" y="3454019"/>
              <a:ext cx="11246302" cy="11246302"/>
              <a:chOff x="-3396441" y="-3808167"/>
              <a:chExt cx="11246302" cy="11246302"/>
            </a:xfrm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02FF3F74-A2DC-DBEE-3ADA-007FE6D2CAFB}"/>
                  </a:ext>
                </a:extLst>
              </p:cNvPr>
              <p:cNvSpPr/>
              <p:nvPr/>
            </p:nvSpPr>
            <p:spPr>
              <a:xfrm>
                <a:off x="-3396441" y="-38081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867AAF96-C563-B670-786D-CC25C0F0A155}"/>
                  </a:ext>
                </a:extLst>
              </p:cNvPr>
              <p:cNvGrpSpPr/>
              <p:nvPr/>
            </p:nvGrpSpPr>
            <p:grpSpPr>
              <a:xfrm>
                <a:off x="-966197" y="830356"/>
                <a:ext cx="4183443" cy="4238264"/>
                <a:chOff x="-966197" y="830356"/>
                <a:chExt cx="4183443" cy="4238264"/>
              </a:xfrm>
            </p:grpSpPr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85910094-58A0-65DF-82DE-105378A37FB3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-966197" y="1862212"/>
                  <a:ext cx="3310988" cy="3206408"/>
                </a:xfrm>
                <a:custGeom>
                  <a:avLst/>
                  <a:gdLst>
                    <a:gd name="connsiteX0" fmla="*/ 896859 w 3310988"/>
                    <a:gd name="connsiteY0" fmla="*/ 1671444 h 3206408"/>
                    <a:gd name="connsiteX1" fmla="*/ 901790 w 3310988"/>
                    <a:gd name="connsiteY1" fmla="*/ 1679023 h 3206408"/>
                    <a:gd name="connsiteX2" fmla="*/ 904045 w 3310988"/>
                    <a:gd name="connsiteY2" fmla="*/ 1683315 h 3206408"/>
                    <a:gd name="connsiteX3" fmla="*/ 911443 w 3310988"/>
                    <a:gd name="connsiteY3" fmla="*/ 1698615 h 3206408"/>
                    <a:gd name="connsiteX4" fmla="*/ 915191 w 3310988"/>
                    <a:gd name="connsiteY4" fmla="*/ 1706835 h 3206408"/>
                    <a:gd name="connsiteX5" fmla="*/ 932180 w 3310988"/>
                    <a:gd name="connsiteY5" fmla="*/ 1746903 h 3206408"/>
                    <a:gd name="connsiteX6" fmla="*/ 1069340 w 3310988"/>
                    <a:gd name="connsiteY6" fmla="*/ 2036463 h 3206408"/>
                    <a:gd name="connsiteX7" fmla="*/ 1113311 w 3310988"/>
                    <a:gd name="connsiteY7" fmla="*/ 2107281 h 3206408"/>
                    <a:gd name="connsiteX8" fmla="*/ 1121792 w 3310988"/>
                    <a:gd name="connsiteY8" fmla="*/ 2116715 h 3206408"/>
                    <a:gd name="connsiteX9" fmla="*/ 1130194 w 3310988"/>
                    <a:gd name="connsiteY9" fmla="*/ 2129570 h 3206408"/>
                    <a:gd name="connsiteX10" fmla="*/ 1168481 w 3310988"/>
                    <a:gd name="connsiteY10" fmla="*/ 2168648 h 3206408"/>
                    <a:gd name="connsiteX11" fmla="*/ 1121792 w 3310988"/>
                    <a:gd name="connsiteY11" fmla="*/ 2116715 h 3206408"/>
                    <a:gd name="connsiteX12" fmla="*/ 1069341 w 3310988"/>
                    <a:gd name="connsiteY12" fmla="*/ 2036464 h 3206408"/>
                    <a:gd name="connsiteX13" fmla="*/ 932181 w 3310988"/>
                    <a:gd name="connsiteY13" fmla="*/ 1746904 h 3206408"/>
                    <a:gd name="connsiteX14" fmla="*/ 917449 w 3310988"/>
                    <a:gd name="connsiteY14" fmla="*/ 1711785 h 3206408"/>
                    <a:gd name="connsiteX15" fmla="*/ 915191 w 3310988"/>
                    <a:gd name="connsiteY15" fmla="*/ 1706835 h 3206408"/>
                    <a:gd name="connsiteX16" fmla="*/ 913582 w 3310988"/>
                    <a:gd name="connsiteY16" fmla="*/ 1703039 h 3206408"/>
                    <a:gd name="connsiteX17" fmla="*/ 911443 w 3310988"/>
                    <a:gd name="connsiteY17" fmla="*/ 1698615 h 3206408"/>
                    <a:gd name="connsiteX18" fmla="*/ 907227 w 3310988"/>
                    <a:gd name="connsiteY18" fmla="*/ 1689371 h 3206408"/>
                    <a:gd name="connsiteX19" fmla="*/ 904045 w 3310988"/>
                    <a:gd name="connsiteY19" fmla="*/ 1683315 h 3206408"/>
                    <a:gd name="connsiteX20" fmla="*/ 902491 w 3310988"/>
                    <a:gd name="connsiteY20" fmla="*/ 1680101 h 3206408"/>
                    <a:gd name="connsiteX21" fmla="*/ 901790 w 3310988"/>
                    <a:gd name="connsiteY21" fmla="*/ 1679023 h 3206408"/>
                    <a:gd name="connsiteX22" fmla="*/ 900652 w 3310988"/>
                    <a:gd name="connsiteY22" fmla="*/ 1676858 h 3206408"/>
                    <a:gd name="connsiteX23" fmla="*/ 896859 w 3310988"/>
                    <a:gd name="connsiteY23" fmla="*/ 1671444 h 3206408"/>
                    <a:gd name="connsiteX24" fmla="*/ 989331 w 3310988"/>
                    <a:gd name="connsiteY24" fmla="*/ 1227749 h 3206408"/>
                    <a:gd name="connsiteX25" fmla="*/ 1973553 w 3310988"/>
                    <a:gd name="connsiteY25" fmla="*/ 2115926 h 3206408"/>
                    <a:gd name="connsiteX26" fmla="*/ 1978220 w 3310988"/>
                    <a:gd name="connsiteY26" fmla="*/ 2208346 h 3206408"/>
                    <a:gd name="connsiteX27" fmla="*/ 1978219 w 3310988"/>
                    <a:gd name="connsiteY27" fmla="*/ 2208346 h 3206408"/>
                    <a:gd name="connsiteX28" fmla="*/ 1978660 w 3310988"/>
                    <a:gd name="connsiteY28" fmla="*/ 2217078 h 3206408"/>
                    <a:gd name="connsiteX29" fmla="*/ 989330 w 3310988"/>
                    <a:gd name="connsiteY29" fmla="*/ 3206408 h 3206408"/>
                    <a:gd name="connsiteX30" fmla="*/ 0 w 3310988"/>
                    <a:gd name="connsiteY30" fmla="*/ 2217078 h 3206408"/>
                    <a:gd name="connsiteX31" fmla="*/ 888177 w 3310988"/>
                    <a:gd name="connsiteY31" fmla="*/ 1232856 h 3206408"/>
                    <a:gd name="connsiteX32" fmla="*/ 970284 w 3310988"/>
                    <a:gd name="connsiteY32" fmla="*/ 1228710 h 3206408"/>
                    <a:gd name="connsiteX33" fmla="*/ 970280 w 3310988"/>
                    <a:gd name="connsiteY33" fmla="*/ 1228743 h 3206408"/>
                    <a:gd name="connsiteX34" fmla="*/ 947420 w 3310988"/>
                    <a:gd name="connsiteY34" fmla="*/ 1327803 h 3206408"/>
                    <a:gd name="connsiteX35" fmla="*/ 939800 w 3310988"/>
                    <a:gd name="connsiteY35" fmla="*/ 1373523 h 3206408"/>
                    <a:gd name="connsiteX36" fmla="*/ 909320 w 3310988"/>
                    <a:gd name="connsiteY36" fmla="*/ 1442103 h 3206408"/>
                    <a:gd name="connsiteX37" fmla="*/ 886460 w 3310988"/>
                    <a:gd name="connsiteY37" fmla="*/ 1480203 h 3206408"/>
                    <a:gd name="connsiteX38" fmla="*/ 878840 w 3310988"/>
                    <a:gd name="connsiteY38" fmla="*/ 1609743 h 3206408"/>
                    <a:gd name="connsiteX39" fmla="*/ 879037 w 3310988"/>
                    <a:gd name="connsiteY39" fmla="*/ 1610540 h 3206408"/>
                    <a:gd name="connsiteX40" fmla="*/ 887347 w 3310988"/>
                    <a:gd name="connsiteY40" fmla="*/ 1644347 h 3206408"/>
                    <a:gd name="connsiteX41" fmla="*/ 889965 w 3310988"/>
                    <a:gd name="connsiteY41" fmla="*/ 1655248 h 3206408"/>
                    <a:gd name="connsiteX42" fmla="*/ 892217 w 3310988"/>
                    <a:gd name="connsiteY42" fmla="*/ 1664689 h 3206408"/>
                    <a:gd name="connsiteX43" fmla="*/ 892296 w 3310988"/>
                    <a:gd name="connsiteY43" fmla="*/ 1664978 h 3206408"/>
                    <a:gd name="connsiteX44" fmla="*/ 892781 w 3310988"/>
                    <a:gd name="connsiteY44" fmla="*/ 1667005 h 3206408"/>
                    <a:gd name="connsiteX45" fmla="*/ 893770 w 3310988"/>
                    <a:gd name="connsiteY45" fmla="*/ 1670382 h 3206408"/>
                    <a:gd name="connsiteX46" fmla="*/ 893771 w 3310988"/>
                    <a:gd name="connsiteY46" fmla="*/ 1670382 h 3206408"/>
                    <a:gd name="connsiteX47" fmla="*/ 892296 w 3310988"/>
                    <a:gd name="connsiteY47" fmla="*/ 1664978 h 3206408"/>
                    <a:gd name="connsiteX48" fmla="*/ 890540 w 3310988"/>
                    <a:gd name="connsiteY48" fmla="*/ 1657642 h 3206408"/>
                    <a:gd name="connsiteX49" fmla="*/ 889965 w 3310988"/>
                    <a:gd name="connsiteY49" fmla="*/ 1655248 h 3206408"/>
                    <a:gd name="connsiteX50" fmla="*/ 887923 w 3310988"/>
                    <a:gd name="connsiteY50" fmla="*/ 1646691 h 3206408"/>
                    <a:gd name="connsiteX51" fmla="*/ 887347 w 3310988"/>
                    <a:gd name="connsiteY51" fmla="*/ 1644347 h 3206408"/>
                    <a:gd name="connsiteX52" fmla="*/ 886181 w 3310988"/>
                    <a:gd name="connsiteY52" fmla="*/ 1639489 h 3206408"/>
                    <a:gd name="connsiteX53" fmla="*/ 879037 w 3310988"/>
                    <a:gd name="connsiteY53" fmla="*/ 1610540 h 3206408"/>
                    <a:gd name="connsiteX54" fmla="*/ 878841 w 3310988"/>
                    <a:gd name="connsiteY54" fmla="*/ 1609744 h 3206408"/>
                    <a:gd name="connsiteX55" fmla="*/ 886461 w 3310988"/>
                    <a:gd name="connsiteY55" fmla="*/ 1480204 h 3206408"/>
                    <a:gd name="connsiteX56" fmla="*/ 909321 w 3310988"/>
                    <a:gd name="connsiteY56" fmla="*/ 1442104 h 3206408"/>
                    <a:gd name="connsiteX57" fmla="*/ 939801 w 3310988"/>
                    <a:gd name="connsiteY57" fmla="*/ 1373524 h 3206408"/>
                    <a:gd name="connsiteX58" fmla="*/ 947421 w 3310988"/>
                    <a:gd name="connsiteY58" fmla="*/ 1327804 h 3206408"/>
                    <a:gd name="connsiteX59" fmla="*/ 970281 w 3310988"/>
                    <a:gd name="connsiteY59" fmla="*/ 1228744 h 3206408"/>
                    <a:gd name="connsiteX60" fmla="*/ 970285 w 3310988"/>
                    <a:gd name="connsiteY60" fmla="*/ 1228711 h 3206408"/>
                    <a:gd name="connsiteX61" fmla="*/ 2207134 w 3310988"/>
                    <a:gd name="connsiteY61" fmla="*/ 0 h 3206408"/>
                    <a:gd name="connsiteX62" fmla="*/ 2209278 w 3310988"/>
                    <a:gd name="connsiteY62" fmla="*/ 45281 h 3206408"/>
                    <a:gd name="connsiteX63" fmla="*/ 3092961 w 3310988"/>
                    <a:gd name="connsiteY63" fmla="*/ 934591 h 3206408"/>
                    <a:gd name="connsiteX64" fmla="*/ 3165680 w 3310988"/>
                    <a:gd name="connsiteY64" fmla="*/ 938263 h 3206408"/>
                    <a:gd name="connsiteX65" fmla="*/ 3165680 w 3310988"/>
                    <a:gd name="connsiteY65" fmla="*/ 938262 h 3206408"/>
                    <a:gd name="connsiteX66" fmla="*/ 3194113 w 3310988"/>
                    <a:gd name="connsiteY66" fmla="*/ 939698 h 3206408"/>
                    <a:gd name="connsiteX67" fmla="*/ 3310988 w 3310988"/>
                    <a:gd name="connsiteY67" fmla="*/ 939698 h 3206408"/>
                    <a:gd name="connsiteX68" fmla="*/ 3297616 w 3310988"/>
                    <a:gd name="connsiteY68" fmla="*/ 941696 h 3206408"/>
                    <a:gd name="connsiteX69" fmla="*/ 3271340 w 3310988"/>
                    <a:gd name="connsiteY69" fmla="*/ 943023 h 3206408"/>
                    <a:gd name="connsiteX70" fmla="*/ 3271340 w 3310988"/>
                    <a:gd name="connsiteY70" fmla="*/ 943022 h 3206408"/>
                    <a:gd name="connsiteX71" fmla="*/ 3196464 w 3310988"/>
                    <a:gd name="connsiteY71" fmla="*/ 946803 h 3206408"/>
                    <a:gd name="connsiteX72" fmla="*/ 2912108 w 3310988"/>
                    <a:gd name="connsiteY72" fmla="*/ 946803 h 3206408"/>
                    <a:gd name="connsiteX73" fmla="*/ 1978661 w 3310988"/>
                    <a:gd name="connsiteY73" fmla="*/ 1880250 h 3206408"/>
                    <a:gd name="connsiteX74" fmla="*/ 1978661 w 3310988"/>
                    <a:gd name="connsiteY74" fmla="*/ 2208313 h 3206408"/>
                    <a:gd name="connsiteX75" fmla="*/ 1978220 w 3310988"/>
                    <a:gd name="connsiteY75" fmla="*/ 2208345 h 3206408"/>
                    <a:gd name="connsiteX76" fmla="*/ 1973553 w 3310988"/>
                    <a:gd name="connsiteY76" fmla="*/ 2115925 h 3206408"/>
                    <a:gd name="connsiteX77" fmla="*/ 989331 w 3310988"/>
                    <a:gd name="connsiteY77" fmla="*/ 1227748 h 3206408"/>
                    <a:gd name="connsiteX78" fmla="*/ 1273687 w 3310988"/>
                    <a:gd name="connsiteY78" fmla="*/ 1227748 h 3206408"/>
                    <a:gd name="connsiteX79" fmla="*/ 2207134 w 3310988"/>
                    <a:gd name="connsiteY79" fmla="*/ 294301 h 3206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3310988" h="3206408">
                      <a:moveTo>
                        <a:pt x="896859" y="1671444"/>
                      </a:moveTo>
                      <a:lnTo>
                        <a:pt x="901790" y="1679023"/>
                      </a:lnTo>
                      <a:lnTo>
                        <a:pt x="904045" y="1683315"/>
                      </a:lnTo>
                      <a:lnTo>
                        <a:pt x="911443" y="1698615"/>
                      </a:lnTo>
                      <a:lnTo>
                        <a:pt x="915191" y="1706835"/>
                      </a:lnTo>
                      <a:lnTo>
                        <a:pt x="932180" y="1746903"/>
                      </a:lnTo>
                      <a:cubicBezTo>
                        <a:pt x="1033920" y="1996629"/>
                        <a:pt x="907455" y="1753164"/>
                        <a:pt x="1069340" y="2036463"/>
                      </a:cubicBezTo>
                      <a:cubicBezTo>
                        <a:pt x="1082723" y="2059884"/>
                        <a:pt x="1097084" y="2084370"/>
                        <a:pt x="1113311" y="2107281"/>
                      </a:cubicBezTo>
                      <a:lnTo>
                        <a:pt x="1121792" y="2116715"/>
                      </a:lnTo>
                      <a:lnTo>
                        <a:pt x="1130194" y="2129570"/>
                      </a:lnTo>
                      <a:lnTo>
                        <a:pt x="1168481" y="2168648"/>
                      </a:lnTo>
                      <a:lnTo>
                        <a:pt x="1121792" y="2116715"/>
                      </a:lnTo>
                      <a:lnTo>
                        <a:pt x="1069341" y="2036464"/>
                      </a:lnTo>
                      <a:cubicBezTo>
                        <a:pt x="907456" y="1753165"/>
                        <a:pt x="1033921" y="1996630"/>
                        <a:pt x="932181" y="1746904"/>
                      </a:cubicBezTo>
                      <a:cubicBezTo>
                        <a:pt x="926422" y="1732769"/>
                        <a:pt x="921560" y="1721218"/>
                        <a:pt x="917449" y="1711785"/>
                      </a:cubicBezTo>
                      <a:lnTo>
                        <a:pt x="915191" y="1706835"/>
                      </a:lnTo>
                      <a:lnTo>
                        <a:pt x="913582" y="1703039"/>
                      </a:lnTo>
                      <a:lnTo>
                        <a:pt x="911443" y="1698615"/>
                      </a:lnTo>
                      <a:lnTo>
                        <a:pt x="907227" y="1689371"/>
                      </a:lnTo>
                      <a:lnTo>
                        <a:pt x="904045" y="1683315"/>
                      </a:lnTo>
                      <a:lnTo>
                        <a:pt x="902491" y="1680101"/>
                      </a:lnTo>
                      <a:lnTo>
                        <a:pt x="901790" y="1679023"/>
                      </a:lnTo>
                      <a:lnTo>
                        <a:pt x="900652" y="1676858"/>
                      </a:lnTo>
                      <a:cubicBezTo>
                        <a:pt x="898972" y="1674026"/>
                        <a:pt x="897756" y="1672377"/>
                        <a:pt x="896859" y="1671444"/>
                      </a:cubicBezTo>
                      <a:close/>
                      <a:moveTo>
                        <a:pt x="989331" y="1227749"/>
                      </a:moveTo>
                      <a:cubicBezTo>
                        <a:pt x="1501573" y="1227749"/>
                        <a:pt x="1922889" y="1617050"/>
                        <a:pt x="1973553" y="2115926"/>
                      </a:cubicBezTo>
                      <a:lnTo>
                        <a:pt x="1978220" y="2208346"/>
                      </a:lnTo>
                      <a:lnTo>
                        <a:pt x="1978219" y="2208346"/>
                      </a:lnTo>
                      <a:lnTo>
                        <a:pt x="1978660" y="2217078"/>
                      </a:lnTo>
                      <a:cubicBezTo>
                        <a:pt x="1978660" y="2763470"/>
                        <a:pt x="1535722" y="3206408"/>
                        <a:pt x="989330" y="3206408"/>
                      </a:cubicBezTo>
                      <a:cubicBezTo>
                        <a:pt x="442938" y="3206408"/>
                        <a:pt x="0" y="2763470"/>
                        <a:pt x="0" y="2217078"/>
                      </a:cubicBezTo>
                      <a:cubicBezTo>
                        <a:pt x="0" y="1704836"/>
                        <a:pt x="389301" y="1283519"/>
                        <a:pt x="888177" y="1232856"/>
                      </a:cubicBezTo>
                      <a:lnTo>
                        <a:pt x="970284" y="1228710"/>
                      </a:lnTo>
                      <a:lnTo>
                        <a:pt x="970280" y="1228743"/>
                      </a:lnTo>
                      <a:cubicBezTo>
                        <a:pt x="960385" y="1302953"/>
                        <a:pt x="965989" y="1247339"/>
                        <a:pt x="947420" y="1327803"/>
                      </a:cubicBezTo>
                      <a:cubicBezTo>
                        <a:pt x="943946" y="1342858"/>
                        <a:pt x="942340" y="1358283"/>
                        <a:pt x="939800" y="1373523"/>
                      </a:cubicBezTo>
                      <a:cubicBezTo>
                        <a:pt x="927689" y="1403800"/>
                        <a:pt x="924575" y="1414644"/>
                        <a:pt x="909320" y="1442103"/>
                      </a:cubicBezTo>
                      <a:cubicBezTo>
                        <a:pt x="902127" y="1455050"/>
                        <a:pt x="889109" y="1465631"/>
                        <a:pt x="886460" y="1480203"/>
                      </a:cubicBezTo>
                      <a:cubicBezTo>
                        <a:pt x="878722" y="1522760"/>
                        <a:pt x="881380" y="1566563"/>
                        <a:pt x="878840" y="1609743"/>
                      </a:cubicBezTo>
                      <a:lnTo>
                        <a:pt x="879037" y="1610540"/>
                      </a:lnTo>
                      <a:lnTo>
                        <a:pt x="887347" y="1644347"/>
                      </a:lnTo>
                      <a:lnTo>
                        <a:pt x="889965" y="1655248"/>
                      </a:lnTo>
                      <a:lnTo>
                        <a:pt x="892217" y="1664689"/>
                      </a:lnTo>
                      <a:lnTo>
                        <a:pt x="892296" y="1664978"/>
                      </a:lnTo>
                      <a:lnTo>
                        <a:pt x="892781" y="1667005"/>
                      </a:lnTo>
                      <a:cubicBezTo>
                        <a:pt x="893271" y="1668972"/>
                        <a:pt x="893553" y="1669942"/>
                        <a:pt x="893770" y="1670382"/>
                      </a:cubicBezTo>
                      <a:lnTo>
                        <a:pt x="893771" y="1670382"/>
                      </a:lnTo>
                      <a:lnTo>
                        <a:pt x="892296" y="1664978"/>
                      </a:lnTo>
                      <a:lnTo>
                        <a:pt x="890540" y="1657642"/>
                      </a:lnTo>
                      <a:lnTo>
                        <a:pt x="889965" y="1655248"/>
                      </a:lnTo>
                      <a:lnTo>
                        <a:pt x="887923" y="1646691"/>
                      </a:lnTo>
                      <a:lnTo>
                        <a:pt x="887347" y="1644347"/>
                      </a:lnTo>
                      <a:lnTo>
                        <a:pt x="886181" y="1639489"/>
                      </a:lnTo>
                      <a:lnTo>
                        <a:pt x="879037" y="1610540"/>
                      </a:lnTo>
                      <a:lnTo>
                        <a:pt x="878841" y="1609744"/>
                      </a:lnTo>
                      <a:cubicBezTo>
                        <a:pt x="881381" y="1566564"/>
                        <a:pt x="878723" y="1522761"/>
                        <a:pt x="886461" y="1480204"/>
                      </a:cubicBezTo>
                      <a:cubicBezTo>
                        <a:pt x="889110" y="1465632"/>
                        <a:pt x="902128" y="1455051"/>
                        <a:pt x="909321" y="1442104"/>
                      </a:cubicBezTo>
                      <a:cubicBezTo>
                        <a:pt x="924576" y="1414645"/>
                        <a:pt x="927690" y="1403801"/>
                        <a:pt x="939801" y="1373524"/>
                      </a:cubicBezTo>
                      <a:cubicBezTo>
                        <a:pt x="942341" y="1358284"/>
                        <a:pt x="943947" y="1342859"/>
                        <a:pt x="947421" y="1327804"/>
                      </a:cubicBezTo>
                      <a:cubicBezTo>
                        <a:pt x="965990" y="1247340"/>
                        <a:pt x="960386" y="1302954"/>
                        <a:pt x="970281" y="1228744"/>
                      </a:cubicBezTo>
                      <a:lnTo>
                        <a:pt x="970285" y="1228711"/>
                      </a:lnTo>
                      <a:close/>
                      <a:moveTo>
                        <a:pt x="2207134" y="0"/>
                      </a:moveTo>
                      <a:lnTo>
                        <a:pt x="2209278" y="45281"/>
                      </a:lnTo>
                      <a:cubicBezTo>
                        <a:pt x="2253875" y="513829"/>
                        <a:pt x="2625265" y="887095"/>
                        <a:pt x="3092961" y="934591"/>
                      </a:cubicBezTo>
                      <a:lnTo>
                        <a:pt x="3165680" y="938263"/>
                      </a:lnTo>
                      <a:lnTo>
                        <a:pt x="3165680" y="938262"/>
                      </a:lnTo>
                      <a:lnTo>
                        <a:pt x="3194113" y="939698"/>
                      </a:lnTo>
                      <a:lnTo>
                        <a:pt x="3310988" y="939698"/>
                      </a:lnTo>
                      <a:lnTo>
                        <a:pt x="3297616" y="941696"/>
                      </a:lnTo>
                      <a:lnTo>
                        <a:pt x="3271340" y="943023"/>
                      </a:lnTo>
                      <a:lnTo>
                        <a:pt x="3271340" y="943022"/>
                      </a:lnTo>
                      <a:lnTo>
                        <a:pt x="3196464" y="946803"/>
                      </a:lnTo>
                      <a:lnTo>
                        <a:pt x="2912108" y="946803"/>
                      </a:lnTo>
                      <a:cubicBezTo>
                        <a:pt x="2396579" y="946803"/>
                        <a:pt x="1978661" y="1364721"/>
                        <a:pt x="1978661" y="1880250"/>
                      </a:cubicBezTo>
                      <a:lnTo>
                        <a:pt x="1978661" y="2208313"/>
                      </a:lnTo>
                      <a:lnTo>
                        <a:pt x="1978220" y="2208345"/>
                      </a:lnTo>
                      <a:lnTo>
                        <a:pt x="1973553" y="2115925"/>
                      </a:lnTo>
                      <a:cubicBezTo>
                        <a:pt x="1922889" y="1617049"/>
                        <a:pt x="1501573" y="1227748"/>
                        <a:pt x="989331" y="1227748"/>
                      </a:cubicBezTo>
                      <a:lnTo>
                        <a:pt x="1273687" y="1227748"/>
                      </a:lnTo>
                      <a:cubicBezTo>
                        <a:pt x="1789216" y="1227748"/>
                        <a:pt x="2207134" y="809830"/>
                        <a:pt x="2207134" y="29430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chemeClr val="bg1">
                        <a:lumMod val="95000"/>
                      </a:schemeClr>
                    </a:gs>
                    <a:gs pos="25000">
                      <a:srgbClr val="FF00FF"/>
                    </a:gs>
                  </a:gsLst>
                  <a:lin ang="0" scaled="1"/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0D6CD341-530F-3590-0989-B5822216062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40937" y="830356"/>
                  <a:ext cx="1976309" cy="1971554"/>
                </a:xfrm>
                <a:custGeom>
                  <a:avLst/>
                  <a:gdLst>
                    <a:gd name="connsiteX0" fmla="*/ 989329 w 1976309"/>
                    <a:gd name="connsiteY0" fmla="*/ 0 h 1971554"/>
                    <a:gd name="connsiteX1" fmla="*/ 1542473 w 1976309"/>
                    <a:gd name="connsiteY1" fmla="*/ 168962 h 1971554"/>
                    <a:gd name="connsiteX2" fmla="*/ 1688709 w 1976309"/>
                    <a:gd name="connsiteY2" fmla="*/ 289618 h 1971554"/>
                    <a:gd name="connsiteX3" fmla="*/ 1689273 w 1976309"/>
                    <a:gd name="connsiteY3" fmla="*/ 290231 h 1971554"/>
                    <a:gd name="connsiteX4" fmla="*/ 1800721 w 1976309"/>
                    <a:gd name="connsiteY4" fmla="*/ 425307 h 1971554"/>
                    <a:gd name="connsiteX5" fmla="*/ 1859487 w 1976309"/>
                    <a:gd name="connsiteY5" fmla="*/ 518243 h 1971554"/>
                    <a:gd name="connsiteX6" fmla="*/ 1900913 w 1976309"/>
                    <a:gd name="connsiteY6" fmla="*/ 604238 h 1971554"/>
                    <a:gd name="connsiteX7" fmla="*/ 1925975 w 1976309"/>
                    <a:gd name="connsiteY7" fmla="*/ 672711 h 1971554"/>
                    <a:gd name="connsiteX8" fmla="*/ 1935277 w 1976309"/>
                    <a:gd name="connsiteY8" fmla="*/ 699393 h 1971554"/>
                    <a:gd name="connsiteX9" fmla="*/ 1936021 w 1976309"/>
                    <a:gd name="connsiteY9" fmla="*/ 702286 h 1971554"/>
                    <a:gd name="connsiteX10" fmla="*/ 1957427 w 1976309"/>
                    <a:gd name="connsiteY10" fmla="*/ 788885 h 1971554"/>
                    <a:gd name="connsiteX11" fmla="*/ 1971202 w 1976309"/>
                    <a:gd name="connsiteY11" fmla="*/ 881072 h 1971554"/>
                    <a:gd name="connsiteX12" fmla="*/ 1972529 w 1976309"/>
                    <a:gd name="connsiteY12" fmla="*/ 907348 h 1971554"/>
                    <a:gd name="connsiteX13" fmla="*/ 1972528 w 1976309"/>
                    <a:gd name="connsiteY13" fmla="*/ 907348 h 1971554"/>
                    <a:gd name="connsiteX14" fmla="*/ 1976309 w 1976309"/>
                    <a:gd name="connsiteY14" fmla="*/ 982224 h 1971554"/>
                    <a:gd name="connsiteX15" fmla="*/ 1976309 w 1976309"/>
                    <a:gd name="connsiteY15" fmla="*/ 1038961 h 1971554"/>
                    <a:gd name="connsiteX16" fmla="*/ 1974165 w 1976309"/>
                    <a:gd name="connsiteY16" fmla="*/ 1084242 h 1971554"/>
                    <a:gd name="connsiteX17" fmla="*/ 1182669 w 1976309"/>
                    <a:gd name="connsiteY17" fmla="*/ 1959777 h 1971554"/>
                    <a:gd name="connsiteX18" fmla="*/ 1103854 w 1976309"/>
                    <a:gd name="connsiteY18" fmla="*/ 1971554 h 1971554"/>
                    <a:gd name="connsiteX19" fmla="*/ 986979 w 1976309"/>
                    <a:gd name="connsiteY19" fmla="*/ 1971554 h 1971554"/>
                    <a:gd name="connsiteX20" fmla="*/ 958546 w 1976309"/>
                    <a:gd name="connsiteY20" fmla="*/ 1970118 h 1971554"/>
                    <a:gd name="connsiteX21" fmla="*/ 958546 w 1976309"/>
                    <a:gd name="connsiteY21" fmla="*/ 1970119 h 1971554"/>
                    <a:gd name="connsiteX22" fmla="*/ 885827 w 1976309"/>
                    <a:gd name="connsiteY22" fmla="*/ 1966447 h 1971554"/>
                    <a:gd name="connsiteX23" fmla="*/ 2144 w 1976309"/>
                    <a:gd name="connsiteY23" fmla="*/ 1077137 h 1971554"/>
                    <a:gd name="connsiteX24" fmla="*/ 0 w 1976309"/>
                    <a:gd name="connsiteY24" fmla="*/ 1031856 h 1971554"/>
                    <a:gd name="connsiteX25" fmla="*/ 0 w 1976309"/>
                    <a:gd name="connsiteY25" fmla="*/ 989329 h 1971554"/>
                    <a:gd name="connsiteX26" fmla="*/ 1436 w 1976309"/>
                    <a:gd name="connsiteY26" fmla="*/ 960896 h 1971554"/>
                    <a:gd name="connsiteX27" fmla="*/ 1435 w 1976309"/>
                    <a:gd name="connsiteY27" fmla="*/ 960896 h 1971554"/>
                    <a:gd name="connsiteX28" fmla="*/ 5107 w 1976309"/>
                    <a:gd name="connsiteY28" fmla="*/ 888177 h 1971554"/>
                    <a:gd name="connsiteX29" fmla="*/ 989329 w 1976309"/>
                    <a:gd name="connsiteY29" fmla="*/ 0 h 1971554"/>
                    <a:gd name="connsiteX30" fmla="*/ 1441630 w 1976309"/>
                    <a:gd name="connsiteY30" fmla="*/ 1065445 h 1971554"/>
                    <a:gd name="connsiteX31" fmla="*/ 1438005 w 1976309"/>
                    <a:gd name="connsiteY31" fmla="*/ 1067335 h 1971554"/>
                    <a:gd name="connsiteX32" fmla="*/ 1435766 w 1976309"/>
                    <a:gd name="connsiteY32" fmla="*/ 1068788 h 1971554"/>
                    <a:gd name="connsiteX33" fmla="*/ 1435750 w 1976309"/>
                    <a:gd name="connsiteY33" fmla="*/ 1068800 h 1971554"/>
                    <a:gd name="connsiteX34" fmla="*/ 1435733 w 1976309"/>
                    <a:gd name="connsiteY34" fmla="*/ 1068811 h 1971554"/>
                    <a:gd name="connsiteX35" fmla="*/ 1428863 w 1976309"/>
                    <a:gd name="connsiteY35" fmla="*/ 1073979 h 1971554"/>
                    <a:gd name="connsiteX36" fmla="*/ 1393094 w 1976309"/>
                    <a:gd name="connsiteY36" fmla="*/ 1101558 h 1971554"/>
                    <a:gd name="connsiteX37" fmla="*/ 1441630 w 1976309"/>
                    <a:gd name="connsiteY37" fmla="*/ 1065445 h 1971554"/>
                    <a:gd name="connsiteX38" fmla="*/ 869996 w 1976309"/>
                    <a:gd name="connsiteY38" fmla="*/ 1395444 h 1971554"/>
                    <a:gd name="connsiteX39" fmla="*/ 904219 w 1976309"/>
                    <a:gd name="connsiteY39" fmla="*/ 1440355 h 1971554"/>
                    <a:gd name="connsiteX40" fmla="*/ 902766 w 1976309"/>
                    <a:gd name="connsiteY40" fmla="*/ 1438116 h 1971554"/>
                    <a:gd name="connsiteX41" fmla="*/ 902754 w 1976309"/>
                    <a:gd name="connsiteY41" fmla="*/ 1438100 h 1971554"/>
                    <a:gd name="connsiteX42" fmla="*/ 902743 w 1976309"/>
                    <a:gd name="connsiteY42" fmla="*/ 1438083 h 1971554"/>
                    <a:gd name="connsiteX43" fmla="*/ 897575 w 1976309"/>
                    <a:gd name="connsiteY43" fmla="*/ 1431213 h 1971554"/>
                    <a:gd name="connsiteX44" fmla="*/ 869996 w 1976309"/>
                    <a:gd name="connsiteY44" fmla="*/ 1395444 h 19715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76309" h="1971554">
                      <a:moveTo>
                        <a:pt x="989329" y="0"/>
                      </a:moveTo>
                      <a:cubicBezTo>
                        <a:pt x="1194226" y="0"/>
                        <a:pt x="1384575" y="62288"/>
                        <a:pt x="1542473" y="168962"/>
                      </a:cubicBezTo>
                      <a:lnTo>
                        <a:pt x="1688709" y="289618"/>
                      </a:lnTo>
                      <a:lnTo>
                        <a:pt x="1689273" y="290231"/>
                      </a:lnTo>
                      <a:lnTo>
                        <a:pt x="1800721" y="425307"/>
                      </a:lnTo>
                      <a:lnTo>
                        <a:pt x="1859487" y="518243"/>
                      </a:lnTo>
                      <a:lnTo>
                        <a:pt x="1900913" y="604238"/>
                      </a:lnTo>
                      <a:lnTo>
                        <a:pt x="1925975" y="672711"/>
                      </a:lnTo>
                      <a:lnTo>
                        <a:pt x="1935277" y="699393"/>
                      </a:lnTo>
                      <a:lnTo>
                        <a:pt x="1936021" y="702286"/>
                      </a:lnTo>
                      <a:lnTo>
                        <a:pt x="1957427" y="788885"/>
                      </a:lnTo>
                      <a:cubicBezTo>
                        <a:pt x="1963422" y="819141"/>
                        <a:pt x="1968036" y="849892"/>
                        <a:pt x="1971202" y="881072"/>
                      </a:cubicBezTo>
                      <a:lnTo>
                        <a:pt x="1972529" y="907348"/>
                      </a:lnTo>
                      <a:lnTo>
                        <a:pt x="1972528" y="907348"/>
                      </a:lnTo>
                      <a:lnTo>
                        <a:pt x="1976309" y="982224"/>
                      </a:lnTo>
                      <a:lnTo>
                        <a:pt x="1976309" y="1038961"/>
                      </a:lnTo>
                      <a:lnTo>
                        <a:pt x="1974165" y="1084242"/>
                      </a:lnTo>
                      <a:cubicBezTo>
                        <a:pt x="1932542" y="1521552"/>
                        <a:pt x="1606245" y="1875863"/>
                        <a:pt x="1182669" y="1959777"/>
                      </a:cubicBezTo>
                      <a:lnTo>
                        <a:pt x="1103854" y="1971554"/>
                      </a:lnTo>
                      <a:lnTo>
                        <a:pt x="986979" y="1971554"/>
                      </a:lnTo>
                      <a:lnTo>
                        <a:pt x="958546" y="1970118"/>
                      </a:lnTo>
                      <a:lnTo>
                        <a:pt x="958546" y="1970119"/>
                      </a:lnTo>
                      <a:lnTo>
                        <a:pt x="885827" y="1966447"/>
                      </a:lnTo>
                      <a:cubicBezTo>
                        <a:pt x="418131" y="1918951"/>
                        <a:pt x="46741" y="1545685"/>
                        <a:pt x="2144" y="1077137"/>
                      </a:cubicBezTo>
                      <a:lnTo>
                        <a:pt x="0" y="1031856"/>
                      </a:lnTo>
                      <a:lnTo>
                        <a:pt x="0" y="989329"/>
                      </a:lnTo>
                      <a:lnTo>
                        <a:pt x="1436" y="960896"/>
                      </a:lnTo>
                      <a:lnTo>
                        <a:pt x="1435" y="960896"/>
                      </a:lnTo>
                      <a:lnTo>
                        <a:pt x="5107" y="888177"/>
                      </a:lnTo>
                      <a:cubicBezTo>
                        <a:pt x="55770" y="389301"/>
                        <a:pt x="477086" y="0"/>
                        <a:pt x="989329" y="0"/>
                      </a:cubicBezTo>
                      <a:close/>
                      <a:moveTo>
                        <a:pt x="1441630" y="1065445"/>
                      </a:moveTo>
                      <a:cubicBezTo>
                        <a:pt x="1441611" y="1065238"/>
                        <a:pt x="1440510" y="1065790"/>
                        <a:pt x="1438005" y="1067335"/>
                      </a:cubicBezTo>
                      <a:lnTo>
                        <a:pt x="1435766" y="1068788"/>
                      </a:lnTo>
                      <a:lnTo>
                        <a:pt x="1435750" y="1068800"/>
                      </a:lnTo>
                      <a:lnTo>
                        <a:pt x="1435733" y="1068811"/>
                      </a:lnTo>
                      <a:lnTo>
                        <a:pt x="1428863" y="1073979"/>
                      </a:lnTo>
                      <a:cubicBezTo>
                        <a:pt x="1404594" y="1092311"/>
                        <a:pt x="1394700" y="1100031"/>
                        <a:pt x="1393094" y="1101558"/>
                      </a:cubicBezTo>
                      <a:cubicBezTo>
                        <a:pt x="1388878" y="1105567"/>
                        <a:pt x="1441764" y="1066896"/>
                        <a:pt x="1441630" y="1065445"/>
                      </a:cubicBezTo>
                      <a:close/>
                      <a:moveTo>
                        <a:pt x="869996" y="1395444"/>
                      </a:moveTo>
                      <a:cubicBezTo>
                        <a:pt x="865415" y="1390625"/>
                        <a:pt x="916578" y="1460390"/>
                        <a:pt x="904219" y="1440355"/>
                      </a:cubicBezTo>
                      <a:lnTo>
                        <a:pt x="902766" y="1438116"/>
                      </a:lnTo>
                      <a:lnTo>
                        <a:pt x="902754" y="1438100"/>
                      </a:lnTo>
                      <a:lnTo>
                        <a:pt x="902743" y="1438083"/>
                      </a:lnTo>
                      <a:lnTo>
                        <a:pt x="897575" y="1431213"/>
                      </a:lnTo>
                      <a:cubicBezTo>
                        <a:pt x="879243" y="1406944"/>
                        <a:pt x="871523" y="1397050"/>
                        <a:pt x="869996" y="1395444"/>
                      </a:cubicBezTo>
                      <a:close/>
                    </a:path>
                  </a:pathLst>
                </a:custGeom>
                <a:noFill/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AD02F1AF-1B49-27B9-5C2A-65CD85AF4142}"/>
                </a:ext>
              </a:extLst>
            </p:cNvPr>
            <p:cNvGrpSpPr/>
            <p:nvPr/>
          </p:nvGrpSpPr>
          <p:grpSpPr>
            <a:xfrm rot="18900000">
              <a:off x="5295735" y="11405251"/>
              <a:ext cx="1634836" cy="1634836"/>
              <a:chOff x="6427166" y="3729166"/>
              <a:chExt cx="1634836" cy="1634836"/>
            </a:xfrm>
          </p:grpSpPr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1EEFC0E8-5959-A031-DB42-749BEE19FD85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7ACC07A6-DD60-0E74-8E2F-09F58FF95524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4C06CD22-B350-03BD-CDDB-1114B0122F26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STEP</a:t>
                  </a:r>
                </a:p>
              </p:txBody>
            </p:sp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62FCCF2C-B103-83D7-AD30-C017EEBE4ACC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Russo One" panose="02000503050000020004" pitchFamily="2" charset="0"/>
                    </a:rPr>
                    <a:t>01</a:t>
                  </a:r>
                </a:p>
              </p:txBody>
            </p:sp>
          </p:grpSp>
        </p:grpSp>
      </p:grpSp>
      <p:grpSp>
        <p:nvGrpSpPr>
          <p:cNvPr id="133" name="2">
            <a:extLst>
              <a:ext uri="{FF2B5EF4-FFF2-40B4-BE49-F238E27FC236}">
                <a16:creationId xmlns:a16="http://schemas.microsoft.com/office/drawing/2014/main" id="{8B66EF60-AC27-8AD3-14BD-309EA2AEED4D}"/>
              </a:ext>
            </a:extLst>
          </p:cNvPr>
          <p:cNvGrpSpPr/>
          <p:nvPr/>
        </p:nvGrpSpPr>
        <p:grpSpPr>
          <a:xfrm>
            <a:off x="445570" y="3454019"/>
            <a:ext cx="11246302" cy="11246302"/>
            <a:chOff x="445570" y="3454019"/>
            <a:chExt cx="11246302" cy="11246302"/>
          </a:xfrm>
        </p:grpSpPr>
        <p:grpSp>
          <p:nvGrpSpPr>
            <p:cNvPr id="9" name="2">
              <a:extLst>
                <a:ext uri="{FF2B5EF4-FFF2-40B4-BE49-F238E27FC236}">
                  <a16:creationId xmlns:a16="http://schemas.microsoft.com/office/drawing/2014/main" id="{18CF18DA-B820-E0B1-E630-35D76F495BBC}"/>
                </a:ext>
              </a:extLst>
            </p:cNvPr>
            <p:cNvGrpSpPr/>
            <p:nvPr/>
          </p:nvGrpSpPr>
          <p:grpSpPr>
            <a:xfrm rot="18900000">
              <a:off x="445570" y="3454019"/>
              <a:ext cx="11246302" cy="11246302"/>
              <a:chOff x="1962959" y="-3782767"/>
              <a:chExt cx="11246302" cy="11246302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C354D173-26FC-4F8A-7424-046F11F04DE6}"/>
                  </a:ext>
                </a:extLst>
              </p:cNvPr>
              <p:cNvSpPr/>
              <p:nvPr/>
            </p:nvSpPr>
            <p:spPr>
              <a:xfrm>
                <a:off x="1962959" y="-37827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35D79E3-8264-FD76-263C-91CCEBCB338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93203" y="855756"/>
                <a:ext cx="4183443" cy="4238265"/>
              </a:xfrm>
              <a:custGeom>
                <a:avLst/>
                <a:gdLst>
                  <a:gd name="connsiteX0" fmla="*/ 896859 w 4183443"/>
                  <a:gd name="connsiteY0" fmla="*/ 2703301 h 4238265"/>
                  <a:gd name="connsiteX1" fmla="*/ 901790 w 4183443"/>
                  <a:gd name="connsiteY1" fmla="*/ 2710880 h 4238265"/>
                  <a:gd name="connsiteX2" fmla="*/ 904045 w 4183443"/>
                  <a:gd name="connsiteY2" fmla="*/ 2715172 h 4238265"/>
                  <a:gd name="connsiteX3" fmla="*/ 911443 w 4183443"/>
                  <a:gd name="connsiteY3" fmla="*/ 2730472 h 4238265"/>
                  <a:gd name="connsiteX4" fmla="*/ 915191 w 4183443"/>
                  <a:gd name="connsiteY4" fmla="*/ 2738692 h 4238265"/>
                  <a:gd name="connsiteX5" fmla="*/ 932180 w 4183443"/>
                  <a:gd name="connsiteY5" fmla="*/ 2778760 h 4238265"/>
                  <a:gd name="connsiteX6" fmla="*/ 1069340 w 4183443"/>
                  <a:gd name="connsiteY6" fmla="*/ 3068320 h 4238265"/>
                  <a:gd name="connsiteX7" fmla="*/ 1113311 w 4183443"/>
                  <a:gd name="connsiteY7" fmla="*/ 3139138 h 4238265"/>
                  <a:gd name="connsiteX8" fmla="*/ 1121792 w 4183443"/>
                  <a:gd name="connsiteY8" fmla="*/ 3148572 h 4238265"/>
                  <a:gd name="connsiteX9" fmla="*/ 1130194 w 4183443"/>
                  <a:gd name="connsiteY9" fmla="*/ 3161427 h 4238265"/>
                  <a:gd name="connsiteX10" fmla="*/ 1168481 w 4183443"/>
                  <a:gd name="connsiteY10" fmla="*/ 3200505 h 4238265"/>
                  <a:gd name="connsiteX11" fmla="*/ 1121792 w 4183443"/>
                  <a:gd name="connsiteY11" fmla="*/ 3148572 h 4238265"/>
                  <a:gd name="connsiteX12" fmla="*/ 1069341 w 4183443"/>
                  <a:gd name="connsiteY12" fmla="*/ 3068321 h 4238265"/>
                  <a:gd name="connsiteX13" fmla="*/ 932181 w 4183443"/>
                  <a:gd name="connsiteY13" fmla="*/ 2778761 h 4238265"/>
                  <a:gd name="connsiteX14" fmla="*/ 917449 w 4183443"/>
                  <a:gd name="connsiteY14" fmla="*/ 2743642 h 4238265"/>
                  <a:gd name="connsiteX15" fmla="*/ 915191 w 4183443"/>
                  <a:gd name="connsiteY15" fmla="*/ 2738692 h 4238265"/>
                  <a:gd name="connsiteX16" fmla="*/ 913582 w 4183443"/>
                  <a:gd name="connsiteY16" fmla="*/ 2734896 h 4238265"/>
                  <a:gd name="connsiteX17" fmla="*/ 911443 w 4183443"/>
                  <a:gd name="connsiteY17" fmla="*/ 2730472 h 4238265"/>
                  <a:gd name="connsiteX18" fmla="*/ 907227 w 4183443"/>
                  <a:gd name="connsiteY18" fmla="*/ 2721228 h 4238265"/>
                  <a:gd name="connsiteX19" fmla="*/ 904045 w 4183443"/>
                  <a:gd name="connsiteY19" fmla="*/ 2715172 h 4238265"/>
                  <a:gd name="connsiteX20" fmla="*/ 902491 w 4183443"/>
                  <a:gd name="connsiteY20" fmla="*/ 2711958 h 4238265"/>
                  <a:gd name="connsiteX21" fmla="*/ 901790 w 4183443"/>
                  <a:gd name="connsiteY21" fmla="*/ 2710880 h 4238265"/>
                  <a:gd name="connsiteX22" fmla="*/ 900652 w 4183443"/>
                  <a:gd name="connsiteY22" fmla="*/ 2708715 h 4238265"/>
                  <a:gd name="connsiteX23" fmla="*/ 896859 w 4183443"/>
                  <a:gd name="connsiteY23" fmla="*/ 2703301 h 4238265"/>
                  <a:gd name="connsiteX24" fmla="*/ 989331 w 4183443"/>
                  <a:gd name="connsiteY24" fmla="*/ 2259606 h 4238265"/>
                  <a:gd name="connsiteX25" fmla="*/ 1973553 w 4183443"/>
                  <a:gd name="connsiteY25" fmla="*/ 3147783 h 4238265"/>
                  <a:gd name="connsiteX26" fmla="*/ 1978220 w 4183443"/>
                  <a:gd name="connsiteY26" fmla="*/ 3240203 h 4238265"/>
                  <a:gd name="connsiteX27" fmla="*/ 1978219 w 4183443"/>
                  <a:gd name="connsiteY27" fmla="*/ 3240203 h 4238265"/>
                  <a:gd name="connsiteX28" fmla="*/ 1978660 w 4183443"/>
                  <a:gd name="connsiteY28" fmla="*/ 3248935 h 4238265"/>
                  <a:gd name="connsiteX29" fmla="*/ 989330 w 4183443"/>
                  <a:gd name="connsiteY29" fmla="*/ 4238265 h 4238265"/>
                  <a:gd name="connsiteX30" fmla="*/ 0 w 4183443"/>
                  <a:gd name="connsiteY30" fmla="*/ 3248935 h 4238265"/>
                  <a:gd name="connsiteX31" fmla="*/ 888177 w 4183443"/>
                  <a:gd name="connsiteY31" fmla="*/ 2264713 h 4238265"/>
                  <a:gd name="connsiteX32" fmla="*/ 970284 w 4183443"/>
                  <a:gd name="connsiteY32" fmla="*/ 2260567 h 4238265"/>
                  <a:gd name="connsiteX33" fmla="*/ 970280 w 4183443"/>
                  <a:gd name="connsiteY33" fmla="*/ 2260600 h 4238265"/>
                  <a:gd name="connsiteX34" fmla="*/ 947420 w 4183443"/>
                  <a:gd name="connsiteY34" fmla="*/ 2359660 h 4238265"/>
                  <a:gd name="connsiteX35" fmla="*/ 939800 w 4183443"/>
                  <a:gd name="connsiteY35" fmla="*/ 2405380 h 4238265"/>
                  <a:gd name="connsiteX36" fmla="*/ 909320 w 4183443"/>
                  <a:gd name="connsiteY36" fmla="*/ 2473960 h 4238265"/>
                  <a:gd name="connsiteX37" fmla="*/ 886460 w 4183443"/>
                  <a:gd name="connsiteY37" fmla="*/ 2512060 h 4238265"/>
                  <a:gd name="connsiteX38" fmla="*/ 878840 w 4183443"/>
                  <a:gd name="connsiteY38" fmla="*/ 2641600 h 4238265"/>
                  <a:gd name="connsiteX39" fmla="*/ 879037 w 4183443"/>
                  <a:gd name="connsiteY39" fmla="*/ 2642397 h 4238265"/>
                  <a:gd name="connsiteX40" fmla="*/ 887347 w 4183443"/>
                  <a:gd name="connsiteY40" fmla="*/ 2676204 h 4238265"/>
                  <a:gd name="connsiteX41" fmla="*/ 889965 w 4183443"/>
                  <a:gd name="connsiteY41" fmla="*/ 2687105 h 4238265"/>
                  <a:gd name="connsiteX42" fmla="*/ 892217 w 4183443"/>
                  <a:gd name="connsiteY42" fmla="*/ 2696546 h 4238265"/>
                  <a:gd name="connsiteX43" fmla="*/ 892296 w 4183443"/>
                  <a:gd name="connsiteY43" fmla="*/ 2696835 h 4238265"/>
                  <a:gd name="connsiteX44" fmla="*/ 892781 w 4183443"/>
                  <a:gd name="connsiteY44" fmla="*/ 2698862 h 4238265"/>
                  <a:gd name="connsiteX45" fmla="*/ 893770 w 4183443"/>
                  <a:gd name="connsiteY45" fmla="*/ 2702239 h 4238265"/>
                  <a:gd name="connsiteX46" fmla="*/ 893771 w 4183443"/>
                  <a:gd name="connsiteY46" fmla="*/ 2702239 h 4238265"/>
                  <a:gd name="connsiteX47" fmla="*/ 892296 w 4183443"/>
                  <a:gd name="connsiteY47" fmla="*/ 2696835 h 4238265"/>
                  <a:gd name="connsiteX48" fmla="*/ 890540 w 4183443"/>
                  <a:gd name="connsiteY48" fmla="*/ 2689499 h 4238265"/>
                  <a:gd name="connsiteX49" fmla="*/ 889965 w 4183443"/>
                  <a:gd name="connsiteY49" fmla="*/ 2687105 h 4238265"/>
                  <a:gd name="connsiteX50" fmla="*/ 887923 w 4183443"/>
                  <a:gd name="connsiteY50" fmla="*/ 2678548 h 4238265"/>
                  <a:gd name="connsiteX51" fmla="*/ 887347 w 4183443"/>
                  <a:gd name="connsiteY51" fmla="*/ 2676204 h 4238265"/>
                  <a:gd name="connsiteX52" fmla="*/ 886181 w 4183443"/>
                  <a:gd name="connsiteY52" fmla="*/ 2671346 h 4238265"/>
                  <a:gd name="connsiteX53" fmla="*/ 879037 w 4183443"/>
                  <a:gd name="connsiteY53" fmla="*/ 2642397 h 4238265"/>
                  <a:gd name="connsiteX54" fmla="*/ 878841 w 4183443"/>
                  <a:gd name="connsiteY54" fmla="*/ 2641601 h 4238265"/>
                  <a:gd name="connsiteX55" fmla="*/ 886461 w 4183443"/>
                  <a:gd name="connsiteY55" fmla="*/ 2512061 h 4238265"/>
                  <a:gd name="connsiteX56" fmla="*/ 909321 w 4183443"/>
                  <a:gd name="connsiteY56" fmla="*/ 2473961 h 4238265"/>
                  <a:gd name="connsiteX57" fmla="*/ 939801 w 4183443"/>
                  <a:gd name="connsiteY57" fmla="*/ 2405381 h 4238265"/>
                  <a:gd name="connsiteX58" fmla="*/ 947421 w 4183443"/>
                  <a:gd name="connsiteY58" fmla="*/ 2359661 h 4238265"/>
                  <a:gd name="connsiteX59" fmla="*/ 970281 w 4183443"/>
                  <a:gd name="connsiteY59" fmla="*/ 2260601 h 4238265"/>
                  <a:gd name="connsiteX60" fmla="*/ 970285 w 4183443"/>
                  <a:gd name="connsiteY60" fmla="*/ 2260568 h 4238265"/>
                  <a:gd name="connsiteX61" fmla="*/ 3077130 w 4183443"/>
                  <a:gd name="connsiteY61" fmla="*/ 1395444 h 4238265"/>
                  <a:gd name="connsiteX62" fmla="*/ 3111353 w 4183443"/>
                  <a:gd name="connsiteY62" fmla="*/ 1440355 h 4238265"/>
                  <a:gd name="connsiteX63" fmla="*/ 3109900 w 4183443"/>
                  <a:gd name="connsiteY63" fmla="*/ 1438116 h 4238265"/>
                  <a:gd name="connsiteX64" fmla="*/ 3109888 w 4183443"/>
                  <a:gd name="connsiteY64" fmla="*/ 1438100 h 4238265"/>
                  <a:gd name="connsiteX65" fmla="*/ 3109877 w 4183443"/>
                  <a:gd name="connsiteY65" fmla="*/ 1438083 h 4238265"/>
                  <a:gd name="connsiteX66" fmla="*/ 3104709 w 4183443"/>
                  <a:gd name="connsiteY66" fmla="*/ 1431213 h 4238265"/>
                  <a:gd name="connsiteX67" fmla="*/ 3077130 w 4183443"/>
                  <a:gd name="connsiteY67" fmla="*/ 1395444 h 4238265"/>
                  <a:gd name="connsiteX68" fmla="*/ 3648764 w 4183443"/>
                  <a:gd name="connsiteY68" fmla="*/ 1065445 h 4238265"/>
                  <a:gd name="connsiteX69" fmla="*/ 3645139 w 4183443"/>
                  <a:gd name="connsiteY69" fmla="*/ 1067335 h 4238265"/>
                  <a:gd name="connsiteX70" fmla="*/ 3642900 w 4183443"/>
                  <a:gd name="connsiteY70" fmla="*/ 1068788 h 4238265"/>
                  <a:gd name="connsiteX71" fmla="*/ 3642884 w 4183443"/>
                  <a:gd name="connsiteY71" fmla="*/ 1068800 h 4238265"/>
                  <a:gd name="connsiteX72" fmla="*/ 3642867 w 4183443"/>
                  <a:gd name="connsiteY72" fmla="*/ 1068811 h 4238265"/>
                  <a:gd name="connsiteX73" fmla="*/ 3635997 w 4183443"/>
                  <a:gd name="connsiteY73" fmla="*/ 1073979 h 4238265"/>
                  <a:gd name="connsiteX74" fmla="*/ 3600228 w 4183443"/>
                  <a:gd name="connsiteY74" fmla="*/ 1101558 h 4238265"/>
                  <a:gd name="connsiteX75" fmla="*/ 3648764 w 4183443"/>
                  <a:gd name="connsiteY75" fmla="*/ 1065445 h 4238265"/>
                  <a:gd name="connsiteX76" fmla="*/ 2207134 w 4183443"/>
                  <a:gd name="connsiteY76" fmla="*/ 1031857 h 4238265"/>
                  <a:gd name="connsiteX77" fmla="*/ 2209278 w 4183443"/>
                  <a:gd name="connsiteY77" fmla="*/ 1077138 h 4238265"/>
                  <a:gd name="connsiteX78" fmla="*/ 3092961 w 4183443"/>
                  <a:gd name="connsiteY78" fmla="*/ 1966448 h 4238265"/>
                  <a:gd name="connsiteX79" fmla="*/ 3165680 w 4183443"/>
                  <a:gd name="connsiteY79" fmla="*/ 1970120 h 4238265"/>
                  <a:gd name="connsiteX80" fmla="*/ 3165680 w 4183443"/>
                  <a:gd name="connsiteY80" fmla="*/ 1970119 h 4238265"/>
                  <a:gd name="connsiteX81" fmla="*/ 3194113 w 4183443"/>
                  <a:gd name="connsiteY81" fmla="*/ 1971555 h 4238265"/>
                  <a:gd name="connsiteX82" fmla="*/ 3310988 w 4183443"/>
                  <a:gd name="connsiteY82" fmla="*/ 1971555 h 4238265"/>
                  <a:gd name="connsiteX83" fmla="*/ 3297616 w 4183443"/>
                  <a:gd name="connsiteY83" fmla="*/ 1973553 h 4238265"/>
                  <a:gd name="connsiteX84" fmla="*/ 3271340 w 4183443"/>
                  <a:gd name="connsiteY84" fmla="*/ 1974880 h 4238265"/>
                  <a:gd name="connsiteX85" fmla="*/ 3271340 w 4183443"/>
                  <a:gd name="connsiteY85" fmla="*/ 1974879 h 4238265"/>
                  <a:gd name="connsiteX86" fmla="*/ 3196464 w 4183443"/>
                  <a:gd name="connsiteY86" fmla="*/ 1978660 h 4238265"/>
                  <a:gd name="connsiteX87" fmla="*/ 2912108 w 4183443"/>
                  <a:gd name="connsiteY87" fmla="*/ 1978660 h 4238265"/>
                  <a:gd name="connsiteX88" fmla="*/ 1978661 w 4183443"/>
                  <a:gd name="connsiteY88" fmla="*/ 2912107 h 4238265"/>
                  <a:gd name="connsiteX89" fmla="*/ 1978661 w 4183443"/>
                  <a:gd name="connsiteY89" fmla="*/ 3240170 h 4238265"/>
                  <a:gd name="connsiteX90" fmla="*/ 1978220 w 4183443"/>
                  <a:gd name="connsiteY90" fmla="*/ 3240202 h 4238265"/>
                  <a:gd name="connsiteX91" fmla="*/ 1973553 w 4183443"/>
                  <a:gd name="connsiteY91" fmla="*/ 3147782 h 4238265"/>
                  <a:gd name="connsiteX92" fmla="*/ 989331 w 4183443"/>
                  <a:gd name="connsiteY92" fmla="*/ 2259605 h 4238265"/>
                  <a:gd name="connsiteX93" fmla="*/ 1273687 w 4183443"/>
                  <a:gd name="connsiteY93" fmla="*/ 2259605 h 4238265"/>
                  <a:gd name="connsiteX94" fmla="*/ 2207134 w 4183443"/>
                  <a:gd name="connsiteY94" fmla="*/ 1326158 h 4238265"/>
                  <a:gd name="connsiteX95" fmla="*/ 3196463 w 4183443"/>
                  <a:gd name="connsiteY95" fmla="*/ 0 h 4238265"/>
                  <a:gd name="connsiteX96" fmla="*/ 3749607 w 4183443"/>
                  <a:gd name="connsiteY96" fmla="*/ 168962 h 4238265"/>
                  <a:gd name="connsiteX97" fmla="*/ 3895843 w 4183443"/>
                  <a:gd name="connsiteY97" fmla="*/ 289618 h 4238265"/>
                  <a:gd name="connsiteX98" fmla="*/ 3896407 w 4183443"/>
                  <a:gd name="connsiteY98" fmla="*/ 290231 h 4238265"/>
                  <a:gd name="connsiteX99" fmla="*/ 4007855 w 4183443"/>
                  <a:gd name="connsiteY99" fmla="*/ 425307 h 4238265"/>
                  <a:gd name="connsiteX100" fmla="*/ 4066621 w 4183443"/>
                  <a:gd name="connsiteY100" fmla="*/ 518243 h 4238265"/>
                  <a:gd name="connsiteX101" fmla="*/ 4108047 w 4183443"/>
                  <a:gd name="connsiteY101" fmla="*/ 604238 h 4238265"/>
                  <a:gd name="connsiteX102" fmla="*/ 4133109 w 4183443"/>
                  <a:gd name="connsiteY102" fmla="*/ 672711 h 4238265"/>
                  <a:gd name="connsiteX103" fmla="*/ 4142411 w 4183443"/>
                  <a:gd name="connsiteY103" fmla="*/ 699393 h 4238265"/>
                  <a:gd name="connsiteX104" fmla="*/ 4143155 w 4183443"/>
                  <a:gd name="connsiteY104" fmla="*/ 702286 h 4238265"/>
                  <a:gd name="connsiteX105" fmla="*/ 4164561 w 4183443"/>
                  <a:gd name="connsiteY105" fmla="*/ 788885 h 4238265"/>
                  <a:gd name="connsiteX106" fmla="*/ 4178336 w 4183443"/>
                  <a:gd name="connsiteY106" fmla="*/ 881072 h 4238265"/>
                  <a:gd name="connsiteX107" fmla="*/ 4179663 w 4183443"/>
                  <a:gd name="connsiteY107" fmla="*/ 907348 h 4238265"/>
                  <a:gd name="connsiteX108" fmla="*/ 4179662 w 4183443"/>
                  <a:gd name="connsiteY108" fmla="*/ 907348 h 4238265"/>
                  <a:gd name="connsiteX109" fmla="*/ 4183443 w 4183443"/>
                  <a:gd name="connsiteY109" fmla="*/ 982224 h 4238265"/>
                  <a:gd name="connsiteX110" fmla="*/ 4183443 w 4183443"/>
                  <a:gd name="connsiteY110" fmla="*/ 1038961 h 4238265"/>
                  <a:gd name="connsiteX111" fmla="*/ 4181299 w 4183443"/>
                  <a:gd name="connsiteY111" fmla="*/ 1084242 h 4238265"/>
                  <a:gd name="connsiteX112" fmla="*/ 3389803 w 4183443"/>
                  <a:gd name="connsiteY112" fmla="*/ 1959777 h 4238265"/>
                  <a:gd name="connsiteX113" fmla="*/ 3310988 w 4183443"/>
                  <a:gd name="connsiteY113" fmla="*/ 1971554 h 4238265"/>
                  <a:gd name="connsiteX114" fmla="*/ 3194113 w 4183443"/>
                  <a:gd name="connsiteY114" fmla="*/ 1971554 h 4238265"/>
                  <a:gd name="connsiteX115" fmla="*/ 3165680 w 4183443"/>
                  <a:gd name="connsiteY115" fmla="*/ 1970118 h 4238265"/>
                  <a:gd name="connsiteX116" fmla="*/ 3165680 w 4183443"/>
                  <a:gd name="connsiteY116" fmla="*/ 1970119 h 4238265"/>
                  <a:gd name="connsiteX117" fmla="*/ 3092961 w 4183443"/>
                  <a:gd name="connsiteY117" fmla="*/ 1966447 h 4238265"/>
                  <a:gd name="connsiteX118" fmla="*/ 2209278 w 4183443"/>
                  <a:gd name="connsiteY118" fmla="*/ 1077137 h 4238265"/>
                  <a:gd name="connsiteX119" fmla="*/ 2207134 w 4183443"/>
                  <a:gd name="connsiteY119" fmla="*/ 1031856 h 4238265"/>
                  <a:gd name="connsiteX120" fmla="*/ 2207134 w 4183443"/>
                  <a:gd name="connsiteY120" fmla="*/ 989329 h 4238265"/>
                  <a:gd name="connsiteX121" fmla="*/ 2208570 w 4183443"/>
                  <a:gd name="connsiteY121" fmla="*/ 960896 h 4238265"/>
                  <a:gd name="connsiteX122" fmla="*/ 2208569 w 4183443"/>
                  <a:gd name="connsiteY122" fmla="*/ 960896 h 4238265"/>
                  <a:gd name="connsiteX123" fmla="*/ 2212241 w 4183443"/>
                  <a:gd name="connsiteY123" fmla="*/ 888177 h 4238265"/>
                  <a:gd name="connsiteX124" fmla="*/ 3196463 w 4183443"/>
                  <a:gd name="connsiteY124" fmla="*/ 0 h 4238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183443" h="4238265">
                    <a:moveTo>
                      <a:pt x="896859" y="2703301"/>
                    </a:moveTo>
                    <a:lnTo>
                      <a:pt x="901790" y="2710880"/>
                    </a:lnTo>
                    <a:lnTo>
                      <a:pt x="904045" y="2715172"/>
                    </a:lnTo>
                    <a:lnTo>
                      <a:pt x="911443" y="2730472"/>
                    </a:lnTo>
                    <a:lnTo>
                      <a:pt x="915191" y="2738692"/>
                    </a:lnTo>
                    <a:lnTo>
                      <a:pt x="932180" y="2778760"/>
                    </a:lnTo>
                    <a:cubicBezTo>
                      <a:pt x="1033920" y="3028486"/>
                      <a:pt x="907455" y="2785021"/>
                      <a:pt x="1069340" y="3068320"/>
                    </a:cubicBezTo>
                    <a:cubicBezTo>
                      <a:pt x="1082723" y="3091741"/>
                      <a:pt x="1097084" y="3116227"/>
                      <a:pt x="1113311" y="3139138"/>
                    </a:cubicBezTo>
                    <a:lnTo>
                      <a:pt x="1121792" y="3148572"/>
                    </a:lnTo>
                    <a:lnTo>
                      <a:pt x="1130194" y="3161427"/>
                    </a:lnTo>
                    <a:lnTo>
                      <a:pt x="1168481" y="3200505"/>
                    </a:lnTo>
                    <a:lnTo>
                      <a:pt x="1121792" y="3148572"/>
                    </a:lnTo>
                    <a:lnTo>
                      <a:pt x="1069341" y="3068321"/>
                    </a:lnTo>
                    <a:cubicBezTo>
                      <a:pt x="907456" y="2785022"/>
                      <a:pt x="1033921" y="3028487"/>
                      <a:pt x="932181" y="2778761"/>
                    </a:cubicBezTo>
                    <a:cubicBezTo>
                      <a:pt x="926422" y="2764626"/>
                      <a:pt x="921560" y="2753075"/>
                      <a:pt x="917449" y="2743642"/>
                    </a:cubicBezTo>
                    <a:lnTo>
                      <a:pt x="915191" y="2738692"/>
                    </a:lnTo>
                    <a:lnTo>
                      <a:pt x="913582" y="2734896"/>
                    </a:lnTo>
                    <a:lnTo>
                      <a:pt x="911443" y="2730472"/>
                    </a:lnTo>
                    <a:lnTo>
                      <a:pt x="907227" y="2721228"/>
                    </a:lnTo>
                    <a:lnTo>
                      <a:pt x="904045" y="2715172"/>
                    </a:lnTo>
                    <a:lnTo>
                      <a:pt x="902491" y="2711958"/>
                    </a:lnTo>
                    <a:lnTo>
                      <a:pt x="901790" y="2710880"/>
                    </a:lnTo>
                    <a:lnTo>
                      <a:pt x="900652" y="2708715"/>
                    </a:lnTo>
                    <a:cubicBezTo>
                      <a:pt x="898972" y="2705883"/>
                      <a:pt x="897756" y="2704234"/>
                      <a:pt x="896859" y="2703301"/>
                    </a:cubicBezTo>
                    <a:close/>
                    <a:moveTo>
                      <a:pt x="989331" y="2259606"/>
                    </a:moveTo>
                    <a:cubicBezTo>
                      <a:pt x="1501573" y="2259606"/>
                      <a:pt x="1922889" y="2648907"/>
                      <a:pt x="1973553" y="3147783"/>
                    </a:cubicBezTo>
                    <a:lnTo>
                      <a:pt x="1978220" y="3240203"/>
                    </a:lnTo>
                    <a:lnTo>
                      <a:pt x="1978219" y="3240203"/>
                    </a:lnTo>
                    <a:lnTo>
                      <a:pt x="1978660" y="3248935"/>
                    </a:lnTo>
                    <a:cubicBezTo>
                      <a:pt x="1978660" y="3795327"/>
                      <a:pt x="1535722" y="4238265"/>
                      <a:pt x="989330" y="4238265"/>
                    </a:cubicBezTo>
                    <a:cubicBezTo>
                      <a:pt x="442938" y="4238265"/>
                      <a:pt x="0" y="3795327"/>
                      <a:pt x="0" y="3248935"/>
                    </a:cubicBezTo>
                    <a:cubicBezTo>
                      <a:pt x="0" y="2736693"/>
                      <a:pt x="389301" y="2315376"/>
                      <a:pt x="888177" y="2264713"/>
                    </a:cubicBezTo>
                    <a:lnTo>
                      <a:pt x="970284" y="2260567"/>
                    </a:lnTo>
                    <a:lnTo>
                      <a:pt x="970280" y="2260600"/>
                    </a:lnTo>
                    <a:cubicBezTo>
                      <a:pt x="960385" y="2334810"/>
                      <a:pt x="965989" y="2279196"/>
                      <a:pt x="947420" y="2359660"/>
                    </a:cubicBezTo>
                    <a:cubicBezTo>
                      <a:pt x="943946" y="2374715"/>
                      <a:pt x="942340" y="2390140"/>
                      <a:pt x="939800" y="2405380"/>
                    </a:cubicBezTo>
                    <a:cubicBezTo>
                      <a:pt x="927689" y="2435657"/>
                      <a:pt x="924575" y="2446501"/>
                      <a:pt x="909320" y="2473960"/>
                    </a:cubicBezTo>
                    <a:cubicBezTo>
                      <a:pt x="902127" y="2486907"/>
                      <a:pt x="889109" y="2497488"/>
                      <a:pt x="886460" y="2512060"/>
                    </a:cubicBezTo>
                    <a:cubicBezTo>
                      <a:pt x="878722" y="2554617"/>
                      <a:pt x="881380" y="2598420"/>
                      <a:pt x="878840" y="2641600"/>
                    </a:cubicBezTo>
                    <a:lnTo>
                      <a:pt x="879037" y="2642397"/>
                    </a:lnTo>
                    <a:lnTo>
                      <a:pt x="887347" y="2676204"/>
                    </a:lnTo>
                    <a:lnTo>
                      <a:pt x="889965" y="2687105"/>
                    </a:lnTo>
                    <a:lnTo>
                      <a:pt x="892217" y="2696546"/>
                    </a:lnTo>
                    <a:lnTo>
                      <a:pt x="892296" y="2696835"/>
                    </a:lnTo>
                    <a:lnTo>
                      <a:pt x="892781" y="2698862"/>
                    </a:lnTo>
                    <a:cubicBezTo>
                      <a:pt x="893271" y="2700829"/>
                      <a:pt x="893553" y="2701799"/>
                      <a:pt x="893770" y="2702239"/>
                    </a:cubicBezTo>
                    <a:lnTo>
                      <a:pt x="893771" y="2702239"/>
                    </a:lnTo>
                    <a:lnTo>
                      <a:pt x="892296" y="2696835"/>
                    </a:lnTo>
                    <a:lnTo>
                      <a:pt x="890540" y="2689499"/>
                    </a:lnTo>
                    <a:lnTo>
                      <a:pt x="889965" y="2687105"/>
                    </a:lnTo>
                    <a:lnTo>
                      <a:pt x="887923" y="2678548"/>
                    </a:lnTo>
                    <a:lnTo>
                      <a:pt x="887347" y="2676204"/>
                    </a:lnTo>
                    <a:lnTo>
                      <a:pt x="886181" y="2671346"/>
                    </a:lnTo>
                    <a:lnTo>
                      <a:pt x="879037" y="2642397"/>
                    </a:lnTo>
                    <a:lnTo>
                      <a:pt x="878841" y="2641601"/>
                    </a:lnTo>
                    <a:cubicBezTo>
                      <a:pt x="881381" y="2598421"/>
                      <a:pt x="878723" y="2554618"/>
                      <a:pt x="886461" y="2512061"/>
                    </a:cubicBezTo>
                    <a:cubicBezTo>
                      <a:pt x="889110" y="2497489"/>
                      <a:pt x="902128" y="2486908"/>
                      <a:pt x="909321" y="2473961"/>
                    </a:cubicBezTo>
                    <a:cubicBezTo>
                      <a:pt x="924576" y="2446502"/>
                      <a:pt x="927690" y="2435658"/>
                      <a:pt x="939801" y="2405381"/>
                    </a:cubicBezTo>
                    <a:cubicBezTo>
                      <a:pt x="942341" y="2390141"/>
                      <a:pt x="943947" y="2374716"/>
                      <a:pt x="947421" y="2359661"/>
                    </a:cubicBezTo>
                    <a:cubicBezTo>
                      <a:pt x="965990" y="2279197"/>
                      <a:pt x="960386" y="2334811"/>
                      <a:pt x="970281" y="2260601"/>
                    </a:cubicBezTo>
                    <a:lnTo>
                      <a:pt x="970285" y="2260568"/>
                    </a:lnTo>
                    <a:close/>
                    <a:moveTo>
                      <a:pt x="3077130" y="1395444"/>
                    </a:moveTo>
                    <a:cubicBezTo>
                      <a:pt x="3072549" y="1390625"/>
                      <a:pt x="3123712" y="1460390"/>
                      <a:pt x="3111353" y="1440355"/>
                    </a:cubicBezTo>
                    <a:lnTo>
                      <a:pt x="3109900" y="1438116"/>
                    </a:lnTo>
                    <a:lnTo>
                      <a:pt x="3109888" y="1438100"/>
                    </a:lnTo>
                    <a:lnTo>
                      <a:pt x="3109877" y="1438083"/>
                    </a:lnTo>
                    <a:lnTo>
                      <a:pt x="3104709" y="1431213"/>
                    </a:lnTo>
                    <a:cubicBezTo>
                      <a:pt x="3086377" y="1406944"/>
                      <a:pt x="3078657" y="1397050"/>
                      <a:pt x="3077130" y="1395444"/>
                    </a:cubicBezTo>
                    <a:close/>
                    <a:moveTo>
                      <a:pt x="3648764" y="1065445"/>
                    </a:moveTo>
                    <a:cubicBezTo>
                      <a:pt x="3648745" y="1065238"/>
                      <a:pt x="3647644" y="1065790"/>
                      <a:pt x="3645139" y="1067335"/>
                    </a:cubicBezTo>
                    <a:lnTo>
                      <a:pt x="3642900" y="1068788"/>
                    </a:lnTo>
                    <a:lnTo>
                      <a:pt x="3642884" y="1068800"/>
                    </a:lnTo>
                    <a:lnTo>
                      <a:pt x="3642867" y="1068811"/>
                    </a:lnTo>
                    <a:lnTo>
                      <a:pt x="3635997" y="1073979"/>
                    </a:lnTo>
                    <a:cubicBezTo>
                      <a:pt x="3611728" y="1092311"/>
                      <a:pt x="3601834" y="1100031"/>
                      <a:pt x="3600228" y="1101558"/>
                    </a:cubicBezTo>
                    <a:cubicBezTo>
                      <a:pt x="3596012" y="1105567"/>
                      <a:pt x="3648898" y="1066896"/>
                      <a:pt x="3648764" y="1065445"/>
                    </a:cubicBezTo>
                    <a:close/>
                    <a:moveTo>
                      <a:pt x="2207134" y="1031857"/>
                    </a:moveTo>
                    <a:lnTo>
                      <a:pt x="2209278" y="1077138"/>
                    </a:lnTo>
                    <a:cubicBezTo>
                      <a:pt x="2253875" y="1545686"/>
                      <a:pt x="2625265" y="1918952"/>
                      <a:pt x="3092961" y="1966448"/>
                    </a:cubicBezTo>
                    <a:lnTo>
                      <a:pt x="3165680" y="1970120"/>
                    </a:lnTo>
                    <a:lnTo>
                      <a:pt x="3165680" y="1970119"/>
                    </a:lnTo>
                    <a:lnTo>
                      <a:pt x="3194113" y="1971555"/>
                    </a:lnTo>
                    <a:lnTo>
                      <a:pt x="3310988" y="1971555"/>
                    </a:lnTo>
                    <a:lnTo>
                      <a:pt x="3297616" y="1973553"/>
                    </a:lnTo>
                    <a:lnTo>
                      <a:pt x="3271340" y="1974880"/>
                    </a:lnTo>
                    <a:lnTo>
                      <a:pt x="3271340" y="1974879"/>
                    </a:lnTo>
                    <a:lnTo>
                      <a:pt x="3196464" y="1978660"/>
                    </a:lnTo>
                    <a:lnTo>
                      <a:pt x="2912108" y="1978660"/>
                    </a:lnTo>
                    <a:cubicBezTo>
                      <a:pt x="2396579" y="1978660"/>
                      <a:pt x="1978661" y="2396578"/>
                      <a:pt x="1978661" y="2912107"/>
                    </a:cubicBezTo>
                    <a:lnTo>
                      <a:pt x="1978661" y="3240170"/>
                    </a:lnTo>
                    <a:lnTo>
                      <a:pt x="1978220" y="3240202"/>
                    </a:lnTo>
                    <a:lnTo>
                      <a:pt x="1973553" y="3147782"/>
                    </a:lnTo>
                    <a:cubicBezTo>
                      <a:pt x="1922889" y="2648906"/>
                      <a:pt x="1501573" y="2259605"/>
                      <a:pt x="989331" y="2259605"/>
                    </a:cubicBezTo>
                    <a:lnTo>
                      <a:pt x="1273687" y="2259605"/>
                    </a:lnTo>
                    <a:cubicBezTo>
                      <a:pt x="1789216" y="2259605"/>
                      <a:pt x="2207134" y="1841687"/>
                      <a:pt x="2207134" y="1326158"/>
                    </a:cubicBezTo>
                    <a:close/>
                    <a:moveTo>
                      <a:pt x="3196463" y="0"/>
                    </a:moveTo>
                    <a:cubicBezTo>
                      <a:pt x="3401360" y="0"/>
                      <a:pt x="3591709" y="62288"/>
                      <a:pt x="3749607" y="168962"/>
                    </a:cubicBezTo>
                    <a:lnTo>
                      <a:pt x="3895843" y="289618"/>
                    </a:lnTo>
                    <a:lnTo>
                      <a:pt x="3896407" y="290231"/>
                    </a:lnTo>
                    <a:lnTo>
                      <a:pt x="4007855" y="425307"/>
                    </a:lnTo>
                    <a:lnTo>
                      <a:pt x="4066621" y="518243"/>
                    </a:lnTo>
                    <a:lnTo>
                      <a:pt x="4108047" y="604238"/>
                    </a:lnTo>
                    <a:lnTo>
                      <a:pt x="4133109" y="672711"/>
                    </a:lnTo>
                    <a:lnTo>
                      <a:pt x="4142411" y="699393"/>
                    </a:lnTo>
                    <a:lnTo>
                      <a:pt x="4143155" y="702286"/>
                    </a:lnTo>
                    <a:lnTo>
                      <a:pt x="4164561" y="788885"/>
                    </a:lnTo>
                    <a:cubicBezTo>
                      <a:pt x="4170556" y="819141"/>
                      <a:pt x="4175170" y="849892"/>
                      <a:pt x="4178336" y="881072"/>
                    </a:cubicBezTo>
                    <a:lnTo>
                      <a:pt x="4179663" y="907348"/>
                    </a:lnTo>
                    <a:lnTo>
                      <a:pt x="4179662" y="907348"/>
                    </a:lnTo>
                    <a:lnTo>
                      <a:pt x="4183443" y="982224"/>
                    </a:lnTo>
                    <a:lnTo>
                      <a:pt x="4183443" y="1038961"/>
                    </a:lnTo>
                    <a:lnTo>
                      <a:pt x="4181299" y="1084242"/>
                    </a:lnTo>
                    <a:cubicBezTo>
                      <a:pt x="4139676" y="1521552"/>
                      <a:pt x="3813379" y="1875863"/>
                      <a:pt x="3389803" y="1959777"/>
                    </a:cubicBezTo>
                    <a:lnTo>
                      <a:pt x="3310988" y="1971554"/>
                    </a:lnTo>
                    <a:lnTo>
                      <a:pt x="3194113" y="1971554"/>
                    </a:lnTo>
                    <a:lnTo>
                      <a:pt x="3165680" y="1970118"/>
                    </a:lnTo>
                    <a:lnTo>
                      <a:pt x="3165680" y="1970119"/>
                    </a:lnTo>
                    <a:lnTo>
                      <a:pt x="3092961" y="1966447"/>
                    </a:lnTo>
                    <a:cubicBezTo>
                      <a:pt x="2625265" y="1918951"/>
                      <a:pt x="2253875" y="1545685"/>
                      <a:pt x="2209278" y="1077137"/>
                    </a:cubicBezTo>
                    <a:lnTo>
                      <a:pt x="2207134" y="1031856"/>
                    </a:lnTo>
                    <a:lnTo>
                      <a:pt x="2207134" y="989329"/>
                    </a:lnTo>
                    <a:lnTo>
                      <a:pt x="2208570" y="960896"/>
                    </a:lnTo>
                    <a:lnTo>
                      <a:pt x="2208569" y="960896"/>
                    </a:lnTo>
                    <a:lnTo>
                      <a:pt x="2212241" y="888177"/>
                    </a:lnTo>
                    <a:cubicBezTo>
                      <a:pt x="2262904" y="389301"/>
                      <a:pt x="2684220" y="0"/>
                      <a:pt x="3196463" y="0"/>
                    </a:cubicBezTo>
                    <a:close/>
                  </a:path>
                </a:pathLst>
              </a:custGeom>
              <a:gradFill flip="none" rotWithShape="1">
                <a:gsLst>
                  <a:gs pos="7000">
                    <a:srgbClr val="CCFF99"/>
                  </a:gs>
                  <a:gs pos="95000">
                    <a:srgbClr val="47D45A"/>
                  </a:gs>
                </a:gsLst>
                <a:lin ang="1200000" scaled="0"/>
                <a:tileRect/>
              </a:gradFill>
              <a:ln>
                <a:noFill/>
              </a:ln>
              <a:effectLst>
                <a:outerShdw blurRad="1270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30209F3-E7EB-E6F0-0772-12249B7570AD}"/>
                </a:ext>
              </a:extLst>
            </p:cNvPr>
            <p:cNvGrpSpPr/>
            <p:nvPr/>
          </p:nvGrpSpPr>
          <p:grpSpPr>
            <a:xfrm rot="2700000">
              <a:off x="5267160" y="8254990"/>
              <a:ext cx="1634836" cy="1634836"/>
              <a:chOff x="6427166" y="3729166"/>
              <a:chExt cx="1634836" cy="163483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E90D2ECC-E6AF-350A-5F5E-CE093B6507FF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14CEB388-C4EF-9FFD-D775-B4FD8AD921D9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8900DC86-5EFA-69E2-0638-750AFD2E7EC2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STEP</a:t>
                  </a:r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A4CB377D-35F0-8C59-3D1D-A93DD6F6CD75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Russo One" panose="02000503050000020004" pitchFamily="2" charset="0"/>
                    </a:rPr>
                    <a:t>02</a:t>
                  </a:r>
                </a:p>
              </p:txBody>
            </p:sp>
          </p:grp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9ED333D6-600A-89C7-E2E6-4DC26F7AC6F5}"/>
                </a:ext>
              </a:extLst>
            </p:cNvPr>
            <p:cNvGrpSpPr/>
            <p:nvPr/>
          </p:nvGrpSpPr>
          <p:grpSpPr>
            <a:xfrm rot="2700000">
              <a:off x="5295735" y="11415351"/>
              <a:ext cx="1634836" cy="1634836"/>
              <a:chOff x="6427166" y="3729166"/>
              <a:chExt cx="1634836" cy="1634836"/>
            </a:xfrm>
          </p:grpSpPr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2B1BD773-BC00-98CF-8DD8-61121D2A8081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9D780A0F-6F0F-6B7E-F52F-287E2BDAFB52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6455FB71-CC2C-9E99-FCFF-A27A3A4AA53B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STEP</a:t>
                  </a:r>
                </a:p>
              </p:txBody>
            </p:sp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6B9AF893-15CE-DA63-FEBA-33065FBE9AE9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Russo One" panose="02000503050000020004" pitchFamily="2" charset="0"/>
                    </a:rPr>
                    <a:t>03</a:t>
                  </a:r>
                </a:p>
              </p:txBody>
            </p:sp>
          </p:grp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1E8C3007-413F-E460-01E8-6ED79DFEEE05}"/>
              </a:ext>
            </a:extLst>
          </p:cNvPr>
          <p:cNvSpPr txBox="1"/>
          <p:nvPr/>
        </p:nvSpPr>
        <p:spPr>
          <a:xfrm>
            <a:off x="1391651" y="1799214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IDEA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C9A4EFF-9952-D140-CAC7-56DB185129A2}"/>
              </a:ext>
            </a:extLst>
          </p:cNvPr>
          <p:cNvSpPr txBox="1"/>
          <p:nvPr/>
        </p:nvSpPr>
        <p:spPr>
          <a:xfrm>
            <a:off x="3787032" y="4168948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RESEARCH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5AD24C8-86C4-8E0C-B8AE-FA219889F901}"/>
              </a:ext>
            </a:extLst>
          </p:cNvPr>
          <p:cNvSpPr txBox="1"/>
          <p:nvPr/>
        </p:nvSpPr>
        <p:spPr>
          <a:xfrm>
            <a:off x="6011817" y="1799214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PROJECT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E0136C7-A1D9-0B79-C4D0-7D3974C190DD}"/>
              </a:ext>
            </a:extLst>
          </p:cNvPr>
          <p:cNvSpPr txBox="1"/>
          <p:nvPr/>
        </p:nvSpPr>
        <p:spPr>
          <a:xfrm>
            <a:off x="8421234" y="4168948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BUSINESS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Graphic 6" descr="Dollar with solid fill">
            <a:extLst>
              <a:ext uri="{FF2B5EF4-FFF2-40B4-BE49-F238E27FC236}">
                <a16:creationId xmlns:a16="http://schemas.microsoft.com/office/drawing/2014/main" id="{CCBB417F-67AB-AD90-CB9A-AFC30CBC23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00474" y="3679605"/>
            <a:ext cx="457200" cy="457200"/>
          </a:xfrm>
          <a:prstGeom prst="rect">
            <a:avLst/>
          </a:prstGeom>
        </p:spPr>
      </p:pic>
      <p:pic>
        <p:nvPicPr>
          <p:cNvPr id="11" name="Graphic 10" descr="Single gear with solid fill">
            <a:extLst>
              <a:ext uri="{FF2B5EF4-FFF2-40B4-BE49-F238E27FC236}">
                <a16:creationId xmlns:a16="http://schemas.microsoft.com/office/drawing/2014/main" id="{966E4579-676C-EFF9-DC14-5BABC6CB0D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91057" y="1325784"/>
            <a:ext cx="457200" cy="457200"/>
          </a:xfrm>
          <a:prstGeom prst="rect">
            <a:avLst/>
          </a:prstGeom>
        </p:spPr>
      </p:pic>
      <p:pic>
        <p:nvPicPr>
          <p:cNvPr id="19" name="Graphic 18" descr="Handshake with solid fill">
            <a:extLst>
              <a:ext uri="{FF2B5EF4-FFF2-40B4-BE49-F238E27FC236}">
                <a16:creationId xmlns:a16="http://schemas.microsoft.com/office/drawing/2014/main" id="{3E65AF15-487E-0CCC-0841-C267BB5396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70891" y="1325784"/>
            <a:ext cx="457200" cy="457200"/>
          </a:xfrm>
          <a:prstGeom prst="rect">
            <a:avLst/>
          </a:prstGeom>
        </p:spPr>
      </p:pic>
      <p:pic>
        <p:nvPicPr>
          <p:cNvPr id="20" name="Graphic 19" descr="Bar graph with upward trend with solid fill">
            <a:extLst>
              <a:ext uri="{FF2B5EF4-FFF2-40B4-BE49-F238E27FC236}">
                <a16:creationId xmlns:a16="http://schemas.microsoft.com/office/drawing/2014/main" id="{459B3395-48BA-7FB3-5EA1-C9EE0BA2C7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66272" y="367960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00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0 L 0.09167 -1.12616 " pathEditMode="relative" rAng="0" ptsTypes="AA">
                                      <p:cBhvr>
                                        <p:cTn id="6" dur="207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563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-0.09076 -0.9847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4" y="-4923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12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-0.08985 -0.9863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92" y="-4932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6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5" grpId="0"/>
      <p:bldP spid="42" grpId="0"/>
      <p:bldP spid="43" grpId="0"/>
      <p:bldP spid="5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2D62C7-185D-8302-5CDB-F8A66C4CF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Freeform: Shape 5">
            <a:extLst>
              <a:ext uri="{FF2B5EF4-FFF2-40B4-BE49-F238E27FC236}">
                <a16:creationId xmlns:a16="http://schemas.microsoft.com/office/drawing/2014/main" id="{F9AEF7DC-EBC6-3A9E-4B24-E472DAF670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72383" y="1349602"/>
            <a:ext cx="8647234" cy="4285019"/>
          </a:xfrm>
          <a:custGeom>
            <a:avLst/>
            <a:gdLst>
              <a:gd name="connsiteX0" fmla="*/ 5090559 w 8647234"/>
              <a:gd name="connsiteY0" fmla="*/ 3263648 h 4285019"/>
              <a:gd name="connsiteX1" fmla="*/ 5055767 w 8647234"/>
              <a:gd name="connsiteY1" fmla="*/ 3275589 h 4285019"/>
              <a:gd name="connsiteX2" fmla="*/ 4983246 w 8647234"/>
              <a:gd name="connsiteY2" fmla="*/ 3304053 h 4285019"/>
              <a:gd name="connsiteX3" fmla="*/ 4948127 w 8647234"/>
              <a:gd name="connsiteY3" fmla="*/ 3318785 h 4285019"/>
              <a:gd name="connsiteX4" fmla="*/ 4943177 w 8647234"/>
              <a:gd name="connsiteY4" fmla="*/ 3321043 h 4285019"/>
              <a:gd name="connsiteX5" fmla="*/ 4939381 w 8647234"/>
              <a:gd name="connsiteY5" fmla="*/ 3322652 h 4285019"/>
              <a:gd name="connsiteX6" fmla="*/ 4934957 w 8647234"/>
              <a:gd name="connsiteY6" fmla="*/ 3324791 h 4285019"/>
              <a:gd name="connsiteX7" fmla="*/ 4925713 w 8647234"/>
              <a:gd name="connsiteY7" fmla="*/ 3329007 h 4285019"/>
              <a:gd name="connsiteX8" fmla="*/ 4919657 w 8647234"/>
              <a:gd name="connsiteY8" fmla="*/ 3332189 h 4285019"/>
              <a:gd name="connsiteX9" fmla="*/ 4916443 w 8647234"/>
              <a:gd name="connsiteY9" fmla="*/ 3333743 h 4285019"/>
              <a:gd name="connsiteX10" fmla="*/ 4915365 w 8647234"/>
              <a:gd name="connsiteY10" fmla="*/ 3334444 h 4285019"/>
              <a:gd name="connsiteX11" fmla="*/ 4913200 w 8647234"/>
              <a:gd name="connsiteY11" fmla="*/ 3335582 h 4285019"/>
              <a:gd name="connsiteX12" fmla="*/ 4907786 w 8647234"/>
              <a:gd name="connsiteY12" fmla="*/ 3339375 h 4285019"/>
              <a:gd name="connsiteX13" fmla="*/ 4915365 w 8647234"/>
              <a:gd name="connsiteY13" fmla="*/ 3334444 h 4285019"/>
              <a:gd name="connsiteX14" fmla="*/ 4919657 w 8647234"/>
              <a:gd name="connsiteY14" fmla="*/ 3332189 h 4285019"/>
              <a:gd name="connsiteX15" fmla="*/ 4934957 w 8647234"/>
              <a:gd name="connsiteY15" fmla="*/ 3324791 h 4285019"/>
              <a:gd name="connsiteX16" fmla="*/ 4943177 w 8647234"/>
              <a:gd name="connsiteY16" fmla="*/ 3321043 h 4285019"/>
              <a:gd name="connsiteX17" fmla="*/ 4983245 w 8647234"/>
              <a:gd name="connsiteY17" fmla="*/ 3304054 h 4285019"/>
              <a:gd name="connsiteX18" fmla="*/ 5055766 w 8647234"/>
              <a:gd name="connsiteY18" fmla="*/ 3275590 h 4285019"/>
              <a:gd name="connsiteX19" fmla="*/ 5090559 w 8647234"/>
              <a:gd name="connsiteY19" fmla="*/ 3263649 h 4285019"/>
              <a:gd name="connsiteX20" fmla="*/ 6430424 w 8647234"/>
              <a:gd name="connsiteY20" fmla="*/ 3124642 h 4285019"/>
              <a:gd name="connsiteX21" fmla="*/ 6437240 w 8647234"/>
              <a:gd name="connsiteY21" fmla="*/ 3192252 h 4285019"/>
              <a:gd name="connsiteX22" fmla="*/ 6434994 w 8647234"/>
              <a:gd name="connsiteY22" fmla="*/ 3147780 h 4285019"/>
              <a:gd name="connsiteX23" fmla="*/ 6391624 w 8647234"/>
              <a:gd name="connsiteY23" fmla="*/ 2947572 h 4285019"/>
              <a:gd name="connsiteX24" fmla="*/ 6402146 w 8647234"/>
              <a:gd name="connsiteY24" fmla="*/ 2981469 h 4285019"/>
              <a:gd name="connsiteX25" fmla="*/ 6399167 w 8647234"/>
              <a:gd name="connsiteY25" fmla="*/ 2966384 h 4285019"/>
              <a:gd name="connsiteX26" fmla="*/ 6323324 w 8647234"/>
              <a:gd name="connsiteY26" fmla="*/ 2785025 h 4285019"/>
              <a:gd name="connsiteX27" fmla="*/ 6335290 w 8647234"/>
              <a:gd name="connsiteY27" fmla="*/ 2807070 h 4285019"/>
              <a:gd name="connsiteX28" fmla="*/ 6331869 w 8647234"/>
              <a:gd name="connsiteY28" fmla="*/ 2798539 h 4285019"/>
              <a:gd name="connsiteX29" fmla="*/ 896860 w 8647234"/>
              <a:gd name="connsiteY29" fmla="*/ 2750055 h 4285019"/>
              <a:gd name="connsiteX30" fmla="*/ 901792 w 8647234"/>
              <a:gd name="connsiteY30" fmla="*/ 2757633 h 4285019"/>
              <a:gd name="connsiteX31" fmla="*/ 904045 w 8647234"/>
              <a:gd name="connsiteY31" fmla="*/ 2761925 h 4285019"/>
              <a:gd name="connsiteX32" fmla="*/ 911443 w 8647234"/>
              <a:gd name="connsiteY32" fmla="*/ 2777225 h 4285019"/>
              <a:gd name="connsiteX33" fmla="*/ 915191 w 8647234"/>
              <a:gd name="connsiteY33" fmla="*/ 2785445 h 4285019"/>
              <a:gd name="connsiteX34" fmla="*/ 932173 w 8647234"/>
              <a:gd name="connsiteY34" fmla="*/ 2825495 h 4285019"/>
              <a:gd name="connsiteX35" fmla="*/ 932180 w 8647234"/>
              <a:gd name="connsiteY35" fmla="*/ 2825513 h 4285019"/>
              <a:gd name="connsiteX36" fmla="*/ 948981 w 8647234"/>
              <a:gd name="connsiteY36" fmla="*/ 2867887 h 4285019"/>
              <a:gd name="connsiteX37" fmla="*/ 955204 w 8647234"/>
              <a:gd name="connsiteY37" fmla="*/ 2883585 h 4285019"/>
              <a:gd name="connsiteX38" fmla="*/ 984547 w 8647234"/>
              <a:gd name="connsiteY38" fmla="*/ 2969766 h 4285019"/>
              <a:gd name="connsiteX39" fmla="*/ 989358 w 8647234"/>
              <a:gd name="connsiteY39" fmla="*/ 2977806 h 4285019"/>
              <a:gd name="connsiteX40" fmla="*/ 989359 w 8647234"/>
              <a:gd name="connsiteY40" fmla="*/ 2977805 h 4285019"/>
              <a:gd name="connsiteX41" fmla="*/ 984549 w 8647234"/>
              <a:gd name="connsiteY41" fmla="*/ 2969766 h 4285019"/>
              <a:gd name="connsiteX42" fmla="*/ 955205 w 8647234"/>
              <a:gd name="connsiteY42" fmla="*/ 2883587 h 4285019"/>
              <a:gd name="connsiteX43" fmla="*/ 948981 w 8647234"/>
              <a:gd name="connsiteY43" fmla="*/ 2867887 h 4285019"/>
              <a:gd name="connsiteX44" fmla="*/ 932181 w 8647234"/>
              <a:gd name="connsiteY44" fmla="*/ 2825515 h 4285019"/>
              <a:gd name="connsiteX45" fmla="*/ 932173 w 8647234"/>
              <a:gd name="connsiteY45" fmla="*/ 2825495 h 4285019"/>
              <a:gd name="connsiteX46" fmla="*/ 917450 w 8647234"/>
              <a:gd name="connsiteY46" fmla="*/ 2790395 h 4285019"/>
              <a:gd name="connsiteX47" fmla="*/ 915191 w 8647234"/>
              <a:gd name="connsiteY47" fmla="*/ 2785445 h 4285019"/>
              <a:gd name="connsiteX48" fmla="*/ 913583 w 8647234"/>
              <a:gd name="connsiteY48" fmla="*/ 2781649 h 4285019"/>
              <a:gd name="connsiteX49" fmla="*/ 911443 w 8647234"/>
              <a:gd name="connsiteY49" fmla="*/ 2777225 h 4285019"/>
              <a:gd name="connsiteX50" fmla="*/ 907228 w 8647234"/>
              <a:gd name="connsiteY50" fmla="*/ 2767981 h 4285019"/>
              <a:gd name="connsiteX51" fmla="*/ 904045 w 8647234"/>
              <a:gd name="connsiteY51" fmla="*/ 2761925 h 4285019"/>
              <a:gd name="connsiteX52" fmla="*/ 902492 w 8647234"/>
              <a:gd name="connsiteY52" fmla="*/ 2758711 h 4285019"/>
              <a:gd name="connsiteX53" fmla="*/ 901792 w 8647234"/>
              <a:gd name="connsiteY53" fmla="*/ 2757633 h 4285019"/>
              <a:gd name="connsiteX54" fmla="*/ 900653 w 8647234"/>
              <a:gd name="connsiteY54" fmla="*/ 2755469 h 4285019"/>
              <a:gd name="connsiteX55" fmla="*/ 896860 w 8647234"/>
              <a:gd name="connsiteY55" fmla="*/ 2750055 h 4285019"/>
              <a:gd name="connsiteX56" fmla="*/ 6229178 w 8647234"/>
              <a:gd name="connsiteY56" fmla="*/ 2639693 h 4285019"/>
              <a:gd name="connsiteX57" fmla="*/ 6238811 w 8647234"/>
              <a:gd name="connsiteY57" fmla="*/ 2651369 h 4285019"/>
              <a:gd name="connsiteX58" fmla="*/ 6236379 w 8647234"/>
              <a:gd name="connsiteY58" fmla="*/ 2647523 h 4285019"/>
              <a:gd name="connsiteX59" fmla="*/ 6113103 w 8647234"/>
              <a:gd name="connsiteY59" fmla="*/ 2514439 h 4285019"/>
              <a:gd name="connsiteX60" fmla="*/ 6116721 w 8647234"/>
              <a:gd name="connsiteY60" fmla="*/ 2517424 h 4285019"/>
              <a:gd name="connsiteX61" fmla="*/ 6115975 w 8647234"/>
              <a:gd name="connsiteY61" fmla="*/ 2516613 h 4285019"/>
              <a:gd name="connsiteX62" fmla="*/ 7538571 w 8647234"/>
              <a:gd name="connsiteY62" fmla="*/ 1395444 h 4285019"/>
              <a:gd name="connsiteX63" fmla="*/ 7574684 w 8647234"/>
              <a:gd name="connsiteY63" fmla="*/ 1443980 h 4285019"/>
              <a:gd name="connsiteX64" fmla="*/ 7572794 w 8647234"/>
              <a:gd name="connsiteY64" fmla="*/ 1440355 h 4285019"/>
              <a:gd name="connsiteX65" fmla="*/ 7571341 w 8647234"/>
              <a:gd name="connsiteY65" fmla="*/ 1438116 h 4285019"/>
              <a:gd name="connsiteX66" fmla="*/ 7571329 w 8647234"/>
              <a:gd name="connsiteY66" fmla="*/ 1438100 h 4285019"/>
              <a:gd name="connsiteX67" fmla="*/ 7571318 w 8647234"/>
              <a:gd name="connsiteY67" fmla="*/ 1438083 h 4285019"/>
              <a:gd name="connsiteX68" fmla="*/ 7566150 w 8647234"/>
              <a:gd name="connsiteY68" fmla="*/ 1431213 h 4285019"/>
              <a:gd name="connsiteX69" fmla="*/ 7538571 w 8647234"/>
              <a:gd name="connsiteY69" fmla="*/ 1395444 h 4285019"/>
              <a:gd name="connsiteX70" fmla="*/ 7657904 w 8647234"/>
              <a:gd name="connsiteY70" fmla="*/ 0 h 4285019"/>
              <a:gd name="connsiteX71" fmla="*/ 8647234 w 8647234"/>
              <a:gd name="connsiteY71" fmla="*/ 989330 h 4285019"/>
              <a:gd name="connsiteX72" fmla="*/ 7759057 w 8647234"/>
              <a:gd name="connsiteY72" fmla="*/ 1973552 h 4285019"/>
              <a:gd name="connsiteX73" fmla="*/ 7732781 w 8647234"/>
              <a:gd name="connsiteY73" fmla="*/ 1974879 h 4285019"/>
              <a:gd name="connsiteX74" fmla="*/ 7732781 w 8647234"/>
              <a:gd name="connsiteY74" fmla="*/ 1974878 h 4285019"/>
              <a:gd name="connsiteX75" fmla="*/ 7657905 w 8647234"/>
              <a:gd name="connsiteY75" fmla="*/ 1978659 h 4285019"/>
              <a:gd name="connsiteX76" fmla="*/ 7373549 w 8647234"/>
              <a:gd name="connsiteY76" fmla="*/ 1978659 h 4285019"/>
              <a:gd name="connsiteX77" fmla="*/ 6440102 w 8647234"/>
              <a:gd name="connsiteY77" fmla="*/ 2912105 h 4285019"/>
              <a:gd name="connsiteX78" fmla="*/ 6440102 w 8647234"/>
              <a:gd name="connsiteY78" fmla="*/ 3220646 h 4285019"/>
              <a:gd name="connsiteX79" fmla="*/ 6442749 w 8647234"/>
              <a:gd name="connsiteY79" fmla="*/ 3246904 h 4285019"/>
              <a:gd name="connsiteX80" fmla="*/ 5453419 w 8647234"/>
              <a:gd name="connsiteY80" fmla="*/ 4236234 h 4285019"/>
              <a:gd name="connsiteX81" fmla="*/ 4469198 w 8647234"/>
              <a:gd name="connsiteY81" fmla="*/ 3348057 h 4285019"/>
              <a:gd name="connsiteX82" fmla="*/ 4465052 w 8647234"/>
              <a:gd name="connsiteY82" fmla="*/ 3265950 h 4285019"/>
              <a:gd name="connsiteX83" fmla="*/ 4465085 w 8647234"/>
              <a:gd name="connsiteY83" fmla="*/ 3265954 h 4285019"/>
              <a:gd name="connsiteX84" fmla="*/ 4564145 w 8647234"/>
              <a:gd name="connsiteY84" fmla="*/ 3288814 h 4285019"/>
              <a:gd name="connsiteX85" fmla="*/ 4609865 w 8647234"/>
              <a:gd name="connsiteY85" fmla="*/ 3296434 h 4285019"/>
              <a:gd name="connsiteX86" fmla="*/ 4678445 w 8647234"/>
              <a:gd name="connsiteY86" fmla="*/ 3326914 h 4285019"/>
              <a:gd name="connsiteX87" fmla="*/ 4716545 w 8647234"/>
              <a:gd name="connsiteY87" fmla="*/ 3349774 h 4285019"/>
              <a:gd name="connsiteX88" fmla="*/ 4846085 w 8647234"/>
              <a:gd name="connsiteY88" fmla="*/ 3357394 h 4285019"/>
              <a:gd name="connsiteX89" fmla="*/ 4846882 w 8647234"/>
              <a:gd name="connsiteY89" fmla="*/ 3357197 h 4285019"/>
              <a:gd name="connsiteX90" fmla="*/ 4880689 w 8647234"/>
              <a:gd name="connsiteY90" fmla="*/ 3348887 h 4285019"/>
              <a:gd name="connsiteX91" fmla="*/ 4891590 w 8647234"/>
              <a:gd name="connsiteY91" fmla="*/ 3346269 h 4285019"/>
              <a:gd name="connsiteX92" fmla="*/ 4901031 w 8647234"/>
              <a:gd name="connsiteY92" fmla="*/ 3344017 h 4285019"/>
              <a:gd name="connsiteX93" fmla="*/ 4901320 w 8647234"/>
              <a:gd name="connsiteY93" fmla="*/ 3343938 h 4285019"/>
              <a:gd name="connsiteX94" fmla="*/ 4903347 w 8647234"/>
              <a:gd name="connsiteY94" fmla="*/ 3343453 h 4285019"/>
              <a:gd name="connsiteX95" fmla="*/ 4906724 w 8647234"/>
              <a:gd name="connsiteY95" fmla="*/ 3342464 h 4285019"/>
              <a:gd name="connsiteX96" fmla="*/ 4906724 w 8647234"/>
              <a:gd name="connsiteY96" fmla="*/ 3342463 h 4285019"/>
              <a:gd name="connsiteX97" fmla="*/ 4901320 w 8647234"/>
              <a:gd name="connsiteY97" fmla="*/ 3343938 h 4285019"/>
              <a:gd name="connsiteX98" fmla="*/ 4893984 w 8647234"/>
              <a:gd name="connsiteY98" fmla="*/ 3345694 h 4285019"/>
              <a:gd name="connsiteX99" fmla="*/ 4891590 w 8647234"/>
              <a:gd name="connsiteY99" fmla="*/ 3346269 h 4285019"/>
              <a:gd name="connsiteX100" fmla="*/ 4883033 w 8647234"/>
              <a:gd name="connsiteY100" fmla="*/ 3348311 h 4285019"/>
              <a:gd name="connsiteX101" fmla="*/ 4880689 w 8647234"/>
              <a:gd name="connsiteY101" fmla="*/ 3348887 h 4285019"/>
              <a:gd name="connsiteX102" fmla="*/ 4875831 w 8647234"/>
              <a:gd name="connsiteY102" fmla="*/ 3350053 h 4285019"/>
              <a:gd name="connsiteX103" fmla="*/ 4846882 w 8647234"/>
              <a:gd name="connsiteY103" fmla="*/ 3357197 h 4285019"/>
              <a:gd name="connsiteX104" fmla="*/ 4846086 w 8647234"/>
              <a:gd name="connsiteY104" fmla="*/ 3357393 h 4285019"/>
              <a:gd name="connsiteX105" fmla="*/ 4716546 w 8647234"/>
              <a:gd name="connsiteY105" fmla="*/ 3349773 h 4285019"/>
              <a:gd name="connsiteX106" fmla="*/ 4678446 w 8647234"/>
              <a:gd name="connsiteY106" fmla="*/ 3326913 h 4285019"/>
              <a:gd name="connsiteX107" fmla="*/ 4609866 w 8647234"/>
              <a:gd name="connsiteY107" fmla="*/ 3296433 h 4285019"/>
              <a:gd name="connsiteX108" fmla="*/ 4564146 w 8647234"/>
              <a:gd name="connsiteY108" fmla="*/ 3288813 h 4285019"/>
              <a:gd name="connsiteX109" fmla="*/ 4465086 w 8647234"/>
              <a:gd name="connsiteY109" fmla="*/ 3265953 h 4285019"/>
              <a:gd name="connsiteX110" fmla="*/ 4465053 w 8647234"/>
              <a:gd name="connsiteY110" fmla="*/ 3265949 h 4285019"/>
              <a:gd name="connsiteX111" fmla="*/ 4464091 w 8647234"/>
              <a:gd name="connsiteY111" fmla="*/ 3246903 h 4285019"/>
              <a:gd name="connsiteX112" fmla="*/ 5352267 w 8647234"/>
              <a:gd name="connsiteY112" fmla="*/ 2262681 h 4285019"/>
              <a:gd name="connsiteX113" fmla="*/ 4464090 w 8647234"/>
              <a:gd name="connsiteY113" fmla="*/ 3246903 h 4285019"/>
              <a:gd name="connsiteX114" fmla="*/ 4464090 w 8647234"/>
              <a:gd name="connsiteY114" fmla="*/ 2962547 h 4285019"/>
              <a:gd name="connsiteX115" fmla="*/ 3530643 w 8647234"/>
              <a:gd name="connsiteY115" fmla="*/ 2029100 h 4285019"/>
              <a:gd name="connsiteX116" fmla="*/ 3193815 w 8647234"/>
              <a:gd name="connsiteY116" fmla="*/ 2029100 h 4285019"/>
              <a:gd name="connsiteX117" fmla="*/ 3165382 w 8647234"/>
              <a:gd name="connsiteY117" fmla="*/ 2027664 h 4285019"/>
              <a:gd name="connsiteX118" fmla="*/ 3165382 w 8647234"/>
              <a:gd name="connsiteY118" fmla="*/ 2027665 h 4285019"/>
              <a:gd name="connsiteX119" fmla="*/ 3120814 w 8647234"/>
              <a:gd name="connsiteY119" fmla="*/ 2025414 h 4285019"/>
              <a:gd name="connsiteX120" fmla="*/ 2912108 w 8647234"/>
              <a:gd name="connsiteY120" fmla="*/ 2025414 h 4285019"/>
              <a:gd name="connsiteX121" fmla="*/ 1978662 w 8647234"/>
              <a:gd name="connsiteY121" fmla="*/ 2958861 h 4285019"/>
              <a:gd name="connsiteX122" fmla="*/ 1978662 w 8647234"/>
              <a:gd name="connsiteY122" fmla="*/ 3286923 h 4285019"/>
              <a:gd name="connsiteX123" fmla="*/ 1978221 w 8647234"/>
              <a:gd name="connsiteY123" fmla="*/ 3286955 h 4285019"/>
              <a:gd name="connsiteX124" fmla="*/ 1973553 w 8647234"/>
              <a:gd name="connsiteY124" fmla="*/ 3194535 h 4285019"/>
              <a:gd name="connsiteX125" fmla="*/ 1352094 w 8647234"/>
              <a:gd name="connsiteY125" fmla="*/ 2374982 h 4285019"/>
              <a:gd name="connsiteX126" fmla="*/ 1973553 w 8647234"/>
              <a:gd name="connsiteY126" fmla="*/ 3194537 h 4285019"/>
              <a:gd name="connsiteX127" fmla="*/ 1978221 w 8647234"/>
              <a:gd name="connsiteY127" fmla="*/ 3286957 h 4285019"/>
              <a:gd name="connsiteX128" fmla="*/ 1978219 w 8647234"/>
              <a:gd name="connsiteY128" fmla="*/ 3286957 h 4285019"/>
              <a:gd name="connsiteX129" fmla="*/ 1978661 w 8647234"/>
              <a:gd name="connsiteY129" fmla="*/ 3295689 h 4285019"/>
              <a:gd name="connsiteX130" fmla="*/ 989330 w 8647234"/>
              <a:gd name="connsiteY130" fmla="*/ 4285019 h 4285019"/>
              <a:gd name="connsiteX131" fmla="*/ 0 w 8647234"/>
              <a:gd name="connsiteY131" fmla="*/ 3295688 h 4285019"/>
              <a:gd name="connsiteX132" fmla="*/ 888178 w 8647234"/>
              <a:gd name="connsiteY132" fmla="*/ 2311467 h 4285019"/>
              <a:gd name="connsiteX133" fmla="*/ 970284 w 8647234"/>
              <a:gd name="connsiteY133" fmla="*/ 2307321 h 4285019"/>
              <a:gd name="connsiteX134" fmla="*/ 970281 w 8647234"/>
              <a:gd name="connsiteY134" fmla="*/ 2307353 h 4285019"/>
              <a:gd name="connsiteX135" fmla="*/ 947421 w 8647234"/>
              <a:gd name="connsiteY135" fmla="*/ 2406413 h 4285019"/>
              <a:gd name="connsiteX136" fmla="*/ 939800 w 8647234"/>
              <a:gd name="connsiteY136" fmla="*/ 2452133 h 4285019"/>
              <a:gd name="connsiteX137" fmla="*/ 909321 w 8647234"/>
              <a:gd name="connsiteY137" fmla="*/ 2520713 h 4285019"/>
              <a:gd name="connsiteX138" fmla="*/ 886462 w 8647234"/>
              <a:gd name="connsiteY138" fmla="*/ 2558813 h 4285019"/>
              <a:gd name="connsiteX139" fmla="*/ 878841 w 8647234"/>
              <a:gd name="connsiteY139" fmla="*/ 2688353 h 4285019"/>
              <a:gd name="connsiteX140" fmla="*/ 879038 w 8647234"/>
              <a:gd name="connsiteY140" fmla="*/ 2689151 h 4285019"/>
              <a:gd name="connsiteX141" fmla="*/ 887348 w 8647234"/>
              <a:gd name="connsiteY141" fmla="*/ 2722957 h 4285019"/>
              <a:gd name="connsiteX142" fmla="*/ 889965 w 8647234"/>
              <a:gd name="connsiteY142" fmla="*/ 2733859 h 4285019"/>
              <a:gd name="connsiteX143" fmla="*/ 892218 w 8647234"/>
              <a:gd name="connsiteY143" fmla="*/ 2743299 h 4285019"/>
              <a:gd name="connsiteX144" fmla="*/ 892296 w 8647234"/>
              <a:gd name="connsiteY144" fmla="*/ 2743589 h 4285019"/>
              <a:gd name="connsiteX145" fmla="*/ 892781 w 8647234"/>
              <a:gd name="connsiteY145" fmla="*/ 2745615 h 4285019"/>
              <a:gd name="connsiteX146" fmla="*/ 893771 w 8647234"/>
              <a:gd name="connsiteY146" fmla="*/ 2748993 h 4285019"/>
              <a:gd name="connsiteX147" fmla="*/ 893771 w 8647234"/>
              <a:gd name="connsiteY147" fmla="*/ 2748993 h 4285019"/>
              <a:gd name="connsiteX148" fmla="*/ 892296 w 8647234"/>
              <a:gd name="connsiteY148" fmla="*/ 2743589 h 4285019"/>
              <a:gd name="connsiteX149" fmla="*/ 890542 w 8647234"/>
              <a:gd name="connsiteY149" fmla="*/ 2736253 h 4285019"/>
              <a:gd name="connsiteX150" fmla="*/ 889965 w 8647234"/>
              <a:gd name="connsiteY150" fmla="*/ 2733859 h 4285019"/>
              <a:gd name="connsiteX151" fmla="*/ 887924 w 8647234"/>
              <a:gd name="connsiteY151" fmla="*/ 2725301 h 4285019"/>
              <a:gd name="connsiteX152" fmla="*/ 887348 w 8647234"/>
              <a:gd name="connsiteY152" fmla="*/ 2722957 h 4285019"/>
              <a:gd name="connsiteX153" fmla="*/ 886182 w 8647234"/>
              <a:gd name="connsiteY153" fmla="*/ 2718099 h 4285019"/>
              <a:gd name="connsiteX154" fmla="*/ 879038 w 8647234"/>
              <a:gd name="connsiteY154" fmla="*/ 2689151 h 4285019"/>
              <a:gd name="connsiteX155" fmla="*/ 878842 w 8647234"/>
              <a:gd name="connsiteY155" fmla="*/ 2688355 h 4285019"/>
              <a:gd name="connsiteX156" fmla="*/ 886462 w 8647234"/>
              <a:gd name="connsiteY156" fmla="*/ 2558815 h 4285019"/>
              <a:gd name="connsiteX157" fmla="*/ 909322 w 8647234"/>
              <a:gd name="connsiteY157" fmla="*/ 2520715 h 4285019"/>
              <a:gd name="connsiteX158" fmla="*/ 939802 w 8647234"/>
              <a:gd name="connsiteY158" fmla="*/ 2452135 h 4285019"/>
              <a:gd name="connsiteX159" fmla="*/ 947422 w 8647234"/>
              <a:gd name="connsiteY159" fmla="*/ 2406415 h 4285019"/>
              <a:gd name="connsiteX160" fmla="*/ 970282 w 8647234"/>
              <a:gd name="connsiteY160" fmla="*/ 2307355 h 4285019"/>
              <a:gd name="connsiteX161" fmla="*/ 970285 w 8647234"/>
              <a:gd name="connsiteY161" fmla="*/ 2307321 h 4285019"/>
              <a:gd name="connsiteX162" fmla="*/ 989332 w 8647234"/>
              <a:gd name="connsiteY162" fmla="*/ 2306359 h 4285019"/>
              <a:gd name="connsiteX163" fmla="*/ 1273688 w 8647234"/>
              <a:gd name="connsiteY163" fmla="*/ 2306359 h 4285019"/>
              <a:gd name="connsiteX164" fmla="*/ 2207135 w 8647234"/>
              <a:gd name="connsiteY164" fmla="*/ 1372912 h 4285019"/>
              <a:gd name="connsiteX165" fmla="*/ 2207135 w 8647234"/>
              <a:gd name="connsiteY165" fmla="*/ 1067791 h 4285019"/>
              <a:gd name="connsiteX166" fmla="*/ 2204487 w 8647234"/>
              <a:gd name="connsiteY166" fmla="*/ 1039771 h 4285019"/>
              <a:gd name="connsiteX167" fmla="*/ 2209419 w 8647234"/>
              <a:gd name="connsiteY167" fmla="*/ 990845 h 4285019"/>
              <a:gd name="connsiteX168" fmla="*/ 2209561 w 8647234"/>
              <a:gd name="connsiteY168" fmla="*/ 988025 h 4285019"/>
              <a:gd name="connsiteX169" fmla="*/ 2209561 w 8647234"/>
              <a:gd name="connsiteY169" fmla="*/ 989433 h 4285019"/>
              <a:gd name="connsiteX170" fmla="*/ 2224586 w 8647234"/>
              <a:gd name="connsiteY170" fmla="*/ 840386 h 4285019"/>
              <a:gd name="connsiteX171" fmla="*/ 3193816 w 8647234"/>
              <a:gd name="connsiteY171" fmla="*/ 50440 h 4285019"/>
              <a:gd name="connsiteX172" fmla="*/ 4178038 w 8647234"/>
              <a:gd name="connsiteY172" fmla="*/ 938617 h 4285019"/>
              <a:gd name="connsiteX173" fmla="*/ 4179365 w 8647234"/>
              <a:gd name="connsiteY173" fmla="*/ 964893 h 4285019"/>
              <a:gd name="connsiteX174" fmla="*/ 4179364 w 8647234"/>
              <a:gd name="connsiteY174" fmla="*/ 964893 h 4285019"/>
              <a:gd name="connsiteX175" fmla="*/ 4183145 w 8647234"/>
              <a:gd name="connsiteY175" fmla="*/ 1039770 h 4285019"/>
              <a:gd name="connsiteX176" fmla="*/ 4183145 w 8647234"/>
              <a:gd name="connsiteY176" fmla="*/ 1324126 h 4285019"/>
              <a:gd name="connsiteX177" fmla="*/ 5116592 w 8647234"/>
              <a:gd name="connsiteY177" fmla="*/ 2257573 h 4285019"/>
              <a:gd name="connsiteX178" fmla="*/ 5444655 w 8647234"/>
              <a:gd name="connsiteY178" fmla="*/ 2257573 h 4285019"/>
              <a:gd name="connsiteX179" fmla="*/ 5444687 w 8647234"/>
              <a:gd name="connsiteY179" fmla="*/ 2258014 h 4285019"/>
              <a:gd name="connsiteX180" fmla="*/ 5444687 w 8647234"/>
              <a:gd name="connsiteY180" fmla="*/ 2258015 h 4285019"/>
              <a:gd name="connsiteX181" fmla="*/ 5453419 w 8647234"/>
              <a:gd name="connsiteY181" fmla="*/ 2257574 h 4285019"/>
              <a:gd name="connsiteX182" fmla="*/ 5493611 w 8647234"/>
              <a:gd name="connsiteY182" fmla="*/ 2259603 h 4285019"/>
              <a:gd name="connsiteX183" fmla="*/ 5735128 w 8647234"/>
              <a:gd name="connsiteY183" fmla="*/ 2259603 h 4285019"/>
              <a:gd name="connsiteX184" fmla="*/ 6668575 w 8647234"/>
              <a:gd name="connsiteY184" fmla="*/ 1326157 h 4285019"/>
              <a:gd name="connsiteX185" fmla="*/ 6668575 w 8647234"/>
              <a:gd name="connsiteY185" fmla="*/ 989329 h 4285019"/>
              <a:gd name="connsiteX186" fmla="*/ 6670011 w 8647234"/>
              <a:gd name="connsiteY186" fmla="*/ 960896 h 4285019"/>
              <a:gd name="connsiteX187" fmla="*/ 6670010 w 8647234"/>
              <a:gd name="connsiteY187" fmla="*/ 960896 h 4285019"/>
              <a:gd name="connsiteX188" fmla="*/ 6673682 w 8647234"/>
              <a:gd name="connsiteY188" fmla="*/ 888177 h 4285019"/>
              <a:gd name="connsiteX189" fmla="*/ 7657904 w 8647234"/>
              <a:gd name="connsiteY189" fmla="*/ 0 h 4285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</a:cxnLst>
            <a:rect l="l" t="t" r="r" b="b"/>
            <a:pathLst>
              <a:path w="8647234" h="4285019">
                <a:moveTo>
                  <a:pt x="5090559" y="3263648"/>
                </a:moveTo>
                <a:lnTo>
                  <a:pt x="5055767" y="3275589"/>
                </a:lnTo>
                <a:cubicBezTo>
                  <a:pt x="5037972" y="3282184"/>
                  <a:pt x="5014462" y="3291336"/>
                  <a:pt x="4983246" y="3304053"/>
                </a:cubicBezTo>
                <a:cubicBezTo>
                  <a:pt x="4969111" y="3309812"/>
                  <a:pt x="4957560" y="3314674"/>
                  <a:pt x="4948127" y="3318785"/>
                </a:cubicBezTo>
                <a:lnTo>
                  <a:pt x="4943177" y="3321043"/>
                </a:lnTo>
                <a:lnTo>
                  <a:pt x="4939381" y="3322652"/>
                </a:lnTo>
                <a:lnTo>
                  <a:pt x="4934957" y="3324791"/>
                </a:lnTo>
                <a:lnTo>
                  <a:pt x="4925713" y="3329007"/>
                </a:lnTo>
                <a:lnTo>
                  <a:pt x="4919657" y="3332189"/>
                </a:lnTo>
                <a:lnTo>
                  <a:pt x="4916443" y="3333743"/>
                </a:lnTo>
                <a:lnTo>
                  <a:pt x="4915365" y="3334444"/>
                </a:lnTo>
                <a:lnTo>
                  <a:pt x="4913200" y="3335582"/>
                </a:lnTo>
                <a:cubicBezTo>
                  <a:pt x="4910368" y="3337262"/>
                  <a:pt x="4908719" y="3338478"/>
                  <a:pt x="4907786" y="3339375"/>
                </a:cubicBezTo>
                <a:lnTo>
                  <a:pt x="4915365" y="3334444"/>
                </a:lnTo>
                <a:lnTo>
                  <a:pt x="4919657" y="3332189"/>
                </a:lnTo>
                <a:lnTo>
                  <a:pt x="4934957" y="3324791"/>
                </a:lnTo>
                <a:lnTo>
                  <a:pt x="4943177" y="3321043"/>
                </a:lnTo>
                <a:lnTo>
                  <a:pt x="4983245" y="3304054"/>
                </a:lnTo>
                <a:cubicBezTo>
                  <a:pt x="5014461" y="3291337"/>
                  <a:pt x="5037971" y="3282185"/>
                  <a:pt x="5055766" y="3275590"/>
                </a:cubicBezTo>
                <a:lnTo>
                  <a:pt x="5090559" y="3263649"/>
                </a:lnTo>
                <a:close/>
                <a:moveTo>
                  <a:pt x="6430424" y="3124642"/>
                </a:moveTo>
                <a:lnTo>
                  <a:pt x="6437240" y="3192252"/>
                </a:lnTo>
                <a:lnTo>
                  <a:pt x="6434994" y="3147780"/>
                </a:lnTo>
                <a:close/>
                <a:moveTo>
                  <a:pt x="6391624" y="2947572"/>
                </a:moveTo>
                <a:lnTo>
                  <a:pt x="6402146" y="2981469"/>
                </a:lnTo>
                <a:lnTo>
                  <a:pt x="6399167" y="2966384"/>
                </a:lnTo>
                <a:close/>
                <a:moveTo>
                  <a:pt x="6323324" y="2785025"/>
                </a:moveTo>
                <a:lnTo>
                  <a:pt x="6335290" y="2807070"/>
                </a:lnTo>
                <a:lnTo>
                  <a:pt x="6331869" y="2798539"/>
                </a:lnTo>
                <a:close/>
                <a:moveTo>
                  <a:pt x="896860" y="2750055"/>
                </a:moveTo>
                <a:lnTo>
                  <a:pt x="901792" y="2757633"/>
                </a:lnTo>
                <a:lnTo>
                  <a:pt x="904045" y="2761925"/>
                </a:lnTo>
                <a:lnTo>
                  <a:pt x="911443" y="2777225"/>
                </a:lnTo>
                <a:lnTo>
                  <a:pt x="915191" y="2785445"/>
                </a:lnTo>
                <a:lnTo>
                  <a:pt x="932173" y="2825495"/>
                </a:lnTo>
                <a:lnTo>
                  <a:pt x="932180" y="2825513"/>
                </a:lnTo>
                <a:lnTo>
                  <a:pt x="948981" y="2867887"/>
                </a:lnTo>
                <a:lnTo>
                  <a:pt x="955204" y="2883585"/>
                </a:lnTo>
                <a:cubicBezTo>
                  <a:pt x="991662" y="2979030"/>
                  <a:pt x="968842" y="2943386"/>
                  <a:pt x="984547" y="2969766"/>
                </a:cubicBezTo>
                <a:lnTo>
                  <a:pt x="989358" y="2977806"/>
                </a:lnTo>
                <a:lnTo>
                  <a:pt x="989359" y="2977805"/>
                </a:lnTo>
                <a:lnTo>
                  <a:pt x="984549" y="2969766"/>
                </a:lnTo>
                <a:cubicBezTo>
                  <a:pt x="968843" y="2943387"/>
                  <a:pt x="991663" y="2979031"/>
                  <a:pt x="955205" y="2883587"/>
                </a:cubicBezTo>
                <a:lnTo>
                  <a:pt x="948981" y="2867887"/>
                </a:lnTo>
                <a:lnTo>
                  <a:pt x="932181" y="2825515"/>
                </a:lnTo>
                <a:lnTo>
                  <a:pt x="932173" y="2825495"/>
                </a:lnTo>
                <a:lnTo>
                  <a:pt x="917450" y="2790395"/>
                </a:lnTo>
                <a:lnTo>
                  <a:pt x="915191" y="2785445"/>
                </a:lnTo>
                <a:lnTo>
                  <a:pt x="913583" y="2781649"/>
                </a:lnTo>
                <a:lnTo>
                  <a:pt x="911443" y="2777225"/>
                </a:lnTo>
                <a:lnTo>
                  <a:pt x="907228" y="2767981"/>
                </a:lnTo>
                <a:lnTo>
                  <a:pt x="904045" y="2761925"/>
                </a:lnTo>
                <a:lnTo>
                  <a:pt x="902492" y="2758711"/>
                </a:lnTo>
                <a:lnTo>
                  <a:pt x="901792" y="2757633"/>
                </a:lnTo>
                <a:lnTo>
                  <a:pt x="900653" y="2755469"/>
                </a:lnTo>
                <a:cubicBezTo>
                  <a:pt x="898973" y="2752637"/>
                  <a:pt x="897757" y="2750987"/>
                  <a:pt x="896860" y="2750055"/>
                </a:cubicBezTo>
                <a:close/>
                <a:moveTo>
                  <a:pt x="6229178" y="2639693"/>
                </a:moveTo>
                <a:lnTo>
                  <a:pt x="6238811" y="2651369"/>
                </a:lnTo>
                <a:lnTo>
                  <a:pt x="6236379" y="2647523"/>
                </a:lnTo>
                <a:close/>
                <a:moveTo>
                  <a:pt x="6113103" y="2514439"/>
                </a:moveTo>
                <a:lnTo>
                  <a:pt x="6116721" y="2517424"/>
                </a:lnTo>
                <a:lnTo>
                  <a:pt x="6115975" y="2516613"/>
                </a:lnTo>
                <a:close/>
                <a:moveTo>
                  <a:pt x="7538571" y="1395444"/>
                </a:moveTo>
                <a:cubicBezTo>
                  <a:pt x="7534563" y="1391227"/>
                  <a:pt x="7573234" y="1444114"/>
                  <a:pt x="7574684" y="1443980"/>
                </a:cubicBezTo>
                <a:cubicBezTo>
                  <a:pt x="7574892" y="1443960"/>
                  <a:pt x="7574339" y="1442859"/>
                  <a:pt x="7572794" y="1440355"/>
                </a:cubicBezTo>
                <a:lnTo>
                  <a:pt x="7571341" y="1438116"/>
                </a:lnTo>
                <a:lnTo>
                  <a:pt x="7571329" y="1438100"/>
                </a:lnTo>
                <a:lnTo>
                  <a:pt x="7571318" y="1438083"/>
                </a:lnTo>
                <a:lnTo>
                  <a:pt x="7566150" y="1431213"/>
                </a:lnTo>
                <a:cubicBezTo>
                  <a:pt x="7547818" y="1406944"/>
                  <a:pt x="7540098" y="1397050"/>
                  <a:pt x="7538571" y="1395444"/>
                </a:cubicBezTo>
                <a:close/>
                <a:moveTo>
                  <a:pt x="7657904" y="0"/>
                </a:moveTo>
                <a:cubicBezTo>
                  <a:pt x="8204297" y="0"/>
                  <a:pt x="8647234" y="442938"/>
                  <a:pt x="8647234" y="989330"/>
                </a:cubicBezTo>
                <a:cubicBezTo>
                  <a:pt x="8647234" y="1501572"/>
                  <a:pt x="8257933" y="1922889"/>
                  <a:pt x="7759057" y="1973552"/>
                </a:cubicBezTo>
                <a:lnTo>
                  <a:pt x="7732781" y="1974879"/>
                </a:lnTo>
                <a:lnTo>
                  <a:pt x="7732781" y="1974878"/>
                </a:lnTo>
                <a:lnTo>
                  <a:pt x="7657905" y="1978659"/>
                </a:lnTo>
                <a:lnTo>
                  <a:pt x="7373549" y="1978659"/>
                </a:lnTo>
                <a:cubicBezTo>
                  <a:pt x="6858020" y="1978659"/>
                  <a:pt x="6440102" y="2396577"/>
                  <a:pt x="6440102" y="2912105"/>
                </a:cubicBezTo>
                <a:lnTo>
                  <a:pt x="6440102" y="3220646"/>
                </a:lnTo>
                <a:lnTo>
                  <a:pt x="6442749" y="3246904"/>
                </a:lnTo>
                <a:cubicBezTo>
                  <a:pt x="6442749" y="3793296"/>
                  <a:pt x="5999811" y="4236234"/>
                  <a:pt x="5453419" y="4236234"/>
                </a:cubicBezTo>
                <a:cubicBezTo>
                  <a:pt x="4941178" y="4236234"/>
                  <a:pt x="4519861" y="3846933"/>
                  <a:pt x="4469198" y="3348057"/>
                </a:cubicBezTo>
                <a:lnTo>
                  <a:pt x="4465052" y="3265950"/>
                </a:lnTo>
                <a:lnTo>
                  <a:pt x="4465085" y="3265954"/>
                </a:lnTo>
                <a:cubicBezTo>
                  <a:pt x="4539295" y="3275849"/>
                  <a:pt x="4483681" y="3270245"/>
                  <a:pt x="4564145" y="3288814"/>
                </a:cubicBezTo>
                <a:cubicBezTo>
                  <a:pt x="4579200" y="3292288"/>
                  <a:pt x="4594625" y="3293894"/>
                  <a:pt x="4609865" y="3296434"/>
                </a:cubicBezTo>
                <a:cubicBezTo>
                  <a:pt x="4640142" y="3308545"/>
                  <a:pt x="4650986" y="3311659"/>
                  <a:pt x="4678445" y="3326914"/>
                </a:cubicBezTo>
                <a:cubicBezTo>
                  <a:pt x="4691392" y="3334107"/>
                  <a:pt x="4701973" y="3347125"/>
                  <a:pt x="4716545" y="3349774"/>
                </a:cubicBezTo>
                <a:cubicBezTo>
                  <a:pt x="4759102" y="3357512"/>
                  <a:pt x="4802905" y="3354854"/>
                  <a:pt x="4846085" y="3357394"/>
                </a:cubicBezTo>
                <a:lnTo>
                  <a:pt x="4846882" y="3357197"/>
                </a:lnTo>
                <a:lnTo>
                  <a:pt x="4880689" y="3348887"/>
                </a:lnTo>
                <a:lnTo>
                  <a:pt x="4891590" y="3346269"/>
                </a:lnTo>
                <a:lnTo>
                  <a:pt x="4901031" y="3344017"/>
                </a:lnTo>
                <a:lnTo>
                  <a:pt x="4901320" y="3343938"/>
                </a:lnTo>
                <a:lnTo>
                  <a:pt x="4903347" y="3343453"/>
                </a:lnTo>
                <a:cubicBezTo>
                  <a:pt x="4905314" y="3342963"/>
                  <a:pt x="4906284" y="3342681"/>
                  <a:pt x="4906724" y="3342464"/>
                </a:cubicBezTo>
                <a:lnTo>
                  <a:pt x="4906724" y="3342463"/>
                </a:lnTo>
                <a:lnTo>
                  <a:pt x="4901320" y="3343938"/>
                </a:lnTo>
                <a:lnTo>
                  <a:pt x="4893984" y="3345694"/>
                </a:lnTo>
                <a:lnTo>
                  <a:pt x="4891590" y="3346269"/>
                </a:lnTo>
                <a:lnTo>
                  <a:pt x="4883033" y="3348311"/>
                </a:lnTo>
                <a:lnTo>
                  <a:pt x="4880689" y="3348887"/>
                </a:lnTo>
                <a:lnTo>
                  <a:pt x="4875831" y="3350053"/>
                </a:lnTo>
                <a:lnTo>
                  <a:pt x="4846882" y="3357197"/>
                </a:lnTo>
                <a:lnTo>
                  <a:pt x="4846086" y="3357393"/>
                </a:lnTo>
                <a:cubicBezTo>
                  <a:pt x="4802906" y="3354853"/>
                  <a:pt x="4759103" y="3357511"/>
                  <a:pt x="4716546" y="3349773"/>
                </a:cubicBezTo>
                <a:cubicBezTo>
                  <a:pt x="4701974" y="3347124"/>
                  <a:pt x="4691393" y="3334106"/>
                  <a:pt x="4678446" y="3326913"/>
                </a:cubicBezTo>
                <a:cubicBezTo>
                  <a:pt x="4650987" y="3311658"/>
                  <a:pt x="4640143" y="3308544"/>
                  <a:pt x="4609866" y="3296433"/>
                </a:cubicBezTo>
                <a:cubicBezTo>
                  <a:pt x="4594626" y="3293893"/>
                  <a:pt x="4579201" y="3292287"/>
                  <a:pt x="4564146" y="3288813"/>
                </a:cubicBezTo>
                <a:cubicBezTo>
                  <a:pt x="4483682" y="3270244"/>
                  <a:pt x="4539296" y="3275848"/>
                  <a:pt x="4465086" y="3265953"/>
                </a:cubicBezTo>
                <a:lnTo>
                  <a:pt x="4465053" y="3265949"/>
                </a:lnTo>
                <a:lnTo>
                  <a:pt x="4464091" y="3246903"/>
                </a:lnTo>
                <a:cubicBezTo>
                  <a:pt x="4464091" y="2734661"/>
                  <a:pt x="4853392" y="2313345"/>
                  <a:pt x="5352267" y="2262681"/>
                </a:cubicBezTo>
                <a:cubicBezTo>
                  <a:pt x="4853391" y="2313345"/>
                  <a:pt x="4464090" y="2734661"/>
                  <a:pt x="4464090" y="3246903"/>
                </a:cubicBezTo>
                <a:lnTo>
                  <a:pt x="4464090" y="2962547"/>
                </a:lnTo>
                <a:cubicBezTo>
                  <a:pt x="4464090" y="2447018"/>
                  <a:pt x="4046172" y="2029100"/>
                  <a:pt x="3530643" y="2029100"/>
                </a:cubicBezTo>
                <a:lnTo>
                  <a:pt x="3193815" y="2029100"/>
                </a:lnTo>
                <a:lnTo>
                  <a:pt x="3165382" y="2027664"/>
                </a:lnTo>
                <a:lnTo>
                  <a:pt x="3165382" y="2027665"/>
                </a:lnTo>
                <a:lnTo>
                  <a:pt x="3120814" y="2025414"/>
                </a:lnTo>
                <a:lnTo>
                  <a:pt x="2912108" y="2025414"/>
                </a:lnTo>
                <a:cubicBezTo>
                  <a:pt x="2396580" y="2025414"/>
                  <a:pt x="1978662" y="2443331"/>
                  <a:pt x="1978662" y="2958861"/>
                </a:cubicBezTo>
                <a:lnTo>
                  <a:pt x="1978662" y="3286923"/>
                </a:lnTo>
                <a:lnTo>
                  <a:pt x="1978221" y="3286955"/>
                </a:lnTo>
                <a:lnTo>
                  <a:pt x="1973553" y="3194535"/>
                </a:lnTo>
                <a:cubicBezTo>
                  <a:pt x="1935555" y="2820378"/>
                  <a:pt x="1689066" y="2507857"/>
                  <a:pt x="1352094" y="2374982"/>
                </a:cubicBezTo>
                <a:cubicBezTo>
                  <a:pt x="1689066" y="2507858"/>
                  <a:pt x="1935555" y="2820380"/>
                  <a:pt x="1973553" y="3194537"/>
                </a:cubicBezTo>
                <a:lnTo>
                  <a:pt x="1978221" y="3286957"/>
                </a:lnTo>
                <a:lnTo>
                  <a:pt x="1978219" y="3286957"/>
                </a:lnTo>
                <a:lnTo>
                  <a:pt x="1978661" y="3295689"/>
                </a:lnTo>
                <a:cubicBezTo>
                  <a:pt x="1978661" y="3842081"/>
                  <a:pt x="1535723" y="4285019"/>
                  <a:pt x="989330" y="4285019"/>
                </a:cubicBezTo>
                <a:cubicBezTo>
                  <a:pt x="442938" y="4285019"/>
                  <a:pt x="0" y="3842080"/>
                  <a:pt x="0" y="3295688"/>
                </a:cubicBezTo>
                <a:cubicBezTo>
                  <a:pt x="0" y="2783446"/>
                  <a:pt x="389302" y="2362128"/>
                  <a:pt x="888178" y="2311467"/>
                </a:cubicBezTo>
                <a:lnTo>
                  <a:pt x="970284" y="2307321"/>
                </a:lnTo>
                <a:lnTo>
                  <a:pt x="970281" y="2307353"/>
                </a:lnTo>
                <a:cubicBezTo>
                  <a:pt x="960386" y="2381563"/>
                  <a:pt x="965990" y="2325949"/>
                  <a:pt x="947421" y="2406413"/>
                </a:cubicBezTo>
                <a:cubicBezTo>
                  <a:pt x="943946" y="2421469"/>
                  <a:pt x="942340" y="2436893"/>
                  <a:pt x="939800" y="2452133"/>
                </a:cubicBezTo>
                <a:cubicBezTo>
                  <a:pt x="927690" y="2482411"/>
                  <a:pt x="924576" y="2493255"/>
                  <a:pt x="909321" y="2520713"/>
                </a:cubicBezTo>
                <a:cubicBezTo>
                  <a:pt x="902127" y="2533661"/>
                  <a:pt x="889110" y="2544241"/>
                  <a:pt x="886462" y="2558813"/>
                </a:cubicBezTo>
                <a:cubicBezTo>
                  <a:pt x="878722" y="2601371"/>
                  <a:pt x="881380" y="2645173"/>
                  <a:pt x="878841" y="2688353"/>
                </a:cubicBezTo>
                <a:lnTo>
                  <a:pt x="879038" y="2689151"/>
                </a:lnTo>
                <a:lnTo>
                  <a:pt x="887348" y="2722957"/>
                </a:lnTo>
                <a:lnTo>
                  <a:pt x="889965" y="2733859"/>
                </a:lnTo>
                <a:lnTo>
                  <a:pt x="892218" y="2743299"/>
                </a:lnTo>
                <a:lnTo>
                  <a:pt x="892296" y="2743589"/>
                </a:lnTo>
                <a:lnTo>
                  <a:pt x="892781" y="2745615"/>
                </a:lnTo>
                <a:cubicBezTo>
                  <a:pt x="893271" y="2747583"/>
                  <a:pt x="893554" y="2748553"/>
                  <a:pt x="893771" y="2748993"/>
                </a:cubicBezTo>
                <a:lnTo>
                  <a:pt x="893771" y="2748993"/>
                </a:lnTo>
                <a:lnTo>
                  <a:pt x="892296" y="2743589"/>
                </a:lnTo>
                <a:lnTo>
                  <a:pt x="890542" y="2736253"/>
                </a:lnTo>
                <a:lnTo>
                  <a:pt x="889965" y="2733859"/>
                </a:lnTo>
                <a:lnTo>
                  <a:pt x="887924" y="2725301"/>
                </a:lnTo>
                <a:lnTo>
                  <a:pt x="887348" y="2722957"/>
                </a:lnTo>
                <a:lnTo>
                  <a:pt x="886182" y="2718099"/>
                </a:lnTo>
                <a:lnTo>
                  <a:pt x="879038" y="2689151"/>
                </a:lnTo>
                <a:lnTo>
                  <a:pt x="878842" y="2688355"/>
                </a:lnTo>
                <a:cubicBezTo>
                  <a:pt x="881382" y="2645175"/>
                  <a:pt x="878725" y="2601371"/>
                  <a:pt x="886462" y="2558815"/>
                </a:cubicBezTo>
                <a:cubicBezTo>
                  <a:pt x="889111" y="2544243"/>
                  <a:pt x="902129" y="2533661"/>
                  <a:pt x="909322" y="2520715"/>
                </a:cubicBezTo>
                <a:cubicBezTo>
                  <a:pt x="924577" y="2493255"/>
                  <a:pt x="927691" y="2482411"/>
                  <a:pt x="939802" y="2452135"/>
                </a:cubicBezTo>
                <a:cubicBezTo>
                  <a:pt x="942341" y="2436895"/>
                  <a:pt x="943948" y="2421469"/>
                  <a:pt x="947422" y="2406415"/>
                </a:cubicBezTo>
                <a:cubicBezTo>
                  <a:pt x="965991" y="2325951"/>
                  <a:pt x="960387" y="2381565"/>
                  <a:pt x="970282" y="2307355"/>
                </a:cubicBezTo>
                <a:lnTo>
                  <a:pt x="970285" y="2307321"/>
                </a:lnTo>
                <a:lnTo>
                  <a:pt x="989332" y="2306359"/>
                </a:lnTo>
                <a:lnTo>
                  <a:pt x="1273688" y="2306359"/>
                </a:lnTo>
                <a:cubicBezTo>
                  <a:pt x="1789217" y="2306359"/>
                  <a:pt x="2207135" y="1888441"/>
                  <a:pt x="2207135" y="1372912"/>
                </a:cubicBezTo>
                <a:lnTo>
                  <a:pt x="2207135" y="1067791"/>
                </a:lnTo>
                <a:lnTo>
                  <a:pt x="2204487" y="1039771"/>
                </a:lnTo>
                <a:lnTo>
                  <a:pt x="2209419" y="990845"/>
                </a:lnTo>
                <a:lnTo>
                  <a:pt x="2209561" y="988025"/>
                </a:lnTo>
                <a:lnTo>
                  <a:pt x="2209561" y="989433"/>
                </a:lnTo>
                <a:lnTo>
                  <a:pt x="2224586" y="840386"/>
                </a:lnTo>
                <a:cubicBezTo>
                  <a:pt x="2316838" y="389565"/>
                  <a:pt x="2715723" y="50440"/>
                  <a:pt x="3193816" y="50440"/>
                </a:cubicBezTo>
                <a:cubicBezTo>
                  <a:pt x="3706058" y="50440"/>
                  <a:pt x="4127375" y="439741"/>
                  <a:pt x="4178038" y="938617"/>
                </a:cubicBezTo>
                <a:lnTo>
                  <a:pt x="4179365" y="964893"/>
                </a:lnTo>
                <a:lnTo>
                  <a:pt x="4179364" y="964893"/>
                </a:lnTo>
                <a:lnTo>
                  <a:pt x="4183145" y="1039770"/>
                </a:lnTo>
                <a:lnTo>
                  <a:pt x="4183145" y="1324126"/>
                </a:lnTo>
                <a:cubicBezTo>
                  <a:pt x="4183145" y="1839655"/>
                  <a:pt x="4601063" y="2257573"/>
                  <a:pt x="5116592" y="2257573"/>
                </a:cubicBezTo>
                <a:lnTo>
                  <a:pt x="5444655" y="2257573"/>
                </a:lnTo>
                <a:lnTo>
                  <a:pt x="5444687" y="2258014"/>
                </a:lnTo>
                <a:lnTo>
                  <a:pt x="5444687" y="2258015"/>
                </a:lnTo>
                <a:lnTo>
                  <a:pt x="5453419" y="2257574"/>
                </a:lnTo>
                <a:lnTo>
                  <a:pt x="5493611" y="2259603"/>
                </a:lnTo>
                <a:lnTo>
                  <a:pt x="5735128" y="2259603"/>
                </a:lnTo>
                <a:cubicBezTo>
                  <a:pt x="6250657" y="2259604"/>
                  <a:pt x="6668575" y="1841686"/>
                  <a:pt x="6668575" y="1326157"/>
                </a:cubicBezTo>
                <a:lnTo>
                  <a:pt x="6668575" y="989329"/>
                </a:lnTo>
                <a:lnTo>
                  <a:pt x="6670011" y="960896"/>
                </a:lnTo>
                <a:lnTo>
                  <a:pt x="6670010" y="960896"/>
                </a:lnTo>
                <a:lnTo>
                  <a:pt x="6673682" y="888177"/>
                </a:lnTo>
                <a:cubicBezTo>
                  <a:pt x="6724345" y="389301"/>
                  <a:pt x="7145661" y="0"/>
                  <a:pt x="7657904" y="0"/>
                </a:cubicBezTo>
                <a:close/>
              </a:path>
            </a:pathLst>
          </a:custGeom>
          <a:ln>
            <a:noFill/>
          </a:ln>
          <a:effectLst>
            <a:outerShdw blurRad="4445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8A55E20-412B-AF24-4119-193DB5D5CC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1">
            <a:extLst>
              <a:ext uri="{FF2B5EF4-FFF2-40B4-BE49-F238E27FC236}">
                <a16:creationId xmlns:a16="http://schemas.microsoft.com/office/drawing/2014/main" id="{6E57ACC1-1D95-5265-D235-9B6BFE3BD8B0}"/>
              </a:ext>
            </a:extLst>
          </p:cNvPr>
          <p:cNvGrpSpPr/>
          <p:nvPr/>
        </p:nvGrpSpPr>
        <p:grpSpPr>
          <a:xfrm>
            <a:off x="484661" y="6634980"/>
            <a:ext cx="11246302" cy="11246302"/>
            <a:chOff x="484661" y="6634980"/>
            <a:chExt cx="11246302" cy="11246302"/>
          </a:xfrm>
        </p:grpSpPr>
        <p:grpSp>
          <p:nvGrpSpPr>
            <p:cNvPr id="14" name="1">
              <a:extLst>
                <a:ext uri="{FF2B5EF4-FFF2-40B4-BE49-F238E27FC236}">
                  <a16:creationId xmlns:a16="http://schemas.microsoft.com/office/drawing/2014/main" id="{0D584F5D-15A0-C9CD-B66B-B32CBD96F68D}"/>
                </a:ext>
              </a:extLst>
            </p:cNvPr>
            <p:cNvGrpSpPr/>
            <p:nvPr/>
          </p:nvGrpSpPr>
          <p:grpSpPr>
            <a:xfrm rot="8100000">
              <a:off x="484661" y="6634980"/>
              <a:ext cx="11246302" cy="11246302"/>
              <a:chOff x="-3396441" y="-3808167"/>
              <a:chExt cx="11246302" cy="11246302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F722EE5C-3858-AAE5-01C2-EF5407F966D4}"/>
                  </a:ext>
                </a:extLst>
              </p:cNvPr>
              <p:cNvSpPr/>
              <p:nvPr/>
            </p:nvSpPr>
            <p:spPr>
              <a:xfrm>
                <a:off x="-3396441" y="-38081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9C70B1CB-C554-370F-E856-29CF26481F6F}"/>
                  </a:ext>
                </a:extLst>
              </p:cNvPr>
              <p:cNvGrpSpPr/>
              <p:nvPr/>
            </p:nvGrpSpPr>
            <p:grpSpPr>
              <a:xfrm>
                <a:off x="-966197" y="830356"/>
                <a:ext cx="4183443" cy="4238264"/>
                <a:chOff x="-966197" y="830356"/>
                <a:chExt cx="4183443" cy="4238264"/>
              </a:xfrm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69AEB134-310B-34BB-EF1A-F0E0017E9E1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-966197" y="1862212"/>
                  <a:ext cx="3310988" cy="3206408"/>
                </a:xfrm>
                <a:custGeom>
                  <a:avLst/>
                  <a:gdLst>
                    <a:gd name="connsiteX0" fmla="*/ 896859 w 3310988"/>
                    <a:gd name="connsiteY0" fmla="*/ 1671444 h 3206408"/>
                    <a:gd name="connsiteX1" fmla="*/ 901790 w 3310988"/>
                    <a:gd name="connsiteY1" fmla="*/ 1679023 h 3206408"/>
                    <a:gd name="connsiteX2" fmla="*/ 904045 w 3310988"/>
                    <a:gd name="connsiteY2" fmla="*/ 1683315 h 3206408"/>
                    <a:gd name="connsiteX3" fmla="*/ 911443 w 3310988"/>
                    <a:gd name="connsiteY3" fmla="*/ 1698615 h 3206408"/>
                    <a:gd name="connsiteX4" fmla="*/ 915191 w 3310988"/>
                    <a:gd name="connsiteY4" fmla="*/ 1706835 h 3206408"/>
                    <a:gd name="connsiteX5" fmla="*/ 932180 w 3310988"/>
                    <a:gd name="connsiteY5" fmla="*/ 1746903 h 3206408"/>
                    <a:gd name="connsiteX6" fmla="*/ 1069340 w 3310988"/>
                    <a:gd name="connsiteY6" fmla="*/ 2036463 h 3206408"/>
                    <a:gd name="connsiteX7" fmla="*/ 1113311 w 3310988"/>
                    <a:gd name="connsiteY7" fmla="*/ 2107281 h 3206408"/>
                    <a:gd name="connsiteX8" fmla="*/ 1121792 w 3310988"/>
                    <a:gd name="connsiteY8" fmla="*/ 2116715 h 3206408"/>
                    <a:gd name="connsiteX9" fmla="*/ 1130194 w 3310988"/>
                    <a:gd name="connsiteY9" fmla="*/ 2129570 h 3206408"/>
                    <a:gd name="connsiteX10" fmla="*/ 1168481 w 3310988"/>
                    <a:gd name="connsiteY10" fmla="*/ 2168648 h 3206408"/>
                    <a:gd name="connsiteX11" fmla="*/ 1121792 w 3310988"/>
                    <a:gd name="connsiteY11" fmla="*/ 2116715 h 3206408"/>
                    <a:gd name="connsiteX12" fmla="*/ 1069341 w 3310988"/>
                    <a:gd name="connsiteY12" fmla="*/ 2036464 h 3206408"/>
                    <a:gd name="connsiteX13" fmla="*/ 932181 w 3310988"/>
                    <a:gd name="connsiteY13" fmla="*/ 1746904 h 3206408"/>
                    <a:gd name="connsiteX14" fmla="*/ 917449 w 3310988"/>
                    <a:gd name="connsiteY14" fmla="*/ 1711785 h 3206408"/>
                    <a:gd name="connsiteX15" fmla="*/ 915191 w 3310988"/>
                    <a:gd name="connsiteY15" fmla="*/ 1706835 h 3206408"/>
                    <a:gd name="connsiteX16" fmla="*/ 913582 w 3310988"/>
                    <a:gd name="connsiteY16" fmla="*/ 1703039 h 3206408"/>
                    <a:gd name="connsiteX17" fmla="*/ 911443 w 3310988"/>
                    <a:gd name="connsiteY17" fmla="*/ 1698615 h 3206408"/>
                    <a:gd name="connsiteX18" fmla="*/ 907227 w 3310988"/>
                    <a:gd name="connsiteY18" fmla="*/ 1689371 h 3206408"/>
                    <a:gd name="connsiteX19" fmla="*/ 904045 w 3310988"/>
                    <a:gd name="connsiteY19" fmla="*/ 1683315 h 3206408"/>
                    <a:gd name="connsiteX20" fmla="*/ 902491 w 3310988"/>
                    <a:gd name="connsiteY20" fmla="*/ 1680101 h 3206408"/>
                    <a:gd name="connsiteX21" fmla="*/ 901790 w 3310988"/>
                    <a:gd name="connsiteY21" fmla="*/ 1679023 h 3206408"/>
                    <a:gd name="connsiteX22" fmla="*/ 900652 w 3310988"/>
                    <a:gd name="connsiteY22" fmla="*/ 1676858 h 3206408"/>
                    <a:gd name="connsiteX23" fmla="*/ 896859 w 3310988"/>
                    <a:gd name="connsiteY23" fmla="*/ 1671444 h 3206408"/>
                    <a:gd name="connsiteX24" fmla="*/ 989331 w 3310988"/>
                    <a:gd name="connsiteY24" fmla="*/ 1227749 h 3206408"/>
                    <a:gd name="connsiteX25" fmla="*/ 1973553 w 3310988"/>
                    <a:gd name="connsiteY25" fmla="*/ 2115926 h 3206408"/>
                    <a:gd name="connsiteX26" fmla="*/ 1978220 w 3310988"/>
                    <a:gd name="connsiteY26" fmla="*/ 2208346 h 3206408"/>
                    <a:gd name="connsiteX27" fmla="*/ 1978219 w 3310988"/>
                    <a:gd name="connsiteY27" fmla="*/ 2208346 h 3206408"/>
                    <a:gd name="connsiteX28" fmla="*/ 1978660 w 3310988"/>
                    <a:gd name="connsiteY28" fmla="*/ 2217078 h 3206408"/>
                    <a:gd name="connsiteX29" fmla="*/ 989330 w 3310988"/>
                    <a:gd name="connsiteY29" fmla="*/ 3206408 h 3206408"/>
                    <a:gd name="connsiteX30" fmla="*/ 0 w 3310988"/>
                    <a:gd name="connsiteY30" fmla="*/ 2217078 h 3206408"/>
                    <a:gd name="connsiteX31" fmla="*/ 888177 w 3310988"/>
                    <a:gd name="connsiteY31" fmla="*/ 1232856 h 3206408"/>
                    <a:gd name="connsiteX32" fmla="*/ 970284 w 3310988"/>
                    <a:gd name="connsiteY32" fmla="*/ 1228710 h 3206408"/>
                    <a:gd name="connsiteX33" fmla="*/ 970280 w 3310988"/>
                    <a:gd name="connsiteY33" fmla="*/ 1228743 h 3206408"/>
                    <a:gd name="connsiteX34" fmla="*/ 947420 w 3310988"/>
                    <a:gd name="connsiteY34" fmla="*/ 1327803 h 3206408"/>
                    <a:gd name="connsiteX35" fmla="*/ 939800 w 3310988"/>
                    <a:gd name="connsiteY35" fmla="*/ 1373523 h 3206408"/>
                    <a:gd name="connsiteX36" fmla="*/ 909320 w 3310988"/>
                    <a:gd name="connsiteY36" fmla="*/ 1442103 h 3206408"/>
                    <a:gd name="connsiteX37" fmla="*/ 886460 w 3310988"/>
                    <a:gd name="connsiteY37" fmla="*/ 1480203 h 3206408"/>
                    <a:gd name="connsiteX38" fmla="*/ 878840 w 3310988"/>
                    <a:gd name="connsiteY38" fmla="*/ 1609743 h 3206408"/>
                    <a:gd name="connsiteX39" fmla="*/ 879037 w 3310988"/>
                    <a:gd name="connsiteY39" fmla="*/ 1610540 h 3206408"/>
                    <a:gd name="connsiteX40" fmla="*/ 887347 w 3310988"/>
                    <a:gd name="connsiteY40" fmla="*/ 1644347 h 3206408"/>
                    <a:gd name="connsiteX41" fmla="*/ 889965 w 3310988"/>
                    <a:gd name="connsiteY41" fmla="*/ 1655248 h 3206408"/>
                    <a:gd name="connsiteX42" fmla="*/ 892217 w 3310988"/>
                    <a:gd name="connsiteY42" fmla="*/ 1664689 h 3206408"/>
                    <a:gd name="connsiteX43" fmla="*/ 892296 w 3310988"/>
                    <a:gd name="connsiteY43" fmla="*/ 1664978 h 3206408"/>
                    <a:gd name="connsiteX44" fmla="*/ 892781 w 3310988"/>
                    <a:gd name="connsiteY44" fmla="*/ 1667005 h 3206408"/>
                    <a:gd name="connsiteX45" fmla="*/ 893770 w 3310988"/>
                    <a:gd name="connsiteY45" fmla="*/ 1670382 h 3206408"/>
                    <a:gd name="connsiteX46" fmla="*/ 893771 w 3310988"/>
                    <a:gd name="connsiteY46" fmla="*/ 1670382 h 3206408"/>
                    <a:gd name="connsiteX47" fmla="*/ 892296 w 3310988"/>
                    <a:gd name="connsiteY47" fmla="*/ 1664978 h 3206408"/>
                    <a:gd name="connsiteX48" fmla="*/ 890540 w 3310988"/>
                    <a:gd name="connsiteY48" fmla="*/ 1657642 h 3206408"/>
                    <a:gd name="connsiteX49" fmla="*/ 889965 w 3310988"/>
                    <a:gd name="connsiteY49" fmla="*/ 1655248 h 3206408"/>
                    <a:gd name="connsiteX50" fmla="*/ 887923 w 3310988"/>
                    <a:gd name="connsiteY50" fmla="*/ 1646691 h 3206408"/>
                    <a:gd name="connsiteX51" fmla="*/ 887347 w 3310988"/>
                    <a:gd name="connsiteY51" fmla="*/ 1644347 h 3206408"/>
                    <a:gd name="connsiteX52" fmla="*/ 886181 w 3310988"/>
                    <a:gd name="connsiteY52" fmla="*/ 1639489 h 3206408"/>
                    <a:gd name="connsiteX53" fmla="*/ 879037 w 3310988"/>
                    <a:gd name="connsiteY53" fmla="*/ 1610540 h 3206408"/>
                    <a:gd name="connsiteX54" fmla="*/ 878841 w 3310988"/>
                    <a:gd name="connsiteY54" fmla="*/ 1609744 h 3206408"/>
                    <a:gd name="connsiteX55" fmla="*/ 886461 w 3310988"/>
                    <a:gd name="connsiteY55" fmla="*/ 1480204 h 3206408"/>
                    <a:gd name="connsiteX56" fmla="*/ 909321 w 3310988"/>
                    <a:gd name="connsiteY56" fmla="*/ 1442104 h 3206408"/>
                    <a:gd name="connsiteX57" fmla="*/ 939801 w 3310988"/>
                    <a:gd name="connsiteY57" fmla="*/ 1373524 h 3206408"/>
                    <a:gd name="connsiteX58" fmla="*/ 947421 w 3310988"/>
                    <a:gd name="connsiteY58" fmla="*/ 1327804 h 3206408"/>
                    <a:gd name="connsiteX59" fmla="*/ 970281 w 3310988"/>
                    <a:gd name="connsiteY59" fmla="*/ 1228744 h 3206408"/>
                    <a:gd name="connsiteX60" fmla="*/ 970285 w 3310988"/>
                    <a:gd name="connsiteY60" fmla="*/ 1228711 h 3206408"/>
                    <a:gd name="connsiteX61" fmla="*/ 2207134 w 3310988"/>
                    <a:gd name="connsiteY61" fmla="*/ 0 h 3206408"/>
                    <a:gd name="connsiteX62" fmla="*/ 2209278 w 3310988"/>
                    <a:gd name="connsiteY62" fmla="*/ 45281 h 3206408"/>
                    <a:gd name="connsiteX63" fmla="*/ 3092961 w 3310988"/>
                    <a:gd name="connsiteY63" fmla="*/ 934591 h 3206408"/>
                    <a:gd name="connsiteX64" fmla="*/ 3165680 w 3310988"/>
                    <a:gd name="connsiteY64" fmla="*/ 938263 h 3206408"/>
                    <a:gd name="connsiteX65" fmla="*/ 3165680 w 3310988"/>
                    <a:gd name="connsiteY65" fmla="*/ 938262 h 3206408"/>
                    <a:gd name="connsiteX66" fmla="*/ 3194113 w 3310988"/>
                    <a:gd name="connsiteY66" fmla="*/ 939698 h 3206408"/>
                    <a:gd name="connsiteX67" fmla="*/ 3310988 w 3310988"/>
                    <a:gd name="connsiteY67" fmla="*/ 939698 h 3206408"/>
                    <a:gd name="connsiteX68" fmla="*/ 3297616 w 3310988"/>
                    <a:gd name="connsiteY68" fmla="*/ 941696 h 3206408"/>
                    <a:gd name="connsiteX69" fmla="*/ 3271340 w 3310988"/>
                    <a:gd name="connsiteY69" fmla="*/ 943023 h 3206408"/>
                    <a:gd name="connsiteX70" fmla="*/ 3271340 w 3310988"/>
                    <a:gd name="connsiteY70" fmla="*/ 943022 h 3206408"/>
                    <a:gd name="connsiteX71" fmla="*/ 3196464 w 3310988"/>
                    <a:gd name="connsiteY71" fmla="*/ 946803 h 3206408"/>
                    <a:gd name="connsiteX72" fmla="*/ 2912108 w 3310988"/>
                    <a:gd name="connsiteY72" fmla="*/ 946803 h 3206408"/>
                    <a:gd name="connsiteX73" fmla="*/ 1978661 w 3310988"/>
                    <a:gd name="connsiteY73" fmla="*/ 1880250 h 3206408"/>
                    <a:gd name="connsiteX74" fmla="*/ 1978661 w 3310988"/>
                    <a:gd name="connsiteY74" fmla="*/ 2208313 h 3206408"/>
                    <a:gd name="connsiteX75" fmla="*/ 1978220 w 3310988"/>
                    <a:gd name="connsiteY75" fmla="*/ 2208345 h 3206408"/>
                    <a:gd name="connsiteX76" fmla="*/ 1973553 w 3310988"/>
                    <a:gd name="connsiteY76" fmla="*/ 2115925 h 3206408"/>
                    <a:gd name="connsiteX77" fmla="*/ 989331 w 3310988"/>
                    <a:gd name="connsiteY77" fmla="*/ 1227748 h 3206408"/>
                    <a:gd name="connsiteX78" fmla="*/ 1273687 w 3310988"/>
                    <a:gd name="connsiteY78" fmla="*/ 1227748 h 3206408"/>
                    <a:gd name="connsiteX79" fmla="*/ 2207134 w 3310988"/>
                    <a:gd name="connsiteY79" fmla="*/ 294301 h 3206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3310988" h="3206408">
                      <a:moveTo>
                        <a:pt x="896859" y="1671444"/>
                      </a:moveTo>
                      <a:lnTo>
                        <a:pt x="901790" y="1679023"/>
                      </a:lnTo>
                      <a:lnTo>
                        <a:pt x="904045" y="1683315"/>
                      </a:lnTo>
                      <a:lnTo>
                        <a:pt x="911443" y="1698615"/>
                      </a:lnTo>
                      <a:lnTo>
                        <a:pt x="915191" y="1706835"/>
                      </a:lnTo>
                      <a:lnTo>
                        <a:pt x="932180" y="1746903"/>
                      </a:lnTo>
                      <a:cubicBezTo>
                        <a:pt x="1033920" y="1996629"/>
                        <a:pt x="907455" y="1753164"/>
                        <a:pt x="1069340" y="2036463"/>
                      </a:cubicBezTo>
                      <a:cubicBezTo>
                        <a:pt x="1082723" y="2059884"/>
                        <a:pt x="1097084" y="2084370"/>
                        <a:pt x="1113311" y="2107281"/>
                      </a:cubicBezTo>
                      <a:lnTo>
                        <a:pt x="1121792" y="2116715"/>
                      </a:lnTo>
                      <a:lnTo>
                        <a:pt x="1130194" y="2129570"/>
                      </a:lnTo>
                      <a:lnTo>
                        <a:pt x="1168481" y="2168648"/>
                      </a:lnTo>
                      <a:lnTo>
                        <a:pt x="1121792" y="2116715"/>
                      </a:lnTo>
                      <a:lnTo>
                        <a:pt x="1069341" y="2036464"/>
                      </a:lnTo>
                      <a:cubicBezTo>
                        <a:pt x="907456" y="1753165"/>
                        <a:pt x="1033921" y="1996630"/>
                        <a:pt x="932181" y="1746904"/>
                      </a:cubicBezTo>
                      <a:cubicBezTo>
                        <a:pt x="926422" y="1732769"/>
                        <a:pt x="921560" y="1721218"/>
                        <a:pt x="917449" y="1711785"/>
                      </a:cubicBezTo>
                      <a:lnTo>
                        <a:pt x="915191" y="1706835"/>
                      </a:lnTo>
                      <a:lnTo>
                        <a:pt x="913582" y="1703039"/>
                      </a:lnTo>
                      <a:lnTo>
                        <a:pt x="911443" y="1698615"/>
                      </a:lnTo>
                      <a:lnTo>
                        <a:pt x="907227" y="1689371"/>
                      </a:lnTo>
                      <a:lnTo>
                        <a:pt x="904045" y="1683315"/>
                      </a:lnTo>
                      <a:lnTo>
                        <a:pt x="902491" y="1680101"/>
                      </a:lnTo>
                      <a:lnTo>
                        <a:pt x="901790" y="1679023"/>
                      </a:lnTo>
                      <a:lnTo>
                        <a:pt x="900652" y="1676858"/>
                      </a:lnTo>
                      <a:cubicBezTo>
                        <a:pt x="898972" y="1674026"/>
                        <a:pt x="897756" y="1672377"/>
                        <a:pt x="896859" y="1671444"/>
                      </a:cubicBezTo>
                      <a:close/>
                      <a:moveTo>
                        <a:pt x="989331" y="1227749"/>
                      </a:moveTo>
                      <a:cubicBezTo>
                        <a:pt x="1501573" y="1227749"/>
                        <a:pt x="1922889" y="1617050"/>
                        <a:pt x="1973553" y="2115926"/>
                      </a:cubicBezTo>
                      <a:lnTo>
                        <a:pt x="1978220" y="2208346"/>
                      </a:lnTo>
                      <a:lnTo>
                        <a:pt x="1978219" y="2208346"/>
                      </a:lnTo>
                      <a:lnTo>
                        <a:pt x="1978660" y="2217078"/>
                      </a:lnTo>
                      <a:cubicBezTo>
                        <a:pt x="1978660" y="2763470"/>
                        <a:pt x="1535722" y="3206408"/>
                        <a:pt x="989330" y="3206408"/>
                      </a:cubicBezTo>
                      <a:cubicBezTo>
                        <a:pt x="442938" y="3206408"/>
                        <a:pt x="0" y="2763470"/>
                        <a:pt x="0" y="2217078"/>
                      </a:cubicBezTo>
                      <a:cubicBezTo>
                        <a:pt x="0" y="1704836"/>
                        <a:pt x="389301" y="1283519"/>
                        <a:pt x="888177" y="1232856"/>
                      </a:cubicBezTo>
                      <a:lnTo>
                        <a:pt x="970284" y="1228710"/>
                      </a:lnTo>
                      <a:lnTo>
                        <a:pt x="970280" y="1228743"/>
                      </a:lnTo>
                      <a:cubicBezTo>
                        <a:pt x="960385" y="1302953"/>
                        <a:pt x="965989" y="1247339"/>
                        <a:pt x="947420" y="1327803"/>
                      </a:cubicBezTo>
                      <a:cubicBezTo>
                        <a:pt x="943946" y="1342858"/>
                        <a:pt x="942340" y="1358283"/>
                        <a:pt x="939800" y="1373523"/>
                      </a:cubicBezTo>
                      <a:cubicBezTo>
                        <a:pt x="927689" y="1403800"/>
                        <a:pt x="924575" y="1414644"/>
                        <a:pt x="909320" y="1442103"/>
                      </a:cubicBezTo>
                      <a:cubicBezTo>
                        <a:pt x="902127" y="1455050"/>
                        <a:pt x="889109" y="1465631"/>
                        <a:pt x="886460" y="1480203"/>
                      </a:cubicBezTo>
                      <a:cubicBezTo>
                        <a:pt x="878722" y="1522760"/>
                        <a:pt x="881380" y="1566563"/>
                        <a:pt x="878840" y="1609743"/>
                      </a:cubicBezTo>
                      <a:lnTo>
                        <a:pt x="879037" y="1610540"/>
                      </a:lnTo>
                      <a:lnTo>
                        <a:pt x="887347" y="1644347"/>
                      </a:lnTo>
                      <a:lnTo>
                        <a:pt x="889965" y="1655248"/>
                      </a:lnTo>
                      <a:lnTo>
                        <a:pt x="892217" y="1664689"/>
                      </a:lnTo>
                      <a:lnTo>
                        <a:pt x="892296" y="1664978"/>
                      </a:lnTo>
                      <a:lnTo>
                        <a:pt x="892781" y="1667005"/>
                      </a:lnTo>
                      <a:cubicBezTo>
                        <a:pt x="893271" y="1668972"/>
                        <a:pt x="893553" y="1669942"/>
                        <a:pt x="893770" y="1670382"/>
                      </a:cubicBezTo>
                      <a:lnTo>
                        <a:pt x="893771" y="1670382"/>
                      </a:lnTo>
                      <a:lnTo>
                        <a:pt x="892296" y="1664978"/>
                      </a:lnTo>
                      <a:lnTo>
                        <a:pt x="890540" y="1657642"/>
                      </a:lnTo>
                      <a:lnTo>
                        <a:pt x="889965" y="1655248"/>
                      </a:lnTo>
                      <a:lnTo>
                        <a:pt x="887923" y="1646691"/>
                      </a:lnTo>
                      <a:lnTo>
                        <a:pt x="887347" y="1644347"/>
                      </a:lnTo>
                      <a:lnTo>
                        <a:pt x="886181" y="1639489"/>
                      </a:lnTo>
                      <a:lnTo>
                        <a:pt x="879037" y="1610540"/>
                      </a:lnTo>
                      <a:lnTo>
                        <a:pt x="878841" y="1609744"/>
                      </a:lnTo>
                      <a:cubicBezTo>
                        <a:pt x="881381" y="1566564"/>
                        <a:pt x="878723" y="1522761"/>
                        <a:pt x="886461" y="1480204"/>
                      </a:cubicBezTo>
                      <a:cubicBezTo>
                        <a:pt x="889110" y="1465632"/>
                        <a:pt x="902128" y="1455051"/>
                        <a:pt x="909321" y="1442104"/>
                      </a:cubicBezTo>
                      <a:cubicBezTo>
                        <a:pt x="924576" y="1414645"/>
                        <a:pt x="927690" y="1403801"/>
                        <a:pt x="939801" y="1373524"/>
                      </a:cubicBezTo>
                      <a:cubicBezTo>
                        <a:pt x="942341" y="1358284"/>
                        <a:pt x="943947" y="1342859"/>
                        <a:pt x="947421" y="1327804"/>
                      </a:cubicBezTo>
                      <a:cubicBezTo>
                        <a:pt x="965990" y="1247340"/>
                        <a:pt x="960386" y="1302954"/>
                        <a:pt x="970281" y="1228744"/>
                      </a:cubicBezTo>
                      <a:lnTo>
                        <a:pt x="970285" y="1228711"/>
                      </a:lnTo>
                      <a:close/>
                      <a:moveTo>
                        <a:pt x="2207134" y="0"/>
                      </a:moveTo>
                      <a:lnTo>
                        <a:pt x="2209278" y="45281"/>
                      </a:lnTo>
                      <a:cubicBezTo>
                        <a:pt x="2253875" y="513829"/>
                        <a:pt x="2625265" y="887095"/>
                        <a:pt x="3092961" y="934591"/>
                      </a:cubicBezTo>
                      <a:lnTo>
                        <a:pt x="3165680" y="938263"/>
                      </a:lnTo>
                      <a:lnTo>
                        <a:pt x="3165680" y="938262"/>
                      </a:lnTo>
                      <a:lnTo>
                        <a:pt x="3194113" y="939698"/>
                      </a:lnTo>
                      <a:lnTo>
                        <a:pt x="3310988" y="939698"/>
                      </a:lnTo>
                      <a:lnTo>
                        <a:pt x="3297616" y="941696"/>
                      </a:lnTo>
                      <a:lnTo>
                        <a:pt x="3271340" y="943023"/>
                      </a:lnTo>
                      <a:lnTo>
                        <a:pt x="3271340" y="943022"/>
                      </a:lnTo>
                      <a:lnTo>
                        <a:pt x="3196464" y="946803"/>
                      </a:lnTo>
                      <a:lnTo>
                        <a:pt x="2912108" y="946803"/>
                      </a:lnTo>
                      <a:cubicBezTo>
                        <a:pt x="2396579" y="946803"/>
                        <a:pt x="1978661" y="1364721"/>
                        <a:pt x="1978661" y="1880250"/>
                      </a:cubicBezTo>
                      <a:lnTo>
                        <a:pt x="1978661" y="2208313"/>
                      </a:lnTo>
                      <a:lnTo>
                        <a:pt x="1978220" y="2208345"/>
                      </a:lnTo>
                      <a:lnTo>
                        <a:pt x="1973553" y="2115925"/>
                      </a:lnTo>
                      <a:cubicBezTo>
                        <a:pt x="1922889" y="1617049"/>
                        <a:pt x="1501573" y="1227748"/>
                        <a:pt x="989331" y="1227748"/>
                      </a:cubicBezTo>
                      <a:lnTo>
                        <a:pt x="1273687" y="1227748"/>
                      </a:lnTo>
                      <a:cubicBezTo>
                        <a:pt x="1789216" y="1227748"/>
                        <a:pt x="2207134" y="809830"/>
                        <a:pt x="2207134" y="29430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rgbClr val="FFC000"/>
                    </a:gs>
                    <a:gs pos="59000">
                      <a:srgbClr val="FF9B41"/>
                    </a:gs>
                  </a:gsLst>
                  <a:lin ang="0" scaled="1"/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7165A9D6-25C0-E4B5-C818-5DD28F65ACDF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40937" y="830356"/>
                  <a:ext cx="1976309" cy="1971554"/>
                </a:xfrm>
                <a:custGeom>
                  <a:avLst/>
                  <a:gdLst>
                    <a:gd name="connsiteX0" fmla="*/ 989329 w 1976309"/>
                    <a:gd name="connsiteY0" fmla="*/ 0 h 1971554"/>
                    <a:gd name="connsiteX1" fmla="*/ 1542473 w 1976309"/>
                    <a:gd name="connsiteY1" fmla="*/ 168962 h 1971554"/>
                    <a:gd name="connsiteX2" fmla="*/ 1688709 w 1976309"/>
                    <a:gd name="connsiteY2" fmla="*/ 289618 h 1971554"/>
                    <a:gd name="connsiteX3" fmla="*/ 1689273 w 1976309"/>
                    <a:gd name="connsiteY3" fmla="*/ 290231 h 1971554"/>
                    <a:gd name="connsiteX4" fmla="*/ 1800721 w 1976309"/>
                    <a:gd name="connsiteY4" fmla="*/ 425307 h 1971554"/>
                    <a:gd name="connsiteX5" fmla="*/ 1859487 w 1976309"/>
                    <a:gd name="connsiteY5" fmla="*/ 518243 h 1971554"/>
                    <a:gd name="connsiteX6" fmla="*/ 1900913 w 1976309"/>
                    <a:gd name="connsiteY6" fmla="*/ 604238 h 1971554"/>
                    <a:gd name="connsiteX7" fmla="*/ 1925975 w 1976309"/>
                    <a:gd name="connsiteY7" fmla="*/ 672711 h 1971554"/>
                    <a:gd name="connsiteX8" fmla="*/ 1935277 w 1976309"/>
                    <a:gd name="connsiteY8" fmla="*/ 699393 h 1971554"/>
                    <a:gd name="connsiteX9" fmla="*/ 1936021 w 1976309"/>
                    <a:gd name="connsiteY9" fmla="*/ 702286 h 1971554"/>
                    <a:gd name="connsiteX10" fmla="*/ 1957427 w 1976309"/>
                    <a:gd name="connsiteY10" fmla="*/ 788885 h 1971554"/>
                    <a:gd name="connsiteX11" fmla="*/ 1971202 w 1976309"/>
                    <a:gd name="connsiteY11" fmla="*/ 881072 h 1971554"/>
                    <a:gd name="connsiteX12" fmla="*/ 1972529 w 1976309"/>
                    <a:gd name="connsiteY12" fmla="*/ 907348 h 1971554"/>
                    <a:gd name="connsiteX13" fmla="*/ 1972528 w 1976309"/>
                    <a:gd name="connsiteY13" fmla="*/ 907348 h 1971554"/>
                    <a:gd name="connsiteX14" fmla="*/ 1976309 w 1976309"/>
                    <a:gd name="connsiteY14" fmla="*/ 982224 h 1971554"/>
                    <a:gd name="connsiteX15" fmla="*/ 1976309 w 1976309"/>
                    <a:gd name="connsiteY15" fmla="*/ 1038961 h 1971554"/>
                    <a:gd name="connsiteX16" fmla="*/ 1974165 w 1976309"/>
                    <a:gd name="connsiteY16" fmla="*/ 1084242 h 1971554"/>
                    <a:gd name="connsiteX17" fmla="*/ 1182669 w 1976309"/>
                    <a:gd name="connsiteY17" fmla="*/ 1959777 h 1971554"/>
                    <a:gd name="connsiteX18" fmla="*/ 1103854 w 1976309"/>
                    <a:gd name="connsiteY18" fmla="*/ 1971554 h 1971554"/>
                    <a:gd name="connsiteX19" fmla="*/ 986979 w 1976309"/>
                    <a:gd name="connsiteY19" fmla="*/ 1971554 h 1971554"/>
                    <a:gd name="connsiteX20" fmla="*/ 958546 w 1976309"/>
                    <a:gd name="connsiteY20" fmla="*/ 1970118 h 1971554"/>
                    <a:gd name="connsiteX21" fmla="*/ 958546 w 1976309"/>
                    <a:gd name="connsiteY21" fmla="*/ 1970119 h 1971554"/>
                    <a:gd name="connsiteX22" fmla="*/ 885827 w 1976309"/>
                    <a:gd name="connsiteY22" fmla="*/ 1966447 h 1971554"/>
                    <a:gd name="connsiteX23" fmla="*/ 2144 w 1976309"/>
                    <a:gd name="connsiteY23" fmla="*/ 1077137 h 1971554"/>
                    <a:gd name="connsiteX24" fmla="*/ 0 w 1976309"/>
                    <a:gd name="connsiteY24" fmla="*/ 1031856 h 1971554"/>
                    <a:gd name="connsiteX25" fmla="*/ 0 w 1976309"/>
                    <a:gd name="connsiteY25" fmla="*/ 989329 h 1971554"/>
                    <a:gd name="connsiteX26" fmla="*/ 1436 w 1976309"/>
                    <a:gd name="connsiteY26" fmla="*/ 960896 h 1971554"/>
                    <a:gd name="connsiteX27" fmla="*/ 1435 w 1976309"/>
                    <a:gd name="connsiteY27" fmla="*/ 960896 h 1971554"/>
                    <a:gd name="connsiteX28" fmla="*/ 5107 w 1976309"/>
                    <a:gd name="connsiteY28" fmla="*/ 888177 h 1971554"/>
                    <a:gd name="connsiteX29" fmla="*/ 989329 w 1976309"/>
                    <a:gd name="connsiteY29" fmla="*/ 0 h 1971554"/>
                    <a:gd name="connsiteX30" fmla="*/ 1441630 w 1976309"/>
                    <a:gd name="connsiteY30" fmla="*/ 1065445 h 1971554"/>
                    <a:gd name="connsiteX31" fmla="*/ 1438005 w 1976309"/>
                    <a:gd name="connsiteY31" fmla="*/ 1067335 h 1971554"/>
                    <a:gd name="connsiteX32" fmla="*/ 1435766 w 1976309"/>
                    <a:gd name="connsiteY32" fmla="*/ 1068788 h 1971554"/>
                    <a:gd name="connsiteX33" fmla="*/ 1435750 w 1976309"/>
                    <a:gd name="connsiteY33" fmla="*/ 1068800 h 1971554"/>
                    <a:gd name="connsiteX34" fmla="*/ 1435733 w 1976309"/>
                    <a:gd name="connsiteY34" fmla="*/ 1068811 h 1971554"/>
                    <a:gd name="connsiteX35" fmla="*/ 1428863 w 1976309"/>
                    <a:gd name="connsiteY35" fmla="*/ 1073979 h 1971554"/>
                    <a:gd name="connsiteX36" fmla="*/ 1393094 w 1976309"/>
                    <a:gd name="connsiteY36" fmla="*/ 1101558 h 1971554"/>
                    <a:gd name="connsiteX37" fmla="*/ 1441630 w 1976309"/>
                    <a:gd name="connsiteY37" fmla="*/ 1065445 h 1971554"/>
                    <a:gd name="connsiteX38" fmla="*/ 869996 w 1976309"/>
                    <a:gd name="connsiteY38" fmla="*/ 1395444 h 1971554"/>
                    <a:gd name="connsiteX39" fmla="*/ 904219 w 1976309"/>
                    <a:gd name="connsiteY39" fmla="*/ 1440355 h 1971554"/>
                    <a:gd name="connsiteX40" fmla="*/ 902766 w 1976309"/>
                    <a:gd name="connsiteY40" fmla="*/ 1438116 h 1971554"/>
                    <a:gd name="connsiteX41" fmla="*/ 902754 w 1976309"/>
                    <a:gd name="connsiteY41" fmla="*/ 1438100 h 1971554"/>
                    <a:gd name="connsiteX42" fmla="*/ 902743 w 1976309"/>
                    <a:gd name="connsiteY42" fmla="*/ 1438083 h 1971554"/>
                    <a:gd name="connsiteX43" fmla="*/ 897575 w 1976309"/>
                    <a:gd name="connsiteY43" fmla="*/ 1431213 h 1971554"/>
                    <a:gd name="connsiteX44" fmla="*/ 869996 w 1976309"/>
                    <a:gd name="connsiteY44" fmla="*/ 1395444 h 19715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76309" h="1971554">
                      <a:moveTo>
                        <a:pt x="989329" y="0"/>
                      </a:moveTo>
                      <a:cubicBezTo>
                        <a:pt x="1194226" y="0"/>
                        <a:pt x="1384575" y="62288"/>
                        <a:pt x="1542473" y="168962"/>
                      </a:cubicBezTo>
                      <a:lnTo>
                        <a:pt x="1688709" y="289618"/>
                      </a:lnTo>
                      <a:lnTo>
                        <a:pt x="1689273" y="290231"/>
                      </a:lnTo>
                      <a:lnTo>
                        <a:pt x="1800721" y="425307"/>
                      </a:lnTo>
                      <a:lnTo>
                        <a:pt x="1859487" y="518243"/>
                      </a:lnTo>
                      <a:lnTo>
                        <a:pt x="1900913" y="604238"/>
                      </a:lnTo>
                      <a:lnTo>
                        <a:pt x="1925975" y="672711"/>
                      </a:lnTo>
                      <a:lnTo>
                        <a:pt x="1935277" y="699393"/>
                      </a:lnTo>
                      <a:lnTo>
                        <a:pt x="1936021" y="702286"/>
                      </a:lnTo>
                      <a:lnTo>
                        <a:pt x="1957427" y="788885"/>
                      </a:lnTo>
                      <a:cubicBezTo>
                        <a:pt x="1963422" y="819141"/>
                        <a:pt x="1968036" y="849892"/>
                        <a:pt x="1971202" y="881072"/>
                      </a:cubicBezTo>
                      <a:lnTo>
                        <a:pt x="1972529" y="907348"/>
                      </a:lnTo>
                      <a:lnTo>
                        <a:pt x="1972528" y="907348"/>
                      </a:lnTo>
                      <a:lnTo>
                        <a:pt x="1976309" y="982224"/>
                      </a:lnTo>
                      <a:lnTo>
                        <a:pt x="1976309" y="1038961"/>
                      </a:lnTo>
                      <a:lnTo>
                        <a:pt x="1974165" y="1084242"/>
                      </a:lnTo>
                      <a:cubicBezTo>
                        <a:pt x="1932542" y="1521552"/>
                        <a:pt x="1606245" y="1875863"/>
                        <a:pt x="1182669" y="1959777"/>
                      </a:cubicBezTo>
                      <a:lnTo>
                        <a:pt x="1103854" y="1971554"/>
                      </a:lnTo>
                      <a:lnTo>
                        <a:pt x="986979" y="1971554"/>
                      </a:lnTo>
                      <a:lnTo>
                        <a:pt x="958546" y="1970118"/>
                      </a:lnTo>
                      <a:lnTo>
                        <a:pt x="958546" y="1970119"/>
                      </a:lnTo>
                      <a:lnTo>
                        <a:pt x="885827" y="1966447"/>
                      </a:lnTo>
                      <a:cubicBezTo>
                        <a:pt x="418131" y="1918951"/>
                        <a:pt x="46741" y="1545685"/>
                        <a:pt x="2144" y="1077137"/>
                      </a:cubicBezTo>
                      <a:lnTo>
                        <a:pt x="0" y="1031856"/>
                      </a:lnTo>
                      <a:lnTo>
                        <a:pt x="0" y="989329"/>
                      </a:lnTo>
                      <a:lnTo>
                        <a:pt x="1436" y="960896"/>
                      </a:lnTo>
                      <a:lnTo>
                        <a:pt x="1435" y="960896"/>
                      </a:lnTo>
                      <a:lnTo>
                        <a:pt x="5107" y="888177"/>
                      </a:lnTo>
                      <a:cubicBezTo>
                        <a:pt x="55770" y="389301"/>
                        <a:pt x="477086" y="0"/>
                        <a:pt x="989329" y="0"/>
                      </a:cubicBezTo>
                      <a:close/>
                      <a:moveTo>
                        <a:pt x="1441630" y="1065445"/>
                      </a:moveTo>
                      <a:cubicBezTo>
                        <a:pt x="1441611" y="1065238"/>
                        <a:pt x="1440510" y="1065790"/>
                        <a:pt x="1438005" y="1067335"/>
                      </a:cubicBezTo>
                      <a:lnTo>
                        <a:pt x="1435766" y="1068788"/>
                      </a:lnTo>
                      <a:lnTo>
                        <a:pt x="1435750" y="1068800"/>
                      </a:lnTo>
                      <a:lnTo>
                        <a:pt x="1435733" y="1068811"/>
                      </a:lnTo>
                      <a:lnTo>
                        <a:pt x="1428863" y="1073979"/>
                      </a:lnTo>
                      <a:cubicBezTo>
                        <a:pt x="1404594" y="1092311"/>
                        <a:pt x="1394700" y="1100031"/>
                        <a:pt x="1393094" y="1101558"/>
                      </a:cubicBezTo>
                      <a:cubicBezTo>
                        <a:pt x="1388878" y="1105567"/>
                        <a:pt x="1441764" y="1066896"/>
                        <a:pt x="1441630" y="1065445"/>
                      </a:cubicBezTo>
                      <a:close/>
                      <a:moveTo>
                        <a:pt x="869996" y="1395444"/>
                      </a:moveTo>
                      <a:cubicBezTo>
                        <a:pt x="865415" y="1390625"/>
                        <a:pt x="916578" y="1460390"/>
                        <a:pt x="904219" y="1440355"/>
                      </a:cubicBezTo>
                      <a:lnTo>
                        <a:pt x="902766" y="1438116"/>
                      </a:lnTo>
                      <a:lnTo>
                        <a:pt x="902754" y="1438100"/>
                      </a:lnTo>
                      <a:lnTo>
                        <a:pt x="902743" y="1438083"/>
                      </a:lnTo>
                      <a:lnTo>
                        <a:pt x="897575" y="1431213"/>
                      </a:lnTo>
                      <a:cubicBezTo>
                        <a:pt x="879243" y="1406944"/>
                        <a:pt x="871523" y="1397050"/>
                        <a:pt x="869996" y="1395444"/>
                      </a:cubicBezTo>
                      <a:close/>
                    </a:path>
                  </a:pathLst>
                </a:custGeom>
                <a:noFill/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E336706-CCB3-21CE-5193-F0E47232F3C3}"/>
                </a:ext>
              </a:extLst>
            </p:cNvPr>
            <p:cNvGrpSpPr/>
            <p:nvPr/>
          </p:nvGrpSpPr>
          <p:grpSpPr>
            <a:xfrm rot="18900000">
              <a:off x="5251303" y="8258880"/>
              <a:ext cx="1634836" cy="1634836"/>
              <a:chOff x="8617803" y="1452434"/>
              <a:chExt cx="1634836" cy="1634836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2666E3DB-45A7-872B-DB33-B05C6EEE15A5}"/>
                  </a:ext>
                </a:extLst>
              </p:cNvPr>
              <p:cNvSpPr/>
              <p:nvPr/>
            </p:nvSpPr>
            <p:spPr>
              <a:xfrm rot="16200000">
                <a:off x="8617803" y="1452434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124C670C-C5B6-68F1-F178-C8D140424C5B}"/>
                  </a:ext>
                </a:extLst>
              </p:cNvPr>
              <p:cNvGrpSpPr/>
              <p:nvPr/>
            </p:nvGrpSpPr>
            <p:grpSpPr>
              <a:xfrm>
                <a:off x="8972300" y="1801781"/>
                <a:ext cx="925841" cy="1033680"/>
                <a:chOff x="2224208" y="1844206"/>
                <a:chExt cx="925841" cy="1033680"/>
              </a:xfrm>
            </p:grpSpPr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4E00B8D9-FDC6-F494-8AB8-77B7693E63FA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STEP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DB064F90-749F-2951-A2FE-F97BC63F174D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Russo One" panose="02000503050000020004" pitchFamily="2" charset="0"/>
                    </a:rPr>
                    <a:t>04</a:t>
                  </a:r>
                </a:p>
              </p:txBody>
            </p:sp>
          </p:grpSp>
        </p:grpSp>
      </p:grpSp>
      <p:grpSp>
        <p:nvGrpSpPr>
          <p:cNvPr id="139" name="3">
            <a:extLst>
              <a:ext uri="{FF2B5EF4-FFF2-40B4-BE49-F238E27FC236}">
                <a16:creationId xmlns:a16="http://schemas.microsoft.com/office/drawing/2014/main" id="{DAAD6FD1-C407-D6E2-A216-93A4D694F353}"/>
              </a:ext>
            </a:extLst>
          </p:cNvPr>
          <p:cNvGrpSpPr/>
          <p:nvPr/>
        </p:nvGrpSpPr>
        <p:grpSpPr>
          <a:xfrm>
            <a:off x="455096" y="3454019"/>
            <a:ext cx="11246302" cy="11246302"/>
            <a:chOff x="455096" y="3454019"/>
            <a:chExt cx="11246302" cy="11246302"/>
          </a:xfrm>
        </p:grpSpPr>
        <p:grpSp>
          <p:nvGrpSpPr>
            <p:cNvPr id="13" name="3">
              <a:extLst>
                <a:ext uri="{FF2B5EF4-FFF2-40B4-BE49-F238E27FC236}">
                  <a16:creationId xmlns:a16="http://schemas.microsoft.com/office/drawing/2014/main" id="{DB2C221B-1FE1-F93A-DA80-48F443A707FD}"/>
                </a:ext>
              </a:extLst>
            </p:cNvPr>
            <p:cNvGrpSpPr/>
            <p:nvPr/>
          </p:nvGrpSpPr>
          <p:grpSpPr>
            <a:xfrm rot="18900000">
              <a:off x="455096" y="3454019"/>
              <a:ext cx="11246302" cy="11246302"/>
              <a:chOff x="-3396441" y="-3808167"/>
              <a:chExt cx="11246302" cy="11246302"/>
            </a:xfrm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E7CDDEAA-2384-37ED-F2D6-A71ACC5279F2}"/>
                  </a:ext>
                </a:extLst>
              </p:cNvPr>
              <p:cNvSpPr/>
              <p:nvPr/>
            </p:nvSpPr>
            <p:spPr>
              <a:xfrm>
                <a:off x="-3396441" y="-38081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2B3ED3DF-57BA-9E29-0008-3E714080FDA9}"/>
                  </a:ext>
                </a:extLst>
              </p:cNvPr>
              <p:cNvGrpSpPr/>
              <p:nvPr/>
            </p:nvGrpSpPr>
            <p:grpSpPr>
              <a:xfrm>
                <a:off x="-966197" y="830356"/>
                <a:ext cx="4183443" cy="4238264"/>
                <a:chOff x="-966197" y="830356"/>
                <a:chExt cx="4183443" cy="4238264"/>
              </a:xfrm>
            </p:grpSpPr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B1272D58-A976-E4B7-F1C7-01AD5509BE42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-966197" y="1862212"/>
                  <a:ext cx="3310988" cy="3206408"/>
                </a:xfrm>
                <a:custGeom>
                  <a:avLst/>
                  <a:gdLst>
                    <a:gd name="connsiteX0" fmla="*/ 896859 w 3310988"/>
                    <a:gd name="connsiteY0" fmla="*/ 1671444 h 3206408"/>
                    <a:gd name="connsiteX1" fmla="*/ 901790 w 3310988"/>
                    <a:gd name="connsiteY1" fmla="*/ 1679023 h 3206408"/>
                    <a:gd name="connsiteX2" fmla="*/ 904045 w 3310988"/>
                    <a:gd name="connsiteY2" fmla="*/ 1683315 h 3206408"/>
                    <a:gd name="connsiteX3" fmla="*/ 911443 w 3310988"/>
                    <a:gd name="connsiteY3" fmla="*/ 1698615 h 3206408"/>
                    <a:gd name="connsiteX4" fmla="*/ 915191 w 3310988"/>
                    <a:gd name="connsiteY4" fmla="*/ 1706835 h 3206408"/>
                    <a:gd name="connsiteX5" fmla="*/ 932180 w 3310988"/>
                    <a:gd name="connsiteY5" fmla="*/ 1746903 h 3206408"/>
                    <a:gd name="connsiteX6" fmla="*/ 1069340 w 3310988"/>
                    <a:gd name="connsiteY6" fmla="*/ 2036463 h 3206408"/>
                    <a:gd name="connsiteX7" fmla="*/ 1113311 w 3310988"/>
                    <a:gd name="connsiteY7" fmla="*/ 2107281 h 3206408"/>
                    <a:gd name="connsiteX8" fmla="*/ 1121792 w 3310988"/>
                    <a:gd name="connsiteY8" fmla="*/ 2116715 h 3206408"/>
                    <a:gd name="connsiteX9" fmla="*/ 1130194 w 3310988"/>
                    <a:gd name="connsiteY9" fmla="*/ 2129570 h 3206408"/>
                    <a:gd name="connsiteX10" fmla="*/ 1168481 w 3310988"/>
                    <a:gd name="connsiteY10" fmla="*/ 2168648 h 3206408"/>
                    <a:gd name="connsiteX11" fmla="*/ 1121792 w 3310988"/>
                    <a:gd name="connsiteY11" fmla="*/ 2116715 h 3206408"/>
                    <a:gd name="connsiteX12" fmla="*/ 1069341 w 3310988"/>
                    <a:gd name="connsiteY12" fmla="*/ 2036464 h 3206408"/>
                    <a:gd name="connsiteX13" fmla="*/ 932181 w 3310988"/>
                    <a:gd name="connsiteY13" fmla="*/ 1746904 h 3206408"/>
                    <a:gd name="connsiteX14" fmla="*/ 917449 w 3310988"/>
                    <a:gd name="connsiteY14" fmla="*/ 1711785 h 3206408"/>
                    <a:gd name="connsiteX15" fmla="*/ 915191 w 3310988"/>
                    <a:gd name="connsiteY15" fmla="*/ 1706835 h 3206408"/>
                    <a:gd name="connsiteX16" fmla="*/ 913582 w 3310988"/>
                    <a:gd name="connsiteY16" fmla="*/ 1703039 h 3206408"/>
                    <a:gd name="connsiteX17" fmla="*/ 911443 w 3310988"/>
                    <a:gd name="connsiteY17" fmla="*/ 1698615 h 3206408"/>
                    <a:gd name="connsiteX18" fmla="*/ 907227 w 3310988"/>
                    <a:gd name="connsiteY18" fmla="*/ 1689371 h 3206408"/>
                    <a:gd name="connsiteX19" fmla="*/ 904045 w 3310988"/>
                    <a:gd name="connsiteY19" fmla="*/ 1683315 h 3206408"/>
                    <a:gd name="connsiteX20" fmla="*/ 902491 w 3310988"/>
                    <a:gd name="connsiteY20" fmla="*/ 1680101 h 3206408"/>
                    <a:gd name="connsiteX21" fmla="*/ 901790 w 3310988"/>
                    <a:gd name="connsiteY21" fmla="*/ 1679023 h 3206408"/>
                    <a:gd name="connsiteX22" fmla="*/ 900652 w 3310988"/>
                    <a:gd name="connsiteY22" fmla="*/ 1676858 h 3206408"/>
                    <a:gd name="connsiteX23" fmla="*/ 896859 w 3310988"/>
                    <a:gd name="connsiteY23" fmla="*/ 1671444 h 3206408"/>
                    <a:gd name="connsiteX24" fmla="*/ 989331 w 3310988"/>
                    <a:gd name="connsiteY24" fmla="*/ 1227749 h 3206408"/>
                    <a:gd name="connsiteX25" fmla="*/ 1973553 w 3310988"/>
                    <a:gd name="connsiteY25" fmla="*/ 2115926 h 3206408"/>
                    <a:gd name="connsiteX26" fmla="*/ 1978220 w 3310988"/>
                    <a:gd name="connsiteY26" fmla="*/ 2208346 h 3206408"/>
                    <a:gd name="connsiteX27" fmla="*/ 1978219 w 3310988"/>
                    <a:gd name="connsiteY27" fmla="*/ 2208346 h 3206408"/>
                    <a:gd name="connsiteX28" fmla="*/ 1978660 w 3310988"/>
                    <a:gd name="connsiteY28" fmla="*/ 2217078 h 3206408"/>
                    <a:gd name="connsiteX29" fmla="*/ 989330 w 3310988"/>
                    <a:gd name="connsiteY29" fmla="*/ 3206408 h 3206408"/>
                    <a:gd name="connsiteX30" fmla="*/ 0 w 3310988"/>
                    <a:gd name="connsiteY30" fmla="*/ 2217078 h 3206408"/>
                    <a:gd name="connsiteX31" fmla="*/ 888177 w 3310988"/>
                    <a:gd name="connsiteY31" fmla="*/ 1232856 h 3206408"/>
                    <a:gd name="connsiteX32" fmla="*/ 970284 w 3310988"/>
                    <a:gd name="connsiteY32" fmla="*/ 1228710 h 3206408"/>
                    <a:gd name="connsiteX33" fmla="*/ 970280 w 3310988"/>
                    <a:gd name="connsiteY33" fmla="*/ 1228743 h 3206408"/>
                    <a:gd name="connsiteX34" fmla="*/ 947420 w 3310988"/>
                    <a:gd name="connsiteY34" fmla="*/ 1327803 h 3206408"/>
                    <a:gd name="connsiteX35" fmla="*/ 939800 w 3310988"/>
                    <a:gd name="connsiteY35" fmla="*/ 1373523 h 3206408"/>
                    <a:gd name="connsiteX36" fmla="*/ 909320 w 3310988"/>
                    <a:gd name="connsiteY36" fmla="*/ 1442103 h 3206408"/>
                    <a:gd name="connsiteX37" fmla="*/ 886460 w 3310988"/>
                    <a:gd name="connsiteY37" fmla="*/ 1480203 h 3206408"/>
                    <a:gd name="connsiteX38" fmla="*/ 878840 w 3310988"/>
                    <a:gd name="connsiteY38" fmla="*/ 1609743 h 3206408"/>
                    <a:gd name="connsiteX39" fmla="*/ 879037 w 3310988"/>
                    <a:gd name="connsiteY39" fmla="*/ 1610540 h 3206408"/>
                    <a:gd name="connsiteX40" fmla="*/ 887347 w 3310988"/>
                    <a:gd name="connsiteY40" fmla="*/ 1644347 h 3206408"/>
                    <a:gd name="connsiteX41" fmla="*/ 889965 w 3310988"/>
                    <a:gd name="connsiteY41" fmla="*/ 1655248 h 3206408"/>
                    <a:gd name="connsiteX42" fmla="*/ 892217 w 3310988"/>
                    <a:gd name="connsiteY42" fmla="*/ 1664689 h 3206408"/>
                    <a:gd name="connsiteX43" fmla="*/ 892296 w 3310988"/>
                    <a:gd name="connsiteY43" fmla="*/ 1664978 h 3206408"/>
                    <a:gd name="connsiteX44" fmla="*/ 892781 w 3310988"/>
                    <a:gd name="connsiteY44" fmla="*/ 1667005 h 3206408"/>
                    <a:gd name="connsiteX45" fmla="*/ 893770 w 3310988"/>
                    <a:gd name="connsiteY45" fmla="*/ 1670382 h 3206408"/>
                    <a:gd name="connsiteX46" fmla="*/ 893771 w 3310988"/>
                    <a:gd name="connsiteY46" fmla="*/ 1670382 h 3206408"/>
                    <a:gd name="connsiteX47" fmla="*/ 892296 w 3310988"/>
                    <a:gd name="connsiteY47" fmla="*/ 1664978 h 3206408"/>
                    <a:gd name="connsiteX48" fmla="*/ 890540 w 3310988"/>
                    <a:gd name="connsiteY48" fmla="*/ 1657642 h 3206408"/>
                    <a:gd name="connsiteX49" fmla="*/ 889965 w 3310988"/>
                    <a:gd name="connsiteY49" fmla="*/ 1655248 h 3206408"/>
                    <a:gd name="connsiteX50" fmla="*/ 887923 w 3310988"/>
                    <a:gd name="connsiteY50" fmla="*/ 1646691 h 3206408"/>
                    <a:gd name="connsiteX51" fmla="*/ 887347 w 3310988"/>
                    <a:gd name="connsiteY51" fmla="*/ 1644347 h 3206408"/>
                    <a:gd name="connsiteX52" fmla="*/ 886181 w 3310988"/>
                    <a:gd name="connsiteY52" fmla="*/ 1639489 h 3206408"/>
                    <a:gd name="connsiteX53" fmla="*/ 879037 w 3310988"/>
                    <a:gd name="connsiteY53" fmla="*/ 1610540 h 3206408"/>
                    <a:gd name="connsiteX54" fmla="*/ 878841 w 3310988"/>
                    <a:gd name="connsiteY54" fmla="*/ 1609744 h 3206408"/>
                    <a:gd name="connsiteX55" fmla="*/ 886461 w 3310988"/>
                    <a:gd name="connsiteY55" fmla="*/ 1480204 h 3206408"/>
                    <a:gd name="connsiteX56" fmla="*/ 909321 w 3310988"/>
                    <a:gd name="connsiteY56" fmla="*/ 1442104 h 3206408"/>
                    <a:gd name="connsiteX57" fmla="*/ 939801 w 3310988"/>
                    <a:gd name="connsiteY57" fmla="*/ 1373524 h 3206408"/>
                    <a:gd name="connsiteX58" fmla="*/ 947421 w 3310988"/>
                    <a:gd name="connsiteY58" fmla="*/ 1327804 h 3206408"/>
                    <a:gd name="connsiteX59" fmla="*/ 970281 w 3310988"/>
                    <a:gd name="connsiteY59" fmla="*/ 1228744 h 3206408"/>
                    <a:gd name="connsiteX60" fmla="*/ 970285 w 3310988"/>
                    <a:gd name="connsiteY60" fmla="*/ 1228711 h 3206408"/>
                    <a:gd name="connsiteX61" fmla="*/ 2207134 w 3310988"/>
                    <a:gd name="connsiteY61" fmla="*/ 0 h 3206408"/>
                    <a:gd name="connsiteX62" fmla="*/ 2209278 w 3310988"/>
                    <a:gd name="connsiteY62" fmla="*/ 45281 h 3206408"/>
                    <a:gd name="connsiteX63" fmla="*/ 3092961 w 3310988"/>
                    <a:gd name="connsiteY63" fmla="*/ 934591 h 3206408"/>
                    <a:gd name="connsiteX64" fmla="*/ 3165680 w 3310988"/>
                    <a:gd name="connsiteY64" fmla="*/ 938263 h 3206408"/>
                    <a:gd name="connsiteX65" fmla="*/ 3165680 w 3310988"/>
                    <a:gd name="connsiteY65" fmla="*/ 938262 h 3206408"/>
                    <a:gd name="connsiteX66" fmla="*/ 3194113 w 3310988"/>
                    <a:gd name="connsiteY66" fmla="*/ 939698 h 3206408"/>
                    <a:gd name="connsiteX67" fmla="*/ 3310988 w 3310988"/>
                    <a:gd name="connsiteY67" fmla="*/ 939698 h 3206408"/>
                    <a:gd name="connsiteX68" fmla="*/ 3297616 w 3310988"/>
                    <a:gd name="connsiteY68" fmla="*/ 941696 h 3206408"/>
                    <a:gd name="connsiteX69" fmla="*/ 3271340 w 3310988"/>
                    <a:gd name="connsiteY69" fmla="*/ 943023 h 3206408"/>
                    <a:gd name="connsiteX70" fmla="*/ 3271340 w 3310988"/>
                    <a:gd name="connsiteY70" fmla="*/ 943022 h 3206408"/>
                    <a:gd name="connsiteX71" fmla="*/ 3196464 w 3310988"/>
                    <a:gd name="connsiteY71" fmla="*/ 946803 h 3206408"/>
                    <a:gd name="connsiteX72" fmla="*/ 2912108 w 3310988"/>
                    <a:gd name="connsiteY72" fmla="*/ 946803 h 3206408"/>
                    <a:gd name="connsiteX73" fmla="*/ 1978661 w 3310988"/>
                    <a:gd name="connsiteY73" fmla="*/ 1880250 h 3206408"/>
                    <a:gd name="connsiteX74" fmla="*/ 1978661 w 3310988"/>
                    <a:gd name="connsiteY74" fmla="*/ 2208313 h 3206408"/>
                    <a:gd name="connsiteX75" fmla="*/ 1978220 w 3310988"/>
                    <a:gd name="connsiteY75" fmla="*/ 2208345 h 3206408"/>
                    <a:gd name="connsiteX76" fmla="*/ 1973553 w 3310988"/>
                    <a:gd name="connsiteY76" fmla="*/ 2115925 h 3206408"/>
                    <a:gd name="connsiteX77" fmla="*/ 989331 w 3310988"/>
                    <a:gd name="connsiteY77" fmla="*/ 1227748 h 3206408"/>
                    <a:gd name="connsiteX78" fmla="*/ 1273687 w 3310988"/>
                    <a:gd name="connsiteY78" fmla="*/ 1227748 h 3206408"/>
                    <a:gd name="connsiteX79" fmla="*/ 2207134 w 3310988"/>
                    <a:gd name="connsiteY79" fmla="*/ 294301 h 3206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3310988" h="3206408">
                      <a:moveTo>
                        <a:pt x="896859" y="1671444"/>
                      </a:moveTo>
                      <a:lnTo>
                        <a:pt x="901790" y="1679023"/>
                      </a:lnTo>
                      <a:lnTo>
                        <a:pt x="904045" y="1683315"/>
                      </a:lnTo>
                      <a:lnTo>
                        <a:pt x="911443" y="1698615"/>
                      </a:lnTo>
                      <a:lnTo>
                        <a:pt x="915191" y="1706835"/>
                      </a:lnTo>
                      <a:lnTo>
                        <a:pt x="932180" y="1746903"/>
                      </a:lnTo>
                      <a:cubicBezTo>
                        <a:pt x="1033920" y="1996629"/>
                        <a:pt x="907455" y="1753164"/>
                        <a:pt x="1069340" y="2036463"/>
                      </a:cubicBezTo>
                      <a:cubicBezTo>
                        <a:pt x="1082723" y="2059884"/>
                        <a:pt x="1097084" y="2084370"/>
                        <a:pt x="1113311" y="2107281"/>
                      </a:cubicBezTo>
                      <a:lnTo>
                        <a:pt x="1121792" y="2116715"/>
                      </a:lnTo>
                      <a:lnTo>
                        <a:pt x="1130194" y="2129570"/>
                      </a:lnTo>
                      <a:lnTo>
                        <a:pt x="1168481" y="2168648"/>
                      </a:lnTo>
                      <a:lnTo>
                        <a:pt x="1121792" y="2116715"/>
                      </a:lnTo>
                      <a:lnTo>
                        <a:pt x="1069341" y="2036464"/>
                      </a:lnTo>
                      <a:cubicBezTo>
                        <a:pt x="907456" y="1753165"/>
                        <a:pt x="1033921" y="1996630"/>
                        <a:pt x="932181" y="1746904"/>
                      </a:cubicBezTo>
                      <a:cubicBezTo>
                        <a:pt x="926422" y="1732769"/>
                        <a:pt x="921560" y="1721218"/>
                        <a:pt x="917449" y="1711785"/>
                      </a:cubicBezTo>
                      <a:lnTo>
                        <a:pt x="915191" y="1706835"/>
                      </a:lnTo>
                      <a:lnTo>
                        <a:pt x="913582" y="1703039"/>
                      </a:lnTo>
                      <a:lnTo>
                        <a:pt x="911443" y="1698615"/>
                      </a:lnTo>
                      <a:lnTo>
                        <a:pt x="907227" y="1689371"/>
                      </a:lnTo>
                      <a:lnTo>
                        <a:pt x="904045" y="1683315"/>
                      </a:lnTo>
                      <a:lnTo>
                        <a:pt x="902491" y="1680101"/>
                      </a:lnTo>
                      <a:lnTo>
                        <a:pt x="901790" y="1679023"/>
                      </a:lnTo>
                      <a:lnTo>
                        <a:pt x="900652" y="1676858"/>
                      </a:lnTo>
                      <a:cubicBezTo>
                        <a:pt x="898972" y="1674026"/>
                        <a:pt x="897756" y="1672377"/>
                        <a:pt x="896859" y="1671444"/>
                      </a:cubicBezTo>
                      <a:close/>
                      <a:moveTo>
                        <a:pt x="989331" y="1227749"/>
                      </a:moveTo>
                      <a:cubicBezTo>
                        <a:pt x="1501573" y="1227749"/>
                        <a:pt x="1922889" y="1617050"/>
                        <a:pt x="1973553" y="2115926"/>
                      </a:cubicBezTo>
                      <a:lnTo>
                        <a:pt x="1978220" y="2208346"/>
                      </a:lnTo>
                      <a:lnTo>
                        <a:pt x="1978219" y="2208346"/>
                      </a:lnTo>
                      <a:lnTo>
                        <a:pt x="1978660" y="2217078"/>
                      </a:lnTo>
                      <a:cubicBezTo>
                        <a:pt x="1978660" y="2763470"/>
                        <a:pt x="1535722" y="3206408"/>
                        <a:pt x="989330" y="3206408"/>
                      </a:cubicBezTo>
                      <a:cubicBezTo>
                        <a:pt x="442938" y="3206408"/>
                        <a:pt x="0" y="2763470"/>
                        <a:pt x="0" y="2217078"/>
                      </a:cubicBezTo>
                      <a:cubicBezTo>
                        <a:pt x="0" y="1704836"/>
                        <a:pt x="389301" y="1283519"/>
                        <a:pt x="888177" y="1232856"/>
                      </a:cubicBezTo>
                      <a:lnTo>
                        <a:pt x="970284" y="1228710"/>
                      </a:lnTo>
                      <a:lnTo>
                        <a:pt x="970280" y="1228743"/>
                      </a:lnTo>
                      <a:cubicBezTo>
                        <a:pt x="960385" y="1302953"/>
                        <a:pt x="965989" y="1247339"/>
                        <a:pt x="947420" y="1327803"/>
                      </a:cubicBezTo>
                      <a:cubicBezTo>
                        <a:pt x="943946" y="1342858"/>
                        <a:pt x="942340" y="1358283"/>
                        <a:pt x="939800" y="1373523"/>
                      </a:cubicBezTo>
                      <a:cubicBezTo>
                        <a:pt x="927689" y="1403800"/>
                        <a:pt x="924575" y="1414644"/>
                        <a:pt x="909320" y="1442103"/>
                      </a:cubicBezTo>
                      <a:cubicBezTo>
                        <a:pt x="902127" y="1455050"/>
                        <a:pt x="889109" y="1465631"/>
                        <a:pt x="886460" y="1480203"/>
                      </a:cubicBezTo>
                      <a:cubicBezTo>
                        <a:pt x="878722" y="1522760"/>
                        <a:pt x="881380" y="1566563"/>
                        <a:pt x="878840" y="1609743"/>
                      </a:cubicBezTo>
                      <a:lnTo>
                        <a:pt x="879037" y="1610540"/>
                      </a:lnTo>
                      <a:lnTo>
                        <a:pt x="887347" y="1644347"/>
                      </a:lnTo>
                      <a:lnTo>
                        <a:pt x="889965" y="1655248"/>
                      </a:lnTo>
                      <a:lnTo>
                        <a:pt x="892217" y="1664689"/>
                      </a:lnTo>
                      <a:lnTo>
                        <a:pt x="892296" y="1664978"/>
                      </a:lnTo>
                      <a:lnTo>
                        <a:pt x="892781" y="1667005"/>
                      </a:lnTo>
                      <a:cubicBezTo>
                        <a:pt x="893271" y="1668972"/>
                        <a:pt x="893553" y="1669942"/>
                        <a:pt x="893770" y="1670382"/>
                      </a:cubicBezTo>
                      <a:lnTo>
                        <a:pt x="893771" y="1670382"/>
                      </a:lnTo>
                      <a:lnTo>
                        <a:pt x="892296" y="1664978"/>
                      </a:lnTo>
                      <a:lnTo>
                        <a:pt x="890540" y="1657642"/>
                      </a:lnTo>
                      <a:lnTo>
                        <a:pt x="889965" y="1655248"/>
                      </a:lnTo>
                      <a:lnTo>
                        <a:pt x="887923" y="1646691"/>
                      </a:lnTo>
                      <a:lnTo>
                        <a:pt x="887347" y="1644347"/>
                      </a:lnTo>
                      <a:lnTo>
                        <a:pt x="886181" y="1639489"/>
                      </a:lnTo>
                      <a:lnTo>
                        <a:pt x="879037" y="1610540"/>
                      </a:lnTo>
                      <a:lnTo>
                        <a:pt x="878841" y="1609744"/>
                      </a:lnTo>
                      <a:cubicBezTo>
                        <a:pt x="881381" y="1566564"/>
                        <a:pt x="878723" y="1522761"/>
                        <a:pt x="886461" y="1480204"/>
                      </a:cubicBezTo>
                      <a:cubicBezTo>
                        <a:pt x="889110" y="1465632"/>
                        <a:pt x="902128" y="1455051"/>
                        <a:pt x="909321" y="1442104"/>
                      </a:cubicBezTo>
                      <a:cubicBezTo>
                        <a:pt x="924576" y="1414645"/>
                        <a:pt x="927690" y="1403801"/>
                        <a:pt x="939801" y="1373524"/>
                      </a:cubicBezTo>
                      <a:cubicBezTo>
                        <a:pt x="942341" y="1358284"/>
                        <a:pt x="943947" y="1342859"/>
                        <a:pt x="947421" y="1327804"/>
                      </a:cubicBezTo>
                      <a:cubicBezTo>
                        <a:pt x="965990" y="1247340"/>
                        <a:pt x="960386" y="1302954"/>
                        <a:pt x="970281" y="1228744"/>
                      </a:cubicBezTo>
                      <a:lnTo>
                        <a:pt x="970285" y="1228711"/>
                      </a:lnTo>
                      <a:close/>
                      <a:moveTo>
                        <a:pt x="2207134" y="0"/>
                      </a:moveTo>
                      <a:lnTo>
                        <a:pt x="2209278" y="45281"/>
                      </a:lnTo>
                      <a:cubicBezTo>
                        <a:pt x="2253875" y="513829"/>
                        <a:pt x="2625265" y="887095"/>
                        <a:pt x="3092961" y="934591"/>
                      </a:cubicBezTo>
                      <a:lnTo>
                        <a:pt x="3165680" y="938263"/>
                      </a:lnTo>
                      <a:lnTo>
                        <a:pt x="3165680" y="938262"/>
                      </a:lnTo>
                      <a:lnTo>
                        <a:pt x="3194113" y="939698"/>
                      </a:lnTo>
                      <a:lnTo>
                        <a:pt x="3310988" y="939698"/>
                      </a:lnTo>
                      <a:lnTo>
                        <a:pt x="3297616" y="941696"/>
                      </a:lnTo>
                      <a:lnTo>
                        <a:pt x="3271340" y="943023"/>
                      </a:lnTo>
                      <a:lnTo>
                        <a:pt x="3271340" y="943022"/>
                      </a:lnTo>
                      <a:lnTo>
                        <a:pt x="3196464" y="946803"/>
                      </a:lnTo>
                      <a:lnTo>
                        <a:pt x="2912108" y="946803"/>
                      </a:lnTo>
                      <a:cubicBezTo>
                        <a:pt x="2396579" y="946803"/>
                        <a:pt x="1978661" y="1364721"/>
                        <a:pt x="1978661" y="1880250"/>
                      </a:cubicBezTo>
                      <a:lnTo>
                        <a:pt x="1978661" y="2208313"/>
                      </a:lnTo>
                      <a:lnTo>
                        <a:pt x="1978220" y="2208345"/>
                      </a:lnTo>
                      <a:lnTo>
                        <a:pt x="1973553" y="2115925"/>
                      </a:lnTo>
                      <a:cubicBezTo>
                        <a:pt x="1922889" y="1617049"/>
                        <a:pt x="1501573" y="1227748"/>
                        <a:pt x="989331" y="1227748"/>
                      </a:cubicBezTo>
                      <a:lnTo>
                        <a:pt x="1273687" y="1227748"/>
                      </a:lnTo>
                      <a:cubicBezTo>
                        <a:pt x="1789216" y="1227748"/>
                        <a:pt x="2207134" y="809830"/>
                        <a:pt x="2207134" y="29430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44000">
                      <a:srgbClr val="FFC000"/>
                    </a:gs>
                    <a:gs pos="94000">
                      <a:srgbClr val="FF9B41"/>
                    </a:gs>
                  </a:gsLst>
                  <a:lin ang="0" scaled="1"/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D8BFE574-B14A-A9BA-1C91-782617A6BCD7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40937" y="830356"/>
                  <a:ext cx="1976309" cy="1971554"/>
                </a:xfrm>
                <a:custGeom>
                  <a:avLst/>
                  <a:gdLst>
                    <a:gd name="connsiteX0" fmla="*/ 989329 w 1976309"/>
                    <a:gd name="connsiteY0" fmla="*/ 0 h 1971554"/>
                    <a:gd name="connsiteX1" fmla="*/ 1542473 w 1976309"/>
                    <a:gd name="connsiteY1" fmla="*/ 168962 h 1971554"/>
                    <a:gd name="connsiteX2" fmla="*/ 1688709 w 1976309"/>
                    <a:gd name="connsiteY2" fmla="*/ 289618 h 1971554"/>
                    <a:gd name="connsiteX3" fmla="*/ 1689273 w 1976309"/>
                    <a:gd name="connsiteY3" fmla="*/ 290231 h 1971554"/>
                    <a:gd name="connsiteX4" fmla="*/ 1800721 w 1976309"/>
                    <a:gd name="connsiteY4" fmla="*/ 425307 h 1971554"/>
                    <a:gd name="connsiteX5" fmla="*/ 1859487 w 1976309"/>
                    <a:gd name="connsiteY5" fmla="*/ 518243 h 1971554"/>
                    <a:gd name="connsiteX6" fmla="*/ 1900913 w 1976309"/>
                    <a:gd name="connsiteY6" fmla="*/ 604238 h 1971554"/>
                    <a:gd name="connsiteX7" fmla="*/ 1925975 w 1976309"/>
                    <a:gd name="connsiteY7" fmla="*/ 672711 h 1971554"/>
                    <a:gd name="connsiteX8" fmla="*/ 1935277 w 1976309"/>
                    <a:gd name="connsiteY8" fmla="*/ 699393 h 1971554"/>
                    <a:gd name="connsiteX9" fmla="*/ 1936021 w 1976309"/>
                    <a:gd name="connsiteY9" fmla="*/ 702286 h 1971554"/>
                    <a:gd name="connsiteX10" fmla="*/ 1957427 w 1976309"/>
                    <a:gd name="connsiteY10" fmla="*/ 788885 h 1971554"/>
                    <a:gd name="connsiteX11" fmla="*/ 1971202 w 1976309"/>
                    <a:gd name="connsiteY11" fmla="*/ 881072 h 1971554"/>
                    <a:gd name="connsiteX12" fmla="*/ 1972529 w 1976309"/>
                    <a:gd name="connsiteY12" fmla="*/ 907348 h 1971554"/>
                    <a:gd name="connsiteX13" fmla="*/ 1972528 w 1976309"/>
                    <a:gd name="connsiteY13" fmla="*/ 907348 h 1971554"/>
                    <a:gd name="connsiteX14" fmla="*/ 1976309 w 1976309"/>
                    <a:gd name="connsiteY14" fmla="*/ 982224 h 1971554"/>
                    <a:gd name="connsiteX15" fmla="*/ 1976309 w 1976309"/>
                    <a:gd name="connsiteY15" fmla="*/ 1038961 h 1971554"/>
                    <a:gd name="connsiteX16" fmla="*/ 1974165 w 1976309"/>
                    <a:gd name="connsiteY16" fmla="*/ 1084242 h 1971554"/>
                    <a:gd name="connsiteX17" fmla="*/ 1182669 w 1976309"/>
                    <a:gd name="connsiteY17" fmla="*/ 1959777 h 1971554"/>
                    <a:gd name="connsiteX18" fmla="*/ 1103854 w 1976309"/>
                    <a:gd name="connsiteY18" fmla="*/ 1971554 h 1971554"/>
                    <a:gd name="connsiteX19" fmla="*/ 986979 w 1976309"/>
                    <a:gd name="connsiteY19" fmla="*/ 1971554 h 1971554"/>
                    <a:gd name="connsiteX20" fmla="*/ 958546 w 1976309"/>
                    <a:gd name="connsiteY20" fmla="*/ 1970118 h 1971554"/>
                    <a:gd name="connsiteX21" fmla="*/ 958546 w 1976309"/>
                    <a:gd name="connsiteY21" fmla="*/ 1970119 h 1971554"/>
                    <a:gd name="connsiteX22" fmla="*/ 885827 w 1976309"/>
                    <a:gd name="connsiteY22" fmla="*/ 1966447 h 1971554"/>
                    <a:gd name="connsiteX23" fmla="*/ 2144 w 1976309"/>
                    <a:gd name="connsiteY23" fmla="*/ 1077137 h 1971554"/>
                    <a:gd name="connsiteX24" fmla="*/ 0 w 1976309"/>
                    <a:gd name="connsiteY24" fmla="*/ 1031856 h 1971554"/>
                    <a:gd name="connsiteX25" fmla="*/ 0 w 1976309"/>
                    <a:gd name="connsiteY25" fmla="*/ 989329 h 1971554"/>
                    <a:gd name="connsiteX26" fmla="*/ 1436 w 1976309"/>
                    <a:gd name="connsiteY26" fmla="*/ 960896 h 1971554"/>
                    <a:gd name="connsiteX27" fmla="*/ 1435 w 1976309"/>
                    <a:gd name="connsiteY27" fmla="*/ 960896 h 1971554"/>
                    <a:gd name="connsiteX28" fmla="*/ 5107 w 1976309"/>
                    <a:gd name="connsiteY28" fmla="*/ 888177 h 1971554"/>
                    <a:gd name="connsiteX29" fmla="*/ 989329 w 1976309"/>
                    <a:gd name="connsiteY29" fmla="*/ 0 h 1971554"/>
                    <a:gd name="connsiteX30" fmla="*/ 1441630 w 1976309"/>
                    <a:gd name="connsiteY30" fmla="*/ 1065445 h 1971554"/>
                    <a:gd name="connsiteX31" fmla="*/ 1438005 w 1976309"/>
                    <a:gd name="connsiteY31" fmla="*/ 1067335 h 1971554"/>
                    <a:gd name="connsiteX32" fmla="*/ 1435766 w 1976309"/>
                    <a:gd name="connsiteY32" fmla="*/ 1068788 h 1971554"/>
                    <a:gd name="connsiteX33" fmla="*/ 1435750 w 1976309"/>
                    <a:gd name="connsiteY33" fmla="*/ 1068800 h 1971554"/>
                    <a:gd name="connsiteX34" fmla="*/ 1435733 w 1976309"/>
                    <a:gd name="connsiteY34" fmla="*/ 1068811 h 1971554"/>
                    <a:gd name="connsiteX35" fmla="*/ 1428863 w 1976309"/>
                    <a:gd name="connsiteY35" fmla="*/ 1073979 h 1971554"/>
                    <a:gd name="connsiteX36" fmla="*/ 1393094 w 1976309"/>
                    <a:gd name="connsiteY36" fmla="*/ 1101558 h 1971554"/>
                    <a:gd name="connsiteX37" fmla="*/ 1441630 w 1976309"/>
                    <a:gd name="connsiteY37" fmla="*/ 1065445 h 1971554"/>
                    <a:gd name="connsiteX38" fmla="*/ 869996 w 1976309"/>
                    <a:gd name="connsiteY38" fmla="*/ 1395444 h 1971554"/>
                    <a:gd name="connsiteX39" fmla="*/ 904219 w 1976309"/>
                    <a:gd name="connsiteY39" fmla="*/ 1440355 h 1971554"/>
                    <a:gd name="connsiteX40" fmla="*/ 902766 w 1976309"/>
                    <a:gd name="connsiteY40" fmla="*/ 1438116 h 1971554"/>
                    <a:gd name="connsiteX41" fmla="*/ 902754 w 1976309"/>
                    <a:gd name="connsiteY41" fmla="*/ 1438100 h 1971554"/>
                    <a:gd name="connsiteX42" fmla="*/ 902743 w 1976309"/>
                    <a:gd name="connsiteY42" fmla="*/ 1438083 h 1971554"/>
                    <a:gd name="connsiteX43" fmla="*/ 897575 w 1976309"/>
                    <a:gd name="connsiteY43" fmla="*/ 1431213 h 1971554"/>
                    <a:gd name="connsiteX44" fmla="*/ 869996 w 1976309"/>
                    <a:gd name="connsiteY44" fmla="*/ 1395444 h 19715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76309" h="1971554">
                      <a:moveTo>
                        <a:pt x="989329" y="0"/>
                      </a:moveTo>
                      <a:cubicBezTo>
                        <a:pt x="1194226" y="0"/>
                        <a:pt x="1384575" y="62288"/>
                        <a:pt x="1542473" y="168962"/>
                      </a:cubicBezTo>
                      <a:lnTo>
                        <a:pt x="1688709" y="289618"/>
                      </a:lnTo>
                      <a:lnTo>
                        <a:pt x="1689273" y="290231"/>
                      </a:lnTo>
                      <a:lnTo>
                        <a:pt x="1800721" y="425307"/>
                      </a:lnTo>
                      <a:lnTo>
                        <a:pt x="1859487" y="518243"/>
                      </a:lnTo>
                      <a:lnTo>
                        <a:pt x="1900913" y="604238"/>
                      </a:lnTo>
                      <a:lnTo>
                        <a:pt x="1925975" y="672711"/>
                      </a:lnTo>
                      <a:lnTo>
                        <a:pt x="1935277" y="699393"/>
                      </a:lnTo>
                      <a:lnTo>
                        <a:pt x="1936021" y="702286"/>
                      </a:lnTo>
                      <a:lnTo>
                        <a:pt x="1957427" y="788885"/>
                      </a:lnTo>
                      <a:cubicBezTo>
                        <a:pt x="1963422" y="819141"/>
                        <a:pt x="1968036" y="849892"/>
                        <a:pt x="1971202" y="881072"/>
                      </a:cubicBezTo>
                      <a:lnTo>
                        <a:pt x="1972529" y="907348"/>
                      </a:lnTo>
                      <a:lnTo>
                        <a:pt x="1972528" y="907348"/>
                      </a:lnTo>
                      <a:lnTo>
                        <a:pt x="1976309" y="982224"/>
                      </a:lnTo>
                      <a:lnTo>
                        <a:pt x="1976309" y="1038961"/>
                      </a:lnTo>
                      <a:lnTo>
                        <a:pt x="1974165" y="1084242"/>
                      </a:lnTo>
                      <a:cubicBezTo>
                        <a:pt x="1932542" y="1521552"/>
                        <a:pt x="1606245" y="1875863"/>
                        <a:pt x="1182669" y="1959777"/>
                      </a:cubicBezTo>
                      <a:lnTo>
                        <a:pt x="1103854" y="1971554"/>
                      </a:lnTo>
                      <a:lnTo>
                        <a:pt x="986979" y="1971554"/>
                      </a:lnTo>
                      <a:lnTo>
                        <a:pt x="958546" y="1970118"/>
                      </a:lnTo>
                      <a:lnTo>
                        <a:pt x="958546" y="1970119"/>
                      </a:lnTo>
                      <a:lnTo>
                        <a:pt x="885827" y="1966447"/>
                      </a:lnTo>
                      <a:cubicBezTo>
                        <a:pt x="418131" y="1918951"/>
                        <a:pt x="46741" y="1545685"/>
                        <a:pt x="2144" y="1077137"/>
                      </a:cubicBezTo>
                      <a:lnTo>
                        <a:pt x="0" y="1031856"/>
                      </a:lnTo>
                      <a:lnTo>
                        <a:pt x="0" y="989329"/>
                      </a:lnTo>
                      <a:lnTo>
                        <a:pt x="1436" y="960896"/>
                      </a:lnTo>
                      <a:lnTo>
                        <a:pt x="1435" y="960896"/>
                      </a:lnTo>
                      <a:lnTo>
                        <a:pt x="5107" y="888177"/>
                      </a:lnTo>
                      <a:cubicBezTo>
                        <a:pt x="55770" y="389301"/>
                        <a:pt x="477086" y="0"/>
                        <a:pt x="989329" y="0"/>
                      </a:cubicBezTo>
                      <a:close/>
                      <a:moveTo>
                        <a:pt x="1441630" y="1065445"/>
                      </a:moveTo>
                      <a:cubicBezTo>
                        <a:pt x="1441611" y="1065238"/>
                        <a:pt x="1440510" y="1065790"/>
                        <a:pt x="1438005" y="1067335"/>
                      </a:cubicBezTo>
                      <a:lnTo>
                        <a:pt x="1435766" y="1068788"/>
                      </a:lnTo>
                      <a:lnTo>
                        <a:pt x="1435750" y="1068800"/>
                      </a:lnTo>
                      <a:lnTo>
                        <a:pt x="1435733" y="1068811"/>
                      </a:lnTo>
                      <a:lnTo>
                        <a:pt x="1428863" y="1073979"/>
                      </a:lnTo>
                      <a:cubicBezTo>
                        <a:pt x="1404594" y="1092311"/>
                        <a:pt x="1394700" y="1100031"/>
                        <a:pt x="1393094" y="1101558"/>
                      </a:cubicBezTo>
                      <a:cubicBezTo>
                        <a:pt x="1388878" y="1105567"/>
                        <a:pt x="1441764" y="1066896"/>
                        <a:pt x="1441630" y="1065445"/>
                      </a:cubicBezTo>
                      <a:close/>
                      <a:moveTo>
                        <a:pt x="869996" y="1395444"/>
                      </a:moveTo>
                      <a:cubicBezTo>
                        <a:pt x="865415" y="1390625"/>
                        <a:pt x="916578" y="1460390"/>
                        <a:pt x="904219" y="1440355"/>
                      </a:cubicBezTo>
                      <a:lnTo>
                        <a:pt x="902766" y="1438116"/>
                      </a:lnTo>
                      <a:lnTo>
                        <a:pt x="902754" y="1438100"/>
                      </a:lnTo>
                      <a:lnTo>
                        <a:pt x="902743" y="1438083"/>
                      </a:lnTo>
                      <a:lnTo>
                        <a:pt x="897575" y="1431213"/>
                      </a:lnTo>
                      <a:cubicBezTo>
                        <a:pt x="879243" y="1406944"/>
                        <a:pt x="871523" y="1397050"/>
                        <a:pt x="869996" y="1395444"/>
                      </a:cubicBezTo>
                      <a:close/>
                    </a:path>
                  </a:pathLst>
                </a:custGeom>
                <a:noFill/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389D2966-EF4F-3356-D954-A014B0C5CF69}"/>
                </a:ext>
              </a:extLst>
            </p:cNvPr>
            <p:cNvGrpSpPr/>
            <p:nvPr/>
          </p:nvGrpSpPr>
          <p:grpSpPr>
            <a:xfrm rot="18900000">
              <a:off x="5295735" y="11405251"/>
              <a:ext cx="1634836" cy="1634836"/>
              <a:chOff x="6427166" y="3729166"/>
              <a:chExt cx="1634836" cy="1634836"/>
            </a:xfrm>
          </p:grpSpPr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91E69AD3-B879-F88D-E40D-95F19D07B5DE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2F8DA8C5-26A4-22CB-8140-44A5353592B3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10A1B91E-AB94-6D64-266B-9F5EB65F65C3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STEP</a:t>
                  </a:r>
                </a:p>
              </p:txBody>
            </p:sp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FAB5C34D-248A-FAE2-0CA1-ED1FBE9CE48B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Russo One" panose="02000503050000020004" pitchFamily="2" charset="0"/>
                    </a:rPr>
                    <a:t>01</a:t>
                  </a:r>
                </a:p>
              </p:txBody>
            </p:sp>
          </p:grpSp>
        </p:grpSp>
      </p:grpSp>
      <p:grpSp>
        <p:nvGrpSpPr>
          <p:cNvPr id="133" name="2">
            <a:extLst>
              <a:ext uri="{FF2B5EF4-FFF2-40B4-BE49-F238E27FC236}">
                <a16:creationId xmlns:a16="http://schemas.microsoft.com/office/drawing/2014/main" id="{7CBB9E23-DEE7-87D4-3932-2394F4991F48}"/>
              </a:ext>
            </a:extLst>
          </p:cNvPr>
          <p:cNvGrpSpPr/>
          <p:nvPr/>
        </p:nvGrpSpPr>
        <p:grpSpPr>
          <a:xfrm>
            <a:off x="445570" y="3454019"/>
            <a:ext cx="11246302" cy="11246302"/>
            <a:chOff x="445570" y="3454019"/>
            <a:chExt cx="11246302" cy="11246302"/>
          </a:xfrm>
        </p:grpSpPr>
        <p:grpSp>
          <p:nvGrpSpPr>
            <p:cNvPr id="9" name="2">
              <a:extLst>
                <a:ext uri="{FF2B5EF4-FFF2-40B4-BE49-F238E27FC236}">
                  <a16:creationId xmlns:a16="http://schemas.microsoft.com/office/drawing/2014/main" id="{EBBE7FB8-146D-B8E6-7BBF-66020E404DED}"/>
                </a:ext>
              </a:extLst>
            </p:cNvPr>
            <p:cNvGrpSpPr/>
            <p:nvPr/>
          </p:nvGrpSpPr>
          <p:grpSpPr>
            <a:xfrm rot="18900000">
              <a:off x="445570" y="3454019"/>
              <a:ext cx="11246302" cy="11246302"/>
              <a:chOff x="1962959" y="-3782767"/>
              <a:chExt cx="11246302" cy="11246302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967177D7-9A24-FBF6-14B7-F3AD2EF8BED3}"/>
                  </a:ext>
                </a:extLst>
              </p:cNvPr>
              <p:cNvSpPr/>
              <p:nvPr/>
            </p:nvSpPr>
            <p:spPr>
              <a:xfrm>
                <a:off x="1962959" y="-3782767"/>
                <a:ext cx="11246302" cy="11246302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E5B6EE96-9FE6-3EDA-3F64-D3051292BA0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93203" y="855756"/>
                <a:ext cx="4183443" cy="4238265"/>
              </a:xfrm>
              <a:custGeom>
                <a:avLst/>
                <a:gdLst>
                  <a:gd name="connsiteX0" fmla="*/ 896859 w 4183443"/>
                  <a:gd name="connsiteY0" fmla="*/ 2703301 h 4238265"/>
                  <a:gd name="connsiteX1" fmla="*/ 901790 w 4183443"/>
                  <a:gd name="connsiteY1" fmla="*/ 2710880 h 4238265"/>
                  <a:gd name="connsiteX2" fmla="*/ 904045 w 4183443"/>
                  <a:gd name="connsiteY2" fmla="*/ 2715172 h 4238265"/>
                  <a:gd name="connsiteX3" fmla="*/ 911443 w 4183443"/>
                  <a:gd name="connsiteY3" fmla="*/ 2730472 h 4238265"/>
                  <a:gd name="connsiteX4" fmla="*/ 915191 w 4183443"/>
                  <a:gd name="connsiteY4" fmla="*/ 2738692 h 4238265"/>
                  <a:gd name="connsiteX5" fmla="*/ 932180 w 4183443"/>
                  <a:gd name="connsiteY5" fmla="*/ 2778760 h 4238265"/>
                  <a:gd name="connsiteX6" fmla="*/ 1069340 w 4183443"/>
                  <a:gd name="connsiteY6" fmla="*/ 3068320 h 4238265"/>
                  <a:gd name="connsiteX7" fmla="*/ 1113311 w 4183443"/>
                  <a:gd name="connsiteY7" fmla="*/ 3139138 h 4238265"/>
                  <a:gd name="connsiteX8" fmla="*/ 1121792 w 4183443"/>
                  <a:gd name="connsiteY8" fmla="*/ 3148572 h 4238265"/>
                  <a:gd name="connsiteX9" fmla="*/ 1130194 w 4183443"/>
                  <a:gd name="connsiteY9" fmla="*/ 3161427 h 4238265"/>
                  <a:gd name="connsiteX10" fmla="*/ 1168481 w 4183443"/>
                  <a:gd name="connsiteY10" fmla="*/ 3200505 h 4238265"/>
                  <a:gd name="connsiteX11" fmla="*/ 1121792 w 4183443"/>
                  <a:gd name="connsiteY11" fmla="*/ 3148572 h 4238265"/>
                  <a:gd name="connsiteX12" fmla="*/ 1069341 w 4183443"/>
                  <a:gd name="connsiteY12" fmla="*/ 3068321 h 4238265"/>
                  <a:gd name="connsiteX13" fmla="*/ 932181 w 4183443"/>
                  <a:gd name="connsiteY13" fmla="*/ 2778761 h 4238265"/>
                  <a:gd name="connsiteX14" fmla="*/ 917449 w 4183443"/>
                  <a:gd name="connsiteY14" fmla="*/ 2743642 h 4238265"/>
                  <a:gd name="connsiteX15" fmla="*/ 915191 w 4183443"/>
                  <a:gd name="connsiteY15" fmla="*/ 2738692 h 4238265"/>
                  <a:gd name="connsiteX16" fmla="*/ 913582 w 4183443"/>
                  <a:gd name="connsiteY16" fmla="*/ 2734896 h 4238265"/>
                  <a:gd name="connsiteX17" fmla="*/ 911443 w 4183443"/>
                  <a:gd name="connsiteY17" fmla="*/ 2730472 h 4238265"/>
                  <a:gd name="connsiteX18" fmla="*/ 907227 w 4183443"/>
                  <a:gd name="connsiteY18" fmla="*/ 2721228 h 4238265"/>
                  <a:gd name="connsiteX19" fmla="*/ 904045 w 4183443"/>
                  <a:gd name="connsiteY19" fmla="*/ 2715172 h 4238265"/>
                  <a:gd name="connsiteX20" fmla="*/ 902491 w 4183443"/>
                  <a:gd name="connsiteY20" fmla="*/ 2711958 h 4238265"/>
                  <a:gd name="connsiteX21" fmla="*/ 901790 w 4183443"/>
                  <a:gd name="connsiteY21" fmla="*/ 2710880 h 4238265"/>
                  <a:gd name="connsiteX22" fmla="*/ 900652 w 4183443"/>
                  <a:gd name="connsiteY22" fmla="*/ 2708715 h 4238265"/>
                  <a:gd name="connsiteX23" fmla="*/ 896859 w 4183443"/>
                  <a:gd name="connsiteY23" fmla="*/ 2703301 h 4238265"/>
                  <a:gd name="connsiteX24" fmla="*/ 989331 w 4183443"/>
                  <a:gd name="connsiteY24" fmla="*/ 2259606 h 4238265"/>
                  <a:gd name="connsiteX25" fmla="*/ 1973553 w 4183443"/>
                  <a:gd name="connsiteY25" fmla="*/ 3147783 h 4238265"/>
                  <a:gd name="connsiteX26" fmla="*/ 1978220 w 4183443"/>
                  <a:gd name="connsiteY26" fmla="*/ 3240203 h 4238265"/>
                  <a:gd name="connsiteX27" fmla="*/ 1978219 w 4183443"/>
                  <a:gd name="connsiteY27" fmla="*/ 3240203 h 4238265"/>
                  <a:gd name="connsiteX28" fmla="*/ 1978660 w 4183443"/>
                  <a:gd name="connsiteY28" fmla="*/ 3248935 h 4238265"/>
                  <a:gd name="connsiteX29" fmla="*/ 989330 w 4183443"/>
                  <a:gd name="connsiteY29" fmla="*/ 4238265 h 4238265"/>
                  <a:gd name="connsiteX30" fmla="*/ 0 w 4183443"/>
                  <a:gd name="connsiteY30" fmla="*/ 3248935 h 4238265"/>
                  <a:gd name="connsiteX31" fmla="*/ 888177 w 4183443"/>
                  <a:gd name="connsiteY31" fmla="*/ 2264713 h 4238265"/>
                  <a:gd name="connsiteX32" fmla="*/ 970284 w 4183443"/>
                  <a:gd name="connsiteY32" fmla="*/ 2260567 h 4238265"/>
                  <a:gd name="connsiteX33" fmla="*/ 970280 w 4183443"/>
                  <a:gd name="connsiteY33" fmla="*/ 2260600 h 4238265"/>
                  <a:gd name="connsiteX34" fmla="*/ 947420 w 4183443"/>
                  <a:gd name="connsiteY34" fmla="*/ 2359660 h 4238265"/>
                  <a:gd name="connsiteX35" fmla="*/ 939800 w 4183443"/>
                  <a:gd name="connsiteY35" fmla="*/ 2405380 h 4238265"/>
                  <a:gd name="connsiteX36" fmla="*/ 909320 w 4183443"/>
                  <a:gd name="connsiteY36" fmla="*/ 2473960 h 4238265"/>
                  <a:gd name="connsiteX37" fmla="*/ 886460 w 4183443"/>
                  <a:gd name="connsiteY37" fmla="*/ 2512060 h 4238265"/>
                  <a:gd name="connsiteX38" fmla="*/ 878840 w 4183443"/>
                  <a:gd name="connsiteY38" fmla="*/ 2641600 h 4238265"/>
                  <a:gd name="connsiteX39" fmla="*/ 879037 w 4183443"/>
                  <a:gd name="connsiteY39" fmla="*/ 2642397 h 4238265"/>
                  <a:gd name="connsiteX40" fmla="*/ 887347 w 4183443"/>
                  <a:gd name="connsiteY40" fmla="*/ 2676204 h 4238265"/>
                  <a:gd name="connsiteX41" fmla="*/ 889965 w 4183443"/>
                  <a:gd name="connsiteY41" fmla="*/ 2687105 h 4238265"/>
                  <a:gd name="connsiteX42" fmla="*/ 892217 w 4183443"/>
                  <a:gd name="connsiteY42" fmla="*/ 2696546 h 4238265"/>
                  <a:gd name="connsiteX43" fmla="*/ 892296 w 4183443"/>
                  <a:gd name="connsiteY43" fmla="*/ 2696835 h 4238265"/>
                  <a:gd name="connsiteX44" fmla="*/ 892781 w 4183443"/>
                  <a:gd name="connsiteY44" fmla="*/ 2698862 h 4238265"/>
                  <a:gd name="connsiteX45" fmla="*/ 893770 w 4183443"/>
                  <a:gd name="connsiteY45" fmla="*/ 2702239 h 4238265"/>
                  <a:gd name="connsiteX46" fmla="*/ 893771 w 4183443"/>
                  <a:gd name="connsiteY46" fmla="*/ 2702239 h 4238265"/>
                  <a:gd name="connsiteX47" fmla="*/ 892296 w 4183443"/>
                  <a:gd name="connsiteY47" fmla="*/ 2696835 h 4238265"/>
                  <a:gd name="connsiteX48" fmla="*/ 890540 w 4183443"/>
                  <a:gd name="connsiteY48" fmla="*/ 2689499 h 4238265"/>
                  <a:gd name="connsiteX49" fmla="*/ 889965 w 4183443"/>
                  <a:gd name="connsiteY49" fmla="*/ 2687105 h 4238265"/>
                  <a:gd name="connsiteX50" fmla="*/ 887923 w 4183443"/>
                  <a:gd name="connsiteY50" fmla="*/ 2678548 h 4238265"/>
                  <a:gd name="connsiteX51" fmla="*/ 887347 w 4183443"/>
                  <a:gd name="connsiteY51" fmla="*/ 2676204 h 4238265"/>
                  <a:gd name="connsiteX52" fmla="*/ 886181 w 4183443"/>
                  <a:gd name="connsiteY52" fmla="*/ 2671346 h 4238265"/>
                  <a:gd name="connsiteX53" fmla="*/ 879037 w 4183443"/>
                  <a:gd name="connsiteY53" fmla="*/ 2642397 h 4238265"/>
                  <a:gd name="connsiteX54" fmla="*/ 878841 w 4183443"/>
                  <a:gd name="connsiteY54" fmla="*/ 2641601 h 4238265"/>
                  <a:gd name="connsiteX55" fmla="*/ 886461 w 4183443"/>
                  <a:gd name="connsiteY55" fmla="*/ 2512061 h 4238265"/>
                  <a:gd name="connsiteX56" fmla="*/ 909321 w 4183443"/>
                  <a:gd name="connsiteY56" fmla="*/ 2473961 h 4238265"/>
                  <a:gd name="connsiteX57" fmla="*/ 939801 w 4183443"/>
                  <a:gd name="connsiteY57" fmla="*/ 2405381 h 4238265"/>
                  <a:gd name="connsiteX58" fmla="*/ 947421 w 4183443"/>
                  <a:gd name="connsiteY58" fmla="*/ 2359661 h 4238265"/>
                  <a:gd name="connsiteX59" fmla="*/ 970281 w 4183443"/>
                  <a:gd name="connsiteY59" fmla="*/ 2260601 h 4238265"/>
                  <a:gd name="connsiteX60" fmla="*/ 970285 w 4183443"/>
                  <a:gd name="connsiteY60" fmla="*/ 2260568 h 4238265"/>
                  <a:gd name="connsiteX61" fmla="*/ 3077130 w 4183443"/>
                  <a:gd name="connsiteY61" fmla="*/ 1395444 h 4238265"/>
                  <a:gd name="connsiteX62" fmla="*/ 3111353 w 4183443"/>
                  <a:gd name="connsiteY62" fmla="*/ 1440355 h 4238265"/>
                  <a:gd name="connsiteX63" fmla="*/ 3109900 w 4183443"/>
                  <a:gd name="connsiteY63" fmla="*/ 1438116 h 4238265"/>
                  <a:gd name="connsiteX64" fmla="*/ 3109888 w 4183443"/>
                  <a:gd name="connsiteY64" fmla="*/ 1438100 h 4238265"/>
                  <a:gd name="connsiteX65" fmla="*/ 3109877 w 4183443"/>
                  <a:gd name="connsiteY65" fmla="*/ 1438083 h 4238265"/>
                  <a:gd name="connsiteX66" fmla="*/ 3104709 w 4183443"/>
                  <a:gd name="connsiteY66" fmla="*/ 1431213 h 4238265"/>
                  <a:gd name="connsiteX67" fmla="*/ 3077130 w 4183443"/>
                  <a:gd name="connsiteY67" fmla="*/ 1395444 h 4238265"/>
                  <a:gd name="connsiteX68" fmla="*/ 3648764 w 4183443"/>
                  <a:gd name="connsiteY68" fmla="*/ 1065445 h 4238265"/>
                  <a:gd name="connsiteX69" fmla="*/ 3645139 w 4183443"/>
                  <a:gd name="connsiteY69" fmla="*/ 1067335 h 4238265"/>
                  <a:gd name="connsiteX70" fmla="*/ 3642900 w 4183443"/>
                  <a:gd name="connsiteY70" fmla="*/ 1068788 h 4238265"/>
                  <a:gd name="connsiteX71" fmla="*/ 3642884 w 4183443"/>
                  <a:gd name="connsiteY71" fmla="*/ 1068800 h 4238265"/>
                  <a:gd name="connsiteX72" fmla="*/ 3642867 w 4183443"/>
                  <a:gd name="connsiteY72" fmla="*/ 1068811 h 4238265"/>
                  <a:gd name="connsiteX73" fmla="*/ 3635997 w 4183443"/>
                  <a:gd name="connsiteY73" fmla="*/ 1073979 h 4238265"/>
                  <a:gd name="connsiteX74" fmla="*/ 3600228 w 4183443"/>
                  <a:gd name="connsiteY74" fmla="*/ 1101558 h 4238265"/>
                  <a:gd name="connsiteX75" fmla="*/ 3648764 w 4183443"/>
                  <a:gd name="connsiteY75" fmla="*/ 1065445 h 4238265"/>
                  <a:gd name="connsiteX76" fmla="*/ 2207134 w 4183443"/>
                  <a:gd name="connsiteY76" fmla="*/ 1031857 h 4238265"/>
                  <a:gd name="connsiteX77" fmla="*/ 2209278 w 4183443"/>
                  <a:gd name="connsiteY77" fmla="*/ 1077138 h 4238265"/>
                  <a:gd name="connsiteX78" fmla="*/ 3092961 w 4183443"/>
                  <a:gd name="connsiteY78" fmla="*/ 1966448 h 4238265"/>
                  <a:gd name="connsiteX79" fmla="*/ 3165680 w 4183443"/>
                  <a:gd name="connsiteY79" fmla="*/ 1970120 h 4238265"/>
                  <a:gd name="connsiteX80" fmla="*/ 3165680 w 4183443"/>
                  <a:gd name="connsiteY80" fmla="*/ 1970119 h 4238265"/>
                  <a:gd name="connsiteX81" fmla="*/ 3194113 w 4183443"/>
                  <a:gd name="connsiteY81" fmla="*/ 1971555 h 4238265"/>
                  <a:gd name="connsiteX82" fmla="*/ 3310988 w 4183443"/>
                  <a:gd name="connsiteY82" fmla="*/ 1971555 h 4238265"/>
                  <a:gd name="connsiteX83" fmla="*/ 3297616 w 4183443"/>
                  <a:gd name="connsiteY83" fmla="*/ 1973553 h 4238265"/>
                  <a:gd name="connsiteX84" fmla="*/ 3271340 w 4183443"/>
                  <a:gd name="connsiteY84" fmla="*/ 1974880 h 4238265"/>
                  <a:gd name="connsiteX85" fmla="*/ 3271340 w 4183443"/>
                  <a:gd name="connsiteY85" fmla="*/ 1974879 h 4238265"/>
                  <a:gd name="connsiteX86" fmla="*/ 3196464 w 4183443"/>
                  <a:gd name="connsiteY86" fmla="*/ 1978660 h 4238265"/>
                  <a:gd name="connsiteX87" fmla="*/ 2912108 w 4183443"/>
                  <a:gd name="connsiteY87" fmla="*/ 1978660 h 4238265"/>
                  <a:gd name="connsiteX88" fmla="*/ 1978661 w 4183443"/>
                  <a:gd name="connsiteY88" fmla="*/ 2912107 h 4238265"/>
                  <a:gd name="connsiteX89" fmla="*/ 1978661 w 4183443"/>
                  <a:gd name="connsiteY89" fmla="*/ 3240170 h 4238265"/>
                  <a:gd name="connsiteX90" fmla="*/ 1978220 w 4183443"/>
                  <a:gd name="connsiteY90" fmla="*/ 3240202 h 4238265"/>
                  <a:gd name="connsiteX91" fmla="*/ 1973553 w 4183443"/>
                  <a:gd name="connsiteY91" fmla="*/ 3147782 h 4238265"/>
                  <a:gd name="connsiteX92" fmla="*/ 989331 w 4183443"/>
                  <a:gd name="connsiteY92" fmla="*/ 2259605 h 4238265"/>
                  <a:gd name="connsiteX93" fmla="*/ 1273687 w 4183443"/>
                  <a:gd name="connsiteY93" fmla="*/ 2259605 h 4238265"/>
                  <a:gd name="connsiteX94" fmla="*/ 2207134 w 4183443"/>
                  <a:gd name="connsiteY94" fmla="*/ 1326158 h 4238265"/>
                  <a:gd name="connsiteX95" fmla="*/ 3196463 w 4183443"/>
                  <a:gd name="connsiteY95" fmla="*/ 0 h 4238265"/>
                  <a:gd name="connsiteX96" fmla="*/ 3749607 w 4183443"/>
                  <a:gd name="connsiteY96" fmla="*/ 168962 h 4238265"/>
                  <a:gd name="connsiteX97" fmla="*/ 3895843 w 4183443"/>
                  <a:gd name="connsiteY97" fmla="*/ 289618 h 4238265"/>
                  <a:gd name="connsiteX98" fmla="*/ 3896407 w 4183443"/>
                  <a:gd name="connsiteY98" fmla="*/ 290231 h 4238265"/>
                  <a:gd name="connsiteX99" fmla="*/ 4007855 w 4183443"/>
                  <a:gd name="connsiteY99" fmla="*/ 425307 h 4238265"/>
                  <a:gd name="connsiteX100" fmla="*/ 4066621 w 4183443"/>
                  <a:gd name="connsiteY100" fmla="*/ 518243 h 4238265"/>
                  <a:gd name="connsiteX101" fmla="*/ 4108047 w 4183443"/>
                  <a:gd name="connsiteY101" fmla="*/ 604238 h 4238265"/>
                  <a:gd name="connsiteX102" fmla="*/ 4133109 w 4183443"/>
                  <a:gd name="connsiteY102" fmla="*/ 672711 h 4238265"/>
                  <a:gd name="connsiteX103" fmla="*/ 4142411 w 4183443"/>
                  <a:gd name="connsiteY103" fmla="*/ 699393 h 4238265"/>
                  <a:gd name="connsiteX104" fmla="*/ 4143155 w 4183443"/>
                  <a:gd name="connsiteY104" fmla="*/ 702286 h 4238265"/>
                  <a:gd name="connsiteX105" fmla="*/ 4164561 w 4183443"/>
                  <a:gd name="connsiteY105" fmla="*/ 788885 h 4238265"/>
                  <a:gd name="connsiteX106" fmla="*/ 4178336 w 4183443"/>
                  <a:gd name="connsiteY106" fmla="*/ 881072 h 4238265"/>
                  <a:gd name="connsiteX107" fmla="*/ 4179663 w 4183443"/>
                  <a:gd name="connsiteY107" fmla="*/ 907348 h 4238265"/>
                  <a:gd name="connsiteX108" fmla="*/ 4179662 w 4183443"/>
                  <a:gd name="connsiteY108" fmla="*/ 907348 h 4238265"/>
                  <a:gd name="connsiteX109" fmla="*/ 4183443 w 4183443"/>
                  <a:gd name="connsiteY109" fmla="*/ 982224 h 4238265"/>
                  <a:gd name="connsiteX110" fmla="*/ 4183443 w 4183443"/>
                  <a:gd name="connsiteY110" fmla="*/ 1038961 h 4238265"/>
                  <a:gd name="connsiteX111" fmla="*/ 4181299 w 4183443"/>
                  <a:gd name="connsiteY111" fmla="*/ 1084242 h 4238265"/>
                  <a:gd name="connsiteX112" fmla="*/ 3389803 w 4183443"/>
                  <a:gd name="connsiteY112" fmla="*/ 1959777 h 4238265"/>
                  <a:gd name="connsiteX113" fmla="*/ 3310988 w 4183443"/>
                  <a:gd name="connsiteY113" fmla="*/ 1971554 h 4238265"/>
                  <a:gd name="connsiteX114" fmla="*/ 3194113 w 4183443"/>
                  <a:gd name="connsiteY114" fmla="*/ 1971554 h 4238265"/>
                  <a:gd name="connsiteX115" fmla="*/ 3165680 w 4183443"/>
                  <a:gd name="connsiteY115" fmla="*/ 1970118 h 4238265"/>
                  <a:gd name="connsiteX116" fmla="*/ 3165680 w 4183443"/>
                  <a:gd name="connsiteY116" fmla="*/ 1970119 h 4238265"/>
                  <a:gd name="connsiteX117" fmla="*/ 3092961 w 4183443"/>
                  <a:gd name="connsiteY117" fmla="*/ 1966447 h 4238265"/>
                  <a:gd name="connsiteX118" fmla="*/ 2209278 w 4183443"/>
                  <a:gd name="connsiteY118" fmla="*/ 1077137 h 4238265"/>
                  <a:gd name="connsiteX119" fmla="*/ 2207134 w 4183443"/>
                  <a:gd name="connsiteY119" fmla="*/ 1031856 h 4238265"/>
                  <a:gd name="connsiteX120" fmla="*/ 2207134 w 4183443"/>
                  <a:gd name="connsiteY120" fmla="*/ 989329 h 4238265"/>
                  <a:gd name="connsiteX121" fmla="*/ 2208570 w 4183443"/>
                  <a:gd name="connsiteY121" fmla="*/ 960896 h 4238265"/>
                  <a:gd name="connsiteX122" fmla="*/ 2208569 w 4183443"/>
                  <a:gd name="connsiteY122" fmla="*/ 960896 h 4238265"/>
                  <a:gd name="connsiteX123" fmla="*/ 2212241 w 4183443"/>
                  <a:gd name="connsiteY123" fmla="*/ 888177 h 4238265"/>
                  <a:gd name="connsiteX124" fmla="*/ 3196463 w 4183443"/>
                  <a:gd name="connsiteY124" fmla="*/ 0 h 4238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183443" h="4238265">
                    <a:moveTo>
                      <a:pt x="896859" y="2703301"/>
                    </a:moveTo>
                    <a:lnTo>
                      <a:pt x="901790" y="2710880"/>
                    </a:lnTo>
                    <a:lnTo>
                      <a:pt x="904045" y="2715172"/>
                    </a:lnTo>
                    <a:lnTo>
                      <a:pt x="911443" y="2730472"/>
                    </a:lnTo>
                    <a:lnTo>
                      <a:pt x="915191" y="2738692"/>
                    </a:lnTo>
                    <a:lnTo>
                      <a:pt x="932180" y="2778760"/>
                    </a:lnTo>
                    <a:cubicBezTo>
                      <a:pt x="1033920" y="3028486"/>
                      <a:pt x="907455" y="2785021"/>
                      <a:pt x="1069340" y="3068320"/>
                    </a:cubicBezTo>
                    <a:cubicBezTo>
                      <a:pt x="1082723" y="3091741"/>
                      <a:pt x="1097084" y="3116227"/>
                      <a:pt x="1113311" y="3139138"/>
                    </a:cubicBezTo>
                    <a:lnTo>
                      <a:pt x="1121792" y="3148572"/>
                    </a:lnTo>
                    <a:lnTo>
                      <a:pt x="1130194" y="3161427"/>
                    </a:lnTo>
                    <a:lnTo>
                      <a:pt x="1168481" y="3200505"/>
                    </a:lnTo>
                    <a:lnTo>
                      <a:pt x="1121792" y="3148572"/>
                    </a:lnTo>
                    <a:lnTo>
                      <a:pt x="1069341" y="3068321"/>
                    </a:lnTo>
                    <a:cubicBezTo>
                      <a:pt x="907456" y="2785022"/>
                      <a:pt x="1033921" y="3028487"/>
                      <a:pt x="932181" y="2778761"/>
                    </a:cubicBezTo>
                    <a:cubicBezTo>
                      <a:pt x="926422" y="2764626"/>
                      <a:pt x="921560" y="2753075"/>
                      <a:pt x="917449" y="2743642"/>
                    </a:cubicBezTo>
                    <a:lnTo>
                      <a:pt x="915191" y="2738692"/>
                    </a:lnTo>
                    <a:lnTo>
                      <a:pt x="913582" y="2734896"/>
                    </a:lnTo>
                    <a:lnTo>
                      <a:pt x="911443" y="2730472"/>
                    </a:lnTo>
                    <a:lnTo>
                      <a:pt x="907227" y="2721228"/>
                    </a:lnTo>
                    <a:lnTo>
                      <a:pt x="904045" y="2715172"/>
                    </a:lnTo>
                    <a:lnTo>
                      <a:pt x="902491" y="2711958"/>
                    </a:lnTo>
                    <a:lnTo>
                      <a:pt x="901790" y="2710880"/>
                    </a:lnTo>
                    <a:lnTo>
                      <a:pt x="900652" y="2708715"/>
                    </a:lnTo>
                    <a:cubicBezTo>
                      <a:pt x="898972" y="2705883"/>
                      <a:pt x="897756" y="2704234"/>
                      <a:pt x="896859" y="2703301"/>
                    </a:cubicBezTo>
                    <a:close/>
                    <a:moveTo>
                      <a:pt x="989331" y="2259606"/>
                    </a:moveTo>
                    <a:cubicBezTo>
                      <a:pt x="1501573" y="2259606"/>
                      <a:pt x="1922889" y="2648907"/>
                      <a:pt x="1973553" y="3147783"/>
                    </a:cubicBezTo>
                    <a:lnTo>
                      <a:pt x="1978220" y="3240203"/>
                    </a:lnTo>
                    <a:lnTo>
                      <a:pt x="1978219" y="3240203"/>
                    </a:lnTo>
                    <a:lnTo>
                      <a:pt x="1978660" y="3248935"/>
                    </a:lnTo>
                    <a:cubicBezTo>
                      <a:pt x="1978660" y="3795327"/>
                      <a:pt x="1535722" y="4238265"/>
                      <a:pt x="989330" y="4238265"/>
                    </a:cubicBezTo>
                    <a:cubicBezTo>
                      <a:pt x="442938" y="4238265"/>
                      <a:pt x="0" y="3795327"/>
                      <a:pt x="0" y="3248935"/>
                    </a:cubicBezTo>
                    <a:cubicBezTo>
                      <a:pt x="0" y="2736693"/>
                      <a:pt x="389301" y="2315376"/>
                      <a:pt x="888177" y="2264713"/>
                    </a:cubicBezTo>
                    <a:lnTo>
                      <a:pt x="970284" y="2260567"/>
                    </a:lnTo>
                    <a:lnTo>
                      <a:pt x="970280" y="2260600"/>
                    </a:lnTo>
                    <a:cubicBezTo>
                      <a:pt x="960385" y="2334810"/>
                      <a:pt x="965989" y="2279196"/>
                      <a:pt x="947420" y="2359660"/>
                    </a:cubicBezTo>
                    <a:cubicBezTo>
                      <a:pt x="943946" y="2374715"/>
                      <a:pt x="942340" y="2390140"/>
                      <a:pt x="939800" y="2405380"/>
                    </a:cubicBezTo>
                    <a:cubicBezTo>
                      <a:pt x="927689" y="2435657"/>
                      <a:pt x="924575" y="2446501"/>
                      <a:pt x="909320" y="2473960"/>
                    </a:cubicBezTo>
                    <a:cubicBezTo>
                      <a:pt x="902127" y="2486907"/>
                      <a:pt x="889109" y="2497488"/>
                      <a:pt x="886460" y="2512060"/>
                    </a:cubicBezTo>
                    <a:cubicBezTo>
                      <a:pt x="878722" y="2554617"/>
                      <a:pt x="881380" y="2598420"/>
                      <a:pt x="878840" y="2641600"/>
                    </a:cubicBezTo>
                    <a:lnTo>
                      <a:pt x="879037" y="2642397"/>
                    </a:lnTo>
                    <a:lnTo>
                      <a:pt x="887347" y="2676204"/>
                    </a:lnTo>
                    <a:lnTo>
                      <a:pt x="889965" y="2687105"/>
                    </a:lnTo>
                    <a:lnTo>
                      <a:pt x="892217" y="2696546"/>
                    </a:lnTo>
                    <a:lnTo>
                      <a:pt x="892296" y="2696835"/>
                    </a:lnTo>
                    <a:lnTo>
                      <a:pt x="892781" y="2698862"/>
                    </a:lnTo>
                    <a:cubicBezTo>
                      <a:pt x="893271" y="2700829"/>
                      <a:pt x="893553" y="2701799"/>
                      <a:pt x="893770" y="2702239"/>
                    </a:cubicBezTo>
                    <a:lnTo>
                      <a:pt x="893771" y="2702239"/>
                    </a:lnTo>
                    <a:lnTo>
                      <a:pt x="892296" y="2696835"/>
                    </a:lnTo>
                    <a:lnTo>
                      <a:pt x="890540" y="2689499"/>
                    </a:lnTo>
                    <a:lnTo>
                      <a:pt x="889965" y="2687105"/>
                    </a:lnTo>
                    <a:lnTo>
                      <a:pt x="887923" y="2678548"/>
                    </a:lnTo>
                    <a:lnTo>
                      <a:pt x="887347" y="2676204"/>
                    </a:lnTo>
                    <a:lnTo>
                      <a:pt x="886181" y="2671346"/>
                    </a:lnTo>
                    <a:lnTo>
                      <a:pt x="879037" y="2642397"/>
                    </a:lnTo>
                    <a:lnTo>
                      <a:pt x="878841" y="2641601"/>
                    </a:lnTo>
                    <a:cubicBezTo>
                      <a:pt x="881381" y="2598421"/>
                      <a:pt x="878723" y="2554618"/>
                      <a:pt x="886461" y="2512061"/>
                    </a:cubicBezTo>
                    <a:cubicBezTo>
                      <a:pt x="889110" y="2497489"/>
                      <a:pt x="902128" y="2486908"/>
                      <a:pt x="909321" y="2473961"/>
                    </a:cubicBezTo>
                    <a:cubicBezTo>
                      <a:pt x="924576" y="2446502"/>
                      <a:pt x="927690" y="2435658"/>
                      <a:pt x="939801" y="2405381"/>
                    </a:cubicBezTo>
                    <a:cubicBezTo>
                      <a:pt x="942341" y="2390141"/>
                      <a:pt x="943947" y="2374716"/>
                      <a:pt x="947421" y="2359661"/>
                    </a:cubicBezTo>
                    <a:cubicBezTo>
                      <a:pt x="965990" y="2279197"/>
                      <a:pt x="960386" y="2334811"/>
                      <a:pt x="970281" y="2260601"/>
                    </a:cubicBezTo>
                    <a:lnTo>
                      <a:pt x="970285" y="2260568"/>
                    </a:lnTo>
                    <a:close/>
                    <a:moveTo>
                      <a:pt x="3077130" y="1395444"/>
                    </a:moveTo>
                    <a:cubicBezTo>
                      <a:pt x="3072549" y="1390625"/>
                      <a:pt x="3123712" y="1460390"/>
                      <a:pt x="3111353" y="1440355"/>
                    </a:cubicBezTo>
                    <a:lnTo>
                      <a:pt x="3109900" y="1438116"/>
                    </a:lnTo>
                    <a:lnTo>
                      <a:pt x="3109888" y="1438100"/>
                    </a:lnTo>
                    <a:lnTo>
                      <a:pt x="3109877" y="1438083"/>
                    </a:lnTo>
                    <a:lnTo>
                      <a:pt x="3104709" y="1431213"/>
                    </a:lnTo>
                    <a:cubicBezTo>
                      <a:pt x="3086377" y="1406944"/>
                      <a:pt x="3078657" y="1397050"/>
                      <a:pt x="3077130" y="1395444"/>
                    </a:cubicBezTo>
                    <a:close/>
                    <a:moveTo>
                      <a:pt x="3648764" y="1065445"/>
                    </a:moveTo>
                    <a:cubicBezTo>
                      <a:pt x="3648745" y="1065238"/>
                      <a:pt x="3647644" y="1065790"/>
                      <a:pt x="3645139" y="1067335"/>
                    </a:cubicBezTo>
                    <a:lnTo>
                      <a:pt x="3642900" y="1068788"/>
                    </a:lnTo>
                    <a:lnTo>
                      <a:pt x="3642884" y="1068800"/>
                    </a:lnTo>
                    <a:lnTo>
                      <a:pt x="3642867" y="1068811"/>
                    </a:lnTo>
                    <a:lnTo>
                      <a:pt x="3635997" y="1073979"/>
                    </a:lnTo>
                    <a:cubicBezTo>
                      <a:pt x="3611728" y="1092311"/>
                      <a:pt x="3601834" y="1100031"/>
                      <a:pt x="3600228" y="1101558"/>
                    </a:cubicBezTo>
                    <a:cubicBezTo>
                      <a:pt x="3596012" y="1105567"/>
                      <a:pt x="3648898" y="1066896"/>
                      <a:pt x="3648764" y="1065445"/>
                    </a:cubicBezTo>
                    <a:close/>
                    <a:moveTo>
                      <a:pt x="2207134" y="1031857"/>
                    </a:moveTo>
                    <a:lnTo>
                      <a:pt x="2209278" y="1077138"/>
                    </a:lnTo>
                    <a:cubicBezTo>
                      <a:pt x="2253875" y="1545686"/>
                      <a:pt x="2625265" y="1918952"/>
                      <a:pt x="3092961" y="1966448"/>
                    </a:cubicBezTo>
                    <a:lnTo>
                      <a:pt x="3165680" y="1970120"/>
                    </a:lnTo>
                    <a:lnTo>
                      <a:pt x="3165680" y="1970119"/>
                    </a:lnTo>
                    <a:lnTo>
                      <a:pt x="3194113" y="1971555"/>
                    </a:lnTo>
                    <a:lnTo>
                      <a:pt x="3310988" y="1971555"/>
                    </a:lnTo>
                    <a:lnTo>
                      <a:pt x="3297616" y="1973553"/>
                    </a:lnTo>
                    <a:lnTo>
                      <a:pt x="3271340" y="1974880"/>
                    </a:lnTo>
                    <a:lnTo>
                      <a:pt x="3271340" y="1974879"/>
                    </a:lnTo>
                    <a:lnTo>
                      <a:pt x="3196464" y="1978660"/>
                    </a:lnTo>
                    <a:lnTo>
                      <a:pt x="2912108" y="1978660"/>
                    </a:lnTo>
                    <a:cubicBezTo>
                      <a:pt x="2396579" y="1978660"/>
                      <a:pt x="1978661" y="2396578"/>
                      <a:pt x="1978661" y="2912107"/>
                    </a:cubicBezTo>
                    <a:lnTo>
                      <a:pt x="1978661" y="3240170"/>
                    </a:lnTo>
                    <a:lnTo>
                      <a:pt x="1978220" y="3240202"/>
                    </a:lnTo>
                    <a:lnTo>
                      <a:pt x="1973553" y="3147782"/>
                    </a:lnTo>
                    <a:cubicBezTo>
                      <a:pt x="1922889" y="2648906"/>
                      <a:pt x="1501573" y="2259605"/>
                      <a:pt x="989331" y="2259605"/>
                    </a:cubicBezTo>
                    <a:lnTo>
                      <a:pt x="1273687" y="2259605"/>
                    </a:lnTo>
                    <a:cubicBezTo>
                      <a:pt x="1789216" y="2259605"/>
                      <a:pt x="2207134" y="1841687"/>
                      <a:pt x="2207134" y="1326158"/>
                    </a:cubicBezTo>
                    <a:close/>
                    <a:moveTo>
                      <a:pt x="3196463" y="0"/>
                    </a:moveTo>
                    <a:cubicBezTo>
                      <a:pt x="3401360" y="0"/>
                      <a:pt x="3591709" y="62288"/>
                      <a:pt x="3749607" y="168962"/>
                    </a:cubicBezTo>
                    <a:lnTo>
                      <a:pt x="3895843" y="289618"/>
                    </a:lnTo>
                    <a:lnTo>
                      <a:pt x="3896407" y="290231"/>
                    </a:lnTo>
                    <a:lnTo>
                      <a:pt x="4007855" y="425307"/>
                    </a:lnTo>
                    <a:lnTo>
                      <a:pt x="4066621" y="518243"/>
                    </a:lnTo>
                    <a:lnTo>
                      <a:pt x="4108047" y="604238"/>
                    </a:lnTo>
                    <a:lnTo>
                      <a:pt x="4133109" y="672711"/>
                    </a:lnTo>
                    <a:lnTo>
                      <a:pt x="4142411" y="699393"/>
                    </a:lnTo>
                    <a:lnTo>
                      <a:pt x="4143155" y="702286"/>
                    </a:lnTo>
                    <a:lnTo>
                      <a:pt x="4164561" y="788885"/>
                    </a:lnTo>
                    <a:cubicBezTo>
                      <a:pt x="4170556" y="819141"/>
                      <a:pt x="4175170" y="849892"/>
                      <a:pt x="4178336" y="881072"/>
                    </a:cubicBezTo>
                    <a:lnTo>
                      <a:pt x="4179663" y="907348"/>
                    </a:lnTo>
                    <a:lnTo>
                      <a:pt x="4179662" y="907348"/>
                    </a:lnTo>
                    <a:lnTo>
                      <a:pt x="4183443" y="982224"/>
                    </a:lnTo>
                    <a:lnTo>
                      <a:pt x="4183443" y="1038961"/>
                    </a:lnTo>
                    <a:lnTo>
                      <a:pt x="4181299" y="1084242"/>
                    </a:lnTo>
                    <a:cubicBezTo>
                      <a:pt x="4139676" y="1521552"/>
                      <a:pt x="3813379" y="1875863"/>
                      <a:pt x="3389803" y="1959777"/>
                    </a:cubicBezTo>
                    <a:lnTo>
                      <a:pt x="3310988" y="1971554"/>
                    </a:lnTo>
                    <a:lnTo>
                      <a:pt x="3194113" y="1971554"/>
                    </a:lnTo>
                    <a:lnTo>
                      <a:pt x="3165680" y="1970118"/>
                    </a:lnTo>
                    <a:lnTo>
                      <a:pt x="3165680" y="1970119"/>
                    </a:lnTo>
                    <a:lnTo>
                      <a:pt x="3092961" y="1966447"/>
                    </a:lnTo>
                    <a:cubicBezTo>
                      <a:pt x="2625265" y="1918951"/>
                      <a:pt x="2253875" y="1545685"/>
                      <a:pt x="2209278" y="1077137"/>
                    </a:cubicBezTo>
                    <a:lnTo>
                      <a:pt x="2207134" y="1031856"/>
                    </a:lnTo>
                    <a:lnTo>
                      <a:pt x="2207134" y="989329"/>
                    </a:lnTo>
                    <a:lnTo>
                      <a:pt x="2208570" y="960896"/>
                    </a:lnTo>
                    <a:lnTo>
                      <a:pt x="2208569" y="960896"/>
                    </a:lnTo>
                    <a:lnTo>
                      <a:pt x="2212241" y="888177"/>
                    </a:lnTo>
                    <a:cubicBezTo>
                      <a:pt x="2262904" y="389301"/>
                      <a:pt x="2684220" y="0"/>
                      <a:pt x="3196463" y="0"/>
                    </a:cubicBezTo>
                    <a:close/>
                  </a:path>
                </a:pathLst>
              </a:custGeom>
              <a:gradFill flip="none" rotWithShape="1">
                <a:gsLst>
                  <a:gs pos="7000">
                    <a:srgbClr val="FFC000"/>
                  </a:gs>
                  <a:gs pos="93000">
                    <a:srgbClr val="FF9B41"/>
                  </a:gs>
                </a:gsLst>
                <a:lin ang="1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44A6F185-EC1D-7F80-F3EF-3A2D31CB68F0}"/>
                </a:ext>
              </a:extLst>
            </p:cNvPr>
            <p:cNvGrpSpPr/>
            <p:nvPr/>
          </p:nvGrpSpPr>
          <p:grpSpPr>
            <a:xfrm rot="2700000">
              <a:off x="5267160" y="8254990"/>
              <a:ext cx="1634836" cy="1634836"/>
              <a:chOff x="6427166" y="3729166"/>
              <a:chExt cx="1634836" cy="163483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F0F3116B-33CB-F5D8-7FBF-CD04627D0539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987F7ADB-8CD9-BEC4-2407-B6976377A468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FA31FBE6-714C-93D0-6998-B9E877DCE7BF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STEP</a:t>
                  </a:r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19628AF0-11AD-A6F6-E5AB-CBDCED1CDBE3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Russo One" panose="02000503050000020004" pitchFamily="2" charset="0"/>
                    </a:rPr>
                    <a:t>02</a:t>
                  </a:r>
                </a:p>
              </p:txBody>
            </p:sp>
          </p:grp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146C4F4B-5296-7E51-258B-304EC04A6AF9}"/>
                </a:ext>
              </a:extLst>
            </p:cNvPr>
            <p:cNvGrpSpPr/>
            <p:nvPr/>
          </p:nvGrpSpPr>
          <p:grpSpPr>
            <a:xfrm rot="2700000">
              <a:off x="5295735" y="11415351"/>
              <a:ext cx="1634836" cy="1634836"/>
              <a:chOff x="6427166" y="3729166"/>
              <a:chExt cx="1634836" cy="1634836"/>
            </a:xfrm>
          </p:grpSpPr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44819912-6E44-0409-8C2B-2C6F0389FE24}"/>
                  </a:ext>
                </a:extLst>
              </p:cNvPr>
              <p:cNvSpPr/>
              <p:nvPr/>
            </p:nvSpPr>
            <p:spPr>
              <a:xfrm rot="16200000">
                <a:off x="6427166" y="3729166"/>
                <a:ext cx="1634836" cy="1634836"/>
              </a:xfrm>
              <a:prstGeom prst="ellipse">
                <a:avLst/>
              </a:prstGeom>
              <a:gradFill flip="none" rotWithShape="1">
                <a:gsLst>
                  <a:gs pos="28000">
                    <a:schemeClr val="bg1">
                      <a:lumMod val="85000"/>
                    </a:schemeClr>
                  </a:gs>
                  <a:gs pos="77000">
                    <a:schemeClr val="bg1"/>
                  </a:gs>
                </a:gsLst>
                <a:lin ang="3600000" scaled="0"/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8750" h="254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C7C51ABD-7E80-3499-7E8E-6B205053648A}"/>
                  </a:ext>
                </a:extLst>
              </p:cNvPr>
              <p:cNvGrpSpPr/>
              <p:nvPr/>
            </p:nvGrpSpPr>
            <p:grpSpPr>
              <a:xfrm>
                <a:off x="6761128" y="4099836"/>
                <a:ext cx="925841" cy="1033680"/>
                <a:chOff x="2224208" y="1844206"/>
                <a:chExt cx="925841" cy="1033680"/>
              </a:xfrm>
            </p:grpSpPr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D5FC630D-2AA5-589A-8666-6FC9BBD5C515}"/>
                    </a:ext>
                  </a:extLst>
                </p:cNvPr>
                <p:cNvSpPr txBox="1"/>
                <p:nvPr/>
              </p:nvSpPr>
              <p:spPr>
                <a:xfrm>
                  <a:off x="2224208" y="1844206"/>
                  <a:ext cx="925841" cy="377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STEP</a:t>
                  </a:r>
                </a:p>
              </p:txBody>
            </p:sp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06E54903-FC7C-0B8F-2957-335A54497911}"/>
                    </a:ext>
                  </a:extLst>
                </p:cNvPr>
                <p:cNvSpPr txBox="1"/>
                <p:nvPr/>
              </p:nvSpPr>
              <p:spPr>
                <a:xfrm>
                  <a:off x="2224208" y="2108445"/>
                  <a:ext cx="92584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Russo One" panose="02000503050000020004" pitchFamily="2" charset="0"/>
                    </a:rPr>
                    <a:t>03</a:t>
                  </a:r>
                </a:p>
              </p:txBody>
            </p:sp>
          </p:grp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E0EB781C-FD71-0786-033B-0689B34F69E7}"/>
              </a:ext>
            </a:extLst>
          </p:cNvPr>
          <p:cNvSpPr txBox="1"/>
          <p:nvPr/>
        </p:nvSpPr>
        <p:spPr>
          <a:xfrm>
            <a:off x="1391651" y="1799214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IDEA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E61B047-2F39-1FCC-BE50-45E7766D3CE2}"/>
              </a:ext>
            </a:extLst>
          </p:cNvPr>
          <p:cNvSpPr txBox="1"/>
          <p:nvPr/>
        </p:nvSpPr>
        <p:spPr>
          <a:xfrm>
            <a:off x="3787032" y="4168948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RESEARCH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D549063-1123-4240-9E39-D4874823FC2B}"/>
              </a:ext>
            </a:extLst>
          </p:cNvPr>
          <p:cNvSpPr txBox="1"/>
          <p:nvPr/>
        </p:nvSpPr>
        <p:spPr>
          <a:xfrm>
            <a:off x="6011817" y="1799214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PROJECT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E5F1D18-ED97-3E6A-0629-62EB1A665280}"/>
              </a:ext>
            </a:extLst>
          </p:cNvPr>
          <p:cNvSpPr txBox="1"/>
          <p:nvPr/>
        </p:nvSpPr>
        <p:spPr>
          <a:xfrm>
            <a:off x="8421234" y="4168948"/>
            <a:ext cx="24156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BUSINESS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consectetuer adipiscing elit. Maecenas portico cogue Massa. Fuse poseurs, 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Graphic 6" descr="Dollar with solid fill">
            <a:extLst>
              <a:ext uri="{FF2B5EF4-FFF2-40B4-BE49-F238E27FC236}">
                <a16:creationId xmlns:a16="http://schemas.microsoft.com/office/drawing/2014/main" id="{A718F97E-DED8-108D-5C69-A1C62A15D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00474" y="3679605"/>
            <a:ext cx="457200" cy="457200"/>
          </a:xfrm>
          <a:prstGeom prst="rect">
            <a:avLst/>
          </a:prstGeom>
        </p:spPr>
      </p:pic>
      <p:pic>
        <p:nvPicPr>
          <p:cNvPr id="11" name="Graphic 10" descr="Single gear with solid fill">
            <a:extLst>
              <a:ext uri="{FF2B5EF4-FFF2-40B4-BE49-F238E27FC236}">
                <a16:creationId xmlns:a16="http://schemas.microsoft.com/office/drawing/2014/main" id="{BE4D1908-FB2C-296F-EBBB-5F87EC4073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91057" y="1325784"/>
            <a:ext cx="457200" cy="457200"/>
          </a:xfrm>
          <a:prstGeom prst="rect">
            <a:avLst/>
          </a:prstGeom>
        </p:spPr>
      </p:pic>
      <p:pic>
        <p:nvPicPr>
          <p:cNvPr id="19" name="Graphic 18" descr="Handshake with solid fill">
            <a:extLst>
              <a:ext uri="{FF2B5EF4-FFF2-40B4-BE49-F238E27FC236}">
                <a16:creationId xmlns:a16="http://schemas.microsoft.com/office/drawing/2014/main" id="{13FB487D-04D0-FB48-F923-059B201909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70891" y="1325784"/>
            <a:ext cx="457200" cy="457200"/>
          </a:xfrm>
          <a:prstGeom prst="rect">
            <a:avLst/>
          </a:prstGeom>
        </p:spPr>
      </p:pic>
      <p:pic>
        <p:nvPicPr>
          <p:cNvPr id="20" name="Graphic 19" descr="Bar graph with upward trend with solid fill">
            <a:extLst>
              <a:ext uri="{FF2B5EF4-FFF2-40B4-BE49-F238E27FC236}">
                <a16:creationId xmlns:a16="http://schemas.microsoft.com/office/drawing/2014/main" id="{CF29A6C6-BCE2-B9D2-BA40-DF045EF6CD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66272" y="367960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84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0 L 0.09167 -1.12616 " pathEditMode="relative" rAng="0" ptsTypes="AA">
                                      <p:cBhvr>
                                        <p:cTn id="6" dur="207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563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-0.09076 -0.9847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4" y="-4923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12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-0.08985 -0.9863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92" y="-4932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6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5" grpId="0"/>
      <p:bldP spid="42" grpId="0"/>
      <p:bldP spid="43" grpId="0"/>
      <p:bldP spid="53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2605</Words>
  <Application>Microsoft Office PowerPoint</Application>
  <PresentationFormat>Widescreen</PresentationFormat>
  <Paragraphs>375</Paragraphs>
  <Slides>39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8" baseType="lpstr">
      <vt:lpstr>Aptos</vt:lpstr>
      <vt:lpstr>Aptos Display</vt:lpstr>
      <vt:lpstr>Arial</vt:lpstr>
      <vt:lpstr>Calibri Light</vt:lpstr>
      <vt:lpstr>League Spartan Black</vt:lpstr>
      <vt:lpstr>Montserrat</vt:lpstr>
      <vt:lpstr>Montserrat ExtraBold</vt:lpstr>
      <vt:lpstr>Russo One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20</cp:revision>
  <dcterms:created xsi:type="dcterms:W3CDTF">2024-11-27T15:17:16Z</dcterms:created>
  <dcterms:modified xsi:type="dcterms:W3CDTF">2024-12-04T16:41:38Z</dcterms:modified>
</cp:coreProperties>
</file>