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5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26" y="114"/>
      </p:cViewPr>
      <p:guideLst>
        <p:guide orient="horz" pos="2160"/>
        <p:guide pos="3840"/>
        <p:guide orient="horz" pos="41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C6D8C-AB7B-E829-1052-B19A90D56B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CA051A-2EF3-F310-6D2A-2DD35F5DE5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4D7D8-576D-B98B-A90B-1D6CB3FC9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4EDC4-EC7E-46BD-9271-9907035B7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2761E-2043-9206-1FD8-0DF585259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89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08526-B0EE-B962-6DE9-6681ECFBE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DF454A-D51D-05F6-30F6-D70A17E0DA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F3787-339C-83A5-F00F-5B88A1F40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8EB9D-C5BC-1CF8-3415-05C2C9E94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8AAA5-4D0B-BD8C-8C8C-FFBA45A1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7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A7EFF-F080-A52D-7C4F-5020406246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5A544C-9D72-6ED0-A037-9C644C81E8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E0322D-DD0D-7D26-27F7-67E798A1D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D4770-67A1-E43D-62CE-BECD28C26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CADEE-B5DD-2B14-0A97-1CE42C132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359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28792-5867-E128-9F3C-2E9AFD638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7F065-0A65-817B-AFE7-9FD4A5B0E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38845E-5D4E-91C6-A4BB-BDA8E0481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FBF093-30DF-6871-532B-8DA616A7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6ABA9-4830-0CC8-F2AD-0EF0058FD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567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93E3C-F6B4-61B6-DAD9-CD1493546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64156F-9376-8C8E-FEE5-B754C0BBD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2CCE2-4CB8-5F15-4834-A249861E0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69384B-29AC-DA77-FEAE-C76CE61E0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5D228-4515-8950-801B-3CE6510DD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8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62BA6-4A9B-567C-08A5-F8255C56B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87507-33BC-CF41-4047-9E84C59264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B8238-76BD-5412-074C-92E2F3A66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7E2624-8E36-4739-D2AB-65A87ACA9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82DD1D-A283-3696-5C19-923F0E7BB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74A6D0-E392-C0F8-6F0A-5DBF49364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502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7C4DC-4F82-13C0-E422-54EB46B45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5B705A-9C58-C2DC-6A5F-293A01A8B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899E24-1AA6-D89C-005A-8071600AB2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98CE76-58CC-3628-3C40-1E29C0D07E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E645CC-9F19-D50E-5426-B864B0F1E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42C9D0-6874-7474-E013-BE110011D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B527EE-1A20-6298-385E-CDFB505E8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318CC6-DEF5-7FEC-049B-BB15F6979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530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509E6-BA69-A54A-C070-D93A5CEF4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0869F-EE0C-C3BC-307C-DC5EA4CC2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E285D1-B1FB-B0AC-46F6-79898A1D5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8E746-5617-BBCC-A2C6-548610AE2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823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261A74-2621-1509-9330-DE8354E08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F8BA63-B88A-C6E3-3BDA-B1D0C6D8B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BC971-BBB3-E880-147E-B6CED7781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631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7D06D-90FD-F231-EAF1-22433FAFB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AEA9A-8D92-148B-DFF4-2AE339CE2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0C24AF-2960-7F24-01D3-F619A56216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2F3882-19AC-A9F1-DA87-A79BFAEA2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CD3E54-E51E-0019-ED71-E286065F2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0DFAEC-1AE9-4740-B80C-0A1D2398B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22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695A4-E039-7F7D-6E4C-939D815BA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43C796-730E-FDF9-450A-04B2A84B65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B4F498-8A33-5FE9-F20A-F5C7FCAA4D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7A4F1F-221A-E6C8-AD67-C62E04F93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47CE91-B8AC-A387-7009-C4906C39E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8E812B-DB70-4BB8-83D2-F956B83D4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402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592355-0A5D-2453-313D-1945D1266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A8500-C21B-DB87-5259-BE937F425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E16464-7253-2E8A-F842-7DA0230D90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ED45B-D639-4F8D-89A2-C15D462E840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F7D0C-C3AE-FEAC-79FA-7DAC95C82A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0655C-7588-5F46-EE21-BDE2DA8E67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62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channel/UCyznftKKSTDfJdH97pphHC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2070099" y="2195974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4-04-01 16-02-13">
            <a:hlinkClick r:id="" action="ppaction://media"/>
            <a:extLst>
              <a:ext uri="{FF2B5EF4-FFF2-40B4-BE49-F238E27FC236}">
                <a16:creationId xmlns:a16="http://schemas.microsoft.com/office/drawing/2014/main" id="{D93074E1-B851-0887-3817-2FFC9E4426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76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6395C47E-6EFA-E511-0094-79DD1C67188D}"/>
              </a:ext>
            </a:extLst>
          </p:cNvPr>
          <p:cNvGrpSpPr/>
          <p:nvPr/>
        </p:nvGrpSpPr>
        <p:grpSpPr>
          <a:xfrm>
            <a:off x="2396920" y="502920"/>
            <a:ext cx="47971075" cy="5852160"/>
            <a:chOff x="-5457825" y="502920"/>
            <a:chExt cx="47971075" cy="585216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3021CE6-57CA-9D94-2E04-53EF68A37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" b="21"/>
            <a:stretch/>
          </p:blipFill>
          <p:spPr>
            <a:xfrm>
              <a:off x="-5457825" y="502920"/>
              <a:ext cx="7315200" cy="585216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4067168-BE50-2F10-D694-378984F17C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" b="21"/>
            <a:stretch/>
          </p:blipFill>
          <p:spPr>
            <a:xfrm>
              <a:off x="2673350" y="502920"/>
              <a:ext cx="7315200" cy="585216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E50C2F3-A1B6-48FE-8AEA-E41219151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" b="21"/>
            <a:stretch/>
          </p:blipFill>
          <p:spPr>
            <a:xfrm>
              <a:off x="10804525" y="502920"/>
              <a:ext cx="7315200" cy="585216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7D3ED77-6D03-4B9C-90DE-91075A7459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" b="21"/>
            <a:stretch/>
          </p:blipFill>
          <p:spPr>
            <a:xfrm>
              <a:off x="18935700" y="502920"/>
              <a:ext cx="7315200" cy="585216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098F6F1-86D2-4B01-FC3A-5728306AF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" b="21"/>
            <a:stretch/>
          </p:blipFill>
          <p:spPr>
            <a:xfrm>
              <a:off x="27066875" y="502920"/>
              <a:ext cx="7315200" cy="585216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BAD0ABC-7C64-6C11-EB2B-6509FBD68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" b="21"/>
            <a:stretch/>
          </p:blipFill>
          <p:spPr>
            <a:xfrm>
              <a:off x="35198050" y="502920"/>
              <a:ext cx="7315200" cy="5852160"/>
            </a:xfrm>
            <a:prstGeom prst="rect">
              <a:avLst/>
            </a:prstGeom>
          </p:spPr>
        </p:pic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FD7E27CE-849C-3BAA-F29E-15532164D6BC}"/>
              </a:ext>
            </a:extLst>
          </p:cNvPr>
          <p:cNvSpPr/>
          <p:nvPr/>
        </p:nvSpPr>
        <p:spPr>
          <a:xfrm>
            <a:off x="-1179871" y="-796413"/>
            <a:ext cx="14866374" cy="23007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BCBAF1B-A1D6-D0AD-B527-E4A0745B78E1}"/>
              </a:ext>
            </a:extLst>
          </p:cNvPr>
          <p:cNvSpPr/>
          <p:nvPr/>
        </p:nvSpPr>
        <p:spPr>
          <a:xfrm>
            <a:off x="-1179871" y="5355140"/>
            <a:ext cx="14866374" cy="23007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5530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0 L -0.6664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2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664 0 L -1.33268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2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3268 0 L -2.00455 0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0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0455 0 L -2.67018 0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67018 0 L -3.32226 0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20</Words>
  <Application>Microsoft Office PowerPoint</Application>
  <PresentationFormat>Widescreen</PresentationFormat>
  <Paragraphs>4</Paragraphs>
  <Slides>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4</cp:revision>
  <dcterms:created xsi:type="dcterms:W3CDTF">2023-12-12T16:33:03Z</dcterms:created>
  <dcterms:modified xsi:type="dcterms:W3CDTF">2024-04-01T12:34:06Z</dcterms:modified>
</cp:coreProperties>
</file>