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379" r:id="rId3"/>
    <p:sldId id="380" r:id="rId4"/>
    <p:sldId id="261" r:id="rId5"/>
    <p:sldId id="262" r:id="rId6"/>
    <p:sldId id="263" r:id="rId7"/>
    <p:sldId id="383" r:id="rId8"/>
    <p:sldId id="38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5F4"/>
    <a:srgbClr val="F88D2F"/>
    <a:srgbClr val="72BD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-4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DA587-B0E9-273A-3003-608886906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423F5-DEE4-321C-3237-73891D717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DB565-65E5-77CB-8D7C-1032D7E3B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D2CED-0BF2-4F14-A499-9F4852ED25B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A71A5-338F-9577-ACF7-627433BE2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59C74E-597D-C796-0489-13479A573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40E5-05CA-475E-9687-07520910C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751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18C8D-F78E-0A14-5619-790B86557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2B6C8-1E97-F2E8-DDE7-A3ADD2C833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858E88-264B-D0F8-3462-384DD5A95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654EA5-C180-E9E7-C5DA-0BFDB2839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D2CED-0BF2-4F14-A499-9F4852ED25B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4D0AB3-AC7F-3514-43B8-E22A90FD6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43A50E-FDD5-BDB6-789F-00B982100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40E5-05CA-475E-9687-07520910C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30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83AB58-1C8C-AEB9-B4CF-BA0546497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C9D22F-C007-7028-C497-6B26E1B220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B64E66-E82B-E64A-4030-58818C45F4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9A39BF-ABC3-A942-436D-327373BD6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D2CED-0BF2-4F14-A499-9F4852ED25B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9DE1E3-96BA-D452-3EDC-6EA27B401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AA9813-D1F9-7AD2-5B36-0E22CAA66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40E5-05CA-475E-9687-07520910C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65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9F244-F0D1-6523-7D4A-A781EF463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71C107-9DC5-FA52-62F1-498BE638E2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90AA6-6730-2382-8380-C2234EF78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D2CED-0BF2-4F14-A499-9F4852ED25B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0CC7B7-65D6-265F-3808-D6AAF0E8D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4F6D-FC0A-8E63-BE14-1E214A8FB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40E5-05CA-475E-9687-07520910C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982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11EF3B-D776-3D71-B8D5-B92DC606B0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4D24A3-34BA-38F2-C791-4208E0D4B0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0A5C7-681A-C7C5-6200-9C7B268B6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D2CED-0BF2-4F14-A499-9F4852ED25B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C7661-D8D9-042E-73AD-70DD4C778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4E7E5-4EFE-DE81-91FF-D268F3AB9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40E5-05CA-475E-9687-07520910C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789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AEBA1-11EE-EFC7-9261-879DB77256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F6C82C-8CBC-2E0E-C365-8D29B77481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0C73C7-D793-5F45-FF88-2F5136EE8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0C945-C668-9A1B-C546-DE6822504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F28C0-0F2A-484F-7DC6-FBCC9C475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442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8429D-DBB9-E4F8-BB8C-D893D877B3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7AFF91-9E30-FBA3-135A-70B9E9DA77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55E193-3368-8216-0F33-89406CE34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8FD6D6-8B9E-442C-A855-31A3D2DC0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9E2BE5-37F5-19F9-0621-9BEB6E5C1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6899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6F2A8-BEFC-B1A7-354F-A53542E36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67693E-BE81-3794-3180-900E350B67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38027-26B0-208B-9875-200D85740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C4CF93-2A0E-31DF-4FD1-286FCD8F0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C10BFD-211C-DE2B-37A1-A63083C30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6885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60B91-1ED0-C921-F25F-7C9A0A888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A21799-FDDE-4251-4D35-823B3AD80D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309F7F-1E13-DB76-CE86-003F86BB8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A3EC2F-F101-BD6F-28B5-658506779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962CE9-0220-3A18-2FBC-228C21AEC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532121-7EE8-ED18-7859-39212A598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1707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3EF47-E48A-136F-2212-17B5C6F1F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451F8D-7FE2-D1F6-BB72-405516ACA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7AE87B-432D-D365-5D41-0676BF2D2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C39C6F-8707-536D-7AF7-CC3CF2FA56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291D88-F2B3-8D69-88B3-7A096856E8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5DB091-DEFE-91F0-99D5-E3C5EBCA45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C1F293-39C4-3E46-2699-A8D851645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35E4F9-6E13-008C-FF42-1F217E2FC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893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5CB0D-9AC6-5BAC-0539-F98474CC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40F474-687C-A9A5-7E62-823FE70A9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2F8F0F-68BE-E2D0-53FF-7B3DE20B0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72817-7074-356C-04F1-5D742CC60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64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38385-C222-37DC-1ED6-21C5679A3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081740-2989-537B-6998-220B179916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BB699-0A9A-DB28-8834-DBF094370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D2CED-0BF2-4F14-A499-9F4852ED25B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1F510-1B5D-DFAF-9E7E-4402093D5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94916-FEE2-EC7A-D2FA-51A62B5CC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40E5-05CA-475E-9687-07520910C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5177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EA83C88-2DF4-C6FF-28B0-C8E602FA6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E62C81-9E3A-4E82-962C-901028B88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650BD-4280-4CD1-4A61-F6CE867ED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7717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2">
    <p:bg>
      <p:bgPr>
        <a:gradFill>
          <a:gsLst>
            <a:gs pos="23000">
              <a:srgbClr val="14014B"/>
            </a:gs>
            <a:gs pos="45000">
              <a:schemeClr val="tx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6685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19510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5">
    <p:bg>
      <p:bgPr>
        <a:gradFill>
          <a:gsLst>
            <a:gs pos="36000">
              <a:schemeClr val="tx1"/>
            </a:gs>
            <a:gs pos="0">
              <a:schemeClr val="accent1">
                <a:lumMod val="5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428311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7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77249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6901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5BFA0-82E1-5EE3-2422-C8663CE49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F110E-337E-4DCC-0E6C-D36CAFACD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DF8F9-723D-D8D1-DC10-166306FF26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BAF88A-D935-F624-0CD3-3932AFF1A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735257-A4B0-305B-A9C2-D07B998A0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F9BF9E-EFD9-5D45-E282-9F5F3C8AA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806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DD38E-3B34-A043-4DA0-B5BF34528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D941C4-E78F-8460-7787-9747CEAD2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0CFD20-CF5F-AE8A-9BCA-91FE2BA533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3E6121-A905-EC7E-C0DB-18C3DE830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F7ED3-FDF2-3EBB-98AA-ABAFF37CC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01E57F-CE86-1193-6936-F8946EDA0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6200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13A8F1-172F-E464-91D3-35DB52015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173C3F-2E04-945D-BDDA-C69E4998A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34F93D-47CA-1A37-DA76-46D6B216D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10F0EE-CD12-366D-D070-D9DECD95D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7E2AB0-7433-797C-3331-66214F338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86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FD04F3-97CB-8804-E05E-32974DE3AA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FB579B-AFE4-C6C6-F50D-FAEC582E6C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9E905F-03B7-B1EE-5DFF-F1ECFA47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4BF6DE-B9D3-A4A8-6063-88A7D6CD2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8E8B4-055B-0A9F-E899-1A110E5D7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73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136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Dark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697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45440-1C4B-CBA9-8751-9044C892D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DFA2E8-DBB3-52E4-C330-7937A659A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6649C-1C74-4D49-8C2B-C6752FCDA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D2CED-0BF2-4F14-A499-9F4852ED25B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C4F47-6675-E2D4-DF2C-2FC08009C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7AE92D-97B7-87F6-700D-5A23D0B54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40E5-05CA-475E-9687-07520910C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25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29D74-AFD2-EAA8-01F0-0F6AE2146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278EDB-E0B6-12FC-7AA0-7A0F21B152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CF19C4-99DA-94C5-7BFC-EBDFF27D69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D6CBED-B6D6-6F55-5E33-2D5377D77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D2CED-0BF2-4F14-A499-9F4852ED25B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47966A-C57F-03A4-4F4B-3F9E91B07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89764C-7DAF-530B-8C90-E849FAC84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40E5-05CA-475E-9687-07520910C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071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0E2D4-ED8A-647B-8054-37530AEBA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76DCE2-80A8-67A7-F77A-83A8B51DA2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DD084C-530D-79A6-28A9-9BDED476E4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58EF35-25B3-5961-FED2-1C92A9260E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57FC70-6F72-6B93-B969-71914C73D6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26C4CC-7E00-CD07-8B56-E44B5021C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D2CED-0BF2-4F14-A499-9F4852ED25B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579F22-29A8-A9C3-095F-26EDEA503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09F726-E61B-5C85-82EF-6975DE506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40E5-05CA-475E-9687-07520910C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69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0BC6D-E66F-E9F1-B959-84325A1C3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03899A-8F4F-036F-BF32-D9A3099508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D2CED-0BF2-4F14-A499-9F4852ED25B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E6F73E-4507-B1A8-A68E-EFE6E347B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3AC0E-C383-8267-9F9E-F3B6942D7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40E5-05CA-475E-9687-07520910C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439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4036E8-BB1B-BEEE-7C42-5E5D2F589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D2CED-0BF2-4F14-A499-9F4852ED25B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08C51D-9BCF-4D15-A196-93FA0B1D5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634F31-AABE-02BF-7FF5-4C5640CF4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EF40E5-05CA-475E-9687-07520910C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6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7805ED7-BC45-93EA-5C45-DD365B698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B982A1-92C8-D876-D42F-3D6A399F9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00640B-4554-E008-239E-A5F3A6DCD5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D2CED-0BF2-4F14-A499-9F4852ED25B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A48F1-BFE8-66A3-18A5-D7B1F67B8E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75678-0795-9CD2-0262-382D9D99B9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EF40E5-05CA-475E-9687-07520910CD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593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8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BC31CD-56AC-6F62-78E2-055D7BD2A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D391A8-7F4E-A6E4-FC1F-1D9E8E78A8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3CAF7-791B-AA69-D895-B2E6EE6723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B9BDAE-AA43-40CA-9289-F4132B9A9417}" type="datetimeFigureOut">
              <a:rPr lang="en-US" smtClean="0"/>
              <a:t>10/28/2024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5EE7A-9A6C-D758-DBD7-9F9BDD1DF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C8A7FD-7703-61E4-87A3-85FBD8E9CB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0AF6F8-5BB4-4AF2-B3AD-2E12E869AC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275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efonts.com/objective-font-family.html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you don’t install the fonts, you won’t see the slides like the original one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IMPORTANT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429959" y="4266337"/>
            <a:ext cx="93320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Font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E2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hlinkClick r:id="rId2"/>
              </a:rPr>
              <a:t>https://befonts.com/objective-font-family.html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E284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ague Spartan Black" pitchFamily="2" charset="0"/>
                <a:ea typeface="+mn-ea"/>
                <a:cs typeface="+mn-cs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FDDA578-3622-1082-6896-1AF512512A59}"/>
              </a:ext>
            </a:extLst>
          </p:cNvPr>
          <p:cNvGrpSpPr/>
          <p:nvPr/>
        </p:nvGrpSpPr>
        <p:grpSpPr>
          <a:xfrm>
            <a:off x="651472" y="1917841"/>
            <a:ext cx="10889056" cy="3022317"/>
            <a:chOff x="651472" y="1625971"/>
            <a:chExt cx="10889056" cy="3022317"/>
          </a:xfrm>
        </p:grpSpPr>
        <p:grpSp>
          <p:nvGrpSpPr>
            <p:cNvPr id="13" name="POWERPOINT">
              <a:extLst>
                <a:ext uri="{FF2B5EF4-FFF2-40B4-BE49-F238E27FC236}">
                  <a16:creationId xmlns:a16="http://schemas.microsoft.com/office/drawing/2014/main" id="{B9889773-2978-A1E0-DDDC-0D8B73A4818A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446550"/>
              <a:chOff x="1227594" y="2999647"/>
              <a:chExt cx="7907609" cy="1446550"/>
            </a:xfrm>
          </p:grpSpPr>
          <p:sp>
            <p:nvSpPr>
              <p:cNvPr id="47" name="T">
                <a:extLst>
                  <a:ext uri="{FF2B5EF4-FFF2-40B4-BE49-F238E27FC236}">
                    <a16:creationId xmlns:a16="http://schemas.microsoft.com/office/drawing/2014/main" id="{FF396A52-BCE8-96D5-1411-D5EA1EC7A131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8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T</a:t>
                </a:r>
              </a:p>
            </p:txBody>
          </p:sp>
          <p:sp>
            <p:nvSpPr>
              <p:cNvPr id="49" name="N">
                <a:extLst>
                  <a:ext uri="{FF2B5EF4-FFF2-40B4-BE49-F238E27FC236}">
                    <a16:creationId xmlns:a16="http://schemas.microsoft.com/office/drawing/2014/main" id="{C3CEBD49-90AC-804A-2052-102E8E6DFD0A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8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N</a:t>
                </a:r>
              </a:p>
            </p:txBody>
          </p:sp>
          <p:sp>
            <p:nvSpPr>
              <p:cNvPr id="51" name="I">
                <a:extLst>
                  <a:ext uri="{FF2B5EF4-FFF2-40B4-BE49-F238E27FC236}">
                    <a16:creationId xmlns:a16="http://schemas.microsoft.com/office/drawing/2014/main" id="{69AB0210-D366-7CD9-79C7-1D57B2451529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8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I</a:t>
                </a:r>
              </a:p>
            </p:txBody>
          </p:sp>
          <p:sp>
            <p:nvSpPr>
              <p:cNvPr id="52" name="O">
                <a:extLst>
                  <a:ext uri="{FF2B5EF4-FFF2-40B4-BE49-F238E27FC236}">
                    <a16:creationId xmlns:a16="http://schemas.microsoft.com/office/drawing/2014/main" id="{DC5E398B-7951-5A1C-ABE4-89FF3B9F4A40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8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O</a:t>
                </a:r>
              </a:p>
            </p:txBody>
          </p:sp>
          <p:sp>
            <p:nvSpPr>
              <p:cNvPr id="53" name="P2">
                <a:extLst>
                  <a:ext uri="{FF2B5EF4-FFF2-40B4-BE49-F238E27FC236}">
                    <a16:creationId xmlns:a16="http://schemas.microsoft.com/office/drawing/2014/main" id="{A91C61FA-FEB8-6757-340B-06D8CDCA060A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8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P</a:t>
                </a:r>
              </a:p>
            </p:txBody>
          </p:sp>
          <p:sp>
            <p:nvSpPr>
              <p:cNvPr id="54" name="R">
                <a:extLst>
                  <a:ext uri="{FF2B5EF4-FFF2-40B4-BE49-F238E27FC236}">
                    <a16:creationId xmlns:a16="http://schemas.microsoft.com/office/drawing/2014/main" id="{B94F78DB-FBA0-2A70-7B7F-267008F15F23}"/>
                  </a:ext>
                </a:extLst>
              </p:cNvPr>
              <p:cNvSpPr txBox="1"/>
              <p:nvPr/>
            </p:nvSpPr>
            <p:spPr>
              <a:xfrm>
                <a:off x="4311982" y="2999647"/>
                <a:ext cx="17018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8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R</a:t>
                </a:r>
              </a:p>
            </p:txBody>
          </p:sp>
          <p:sp>
            <p:nvSpPr>
              <p:cNvPr id="55" name="E">
                <a:extLst>
                  <a:ext uri="{FF2B5EF4-FFF2-40B4-BE49-F238E27FC236}">
                    <a16:creationId xmlns:a16="http://schemas.microsoft.com/office/drawing/2014/main" id="{2EAF0DC8-3E8F-25BD-1C6C-403CC6220F43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8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E</a:t>
                </a:r>
              </a:p>
            </p:txBody>
          </p:sp>
          <p:sp>
            <p:nvSpPr>
              <p:cNvPr id="56" name="W">
                <a:extLst>
                  <a:ext uri="{FF2B5EF4-FFF2-40B4-BE49-F238E27FC236}">
                    <a16:creationId xmlns:a16="http://schemas.microsoft.com/office/drawing/2014/main" id="{26B0D4F3-E944-9F48-4152-DE6969412345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8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W</a:t>
                </a:r>
              </a:p>
            </p:txBody>
          </p:sp>
          <p:sp>
            <p:nvSpPr>
              <p:cNvPr id="57" name="O">
                <a:extLst>
                  <a:ext uri="{FF2B5EF4-FFF2-40B4-BE49-F238E27FC236}">
                    <a16:creationId xmlns:a16="http://schemas.microsoft.com/office/drawing/2014/main" id="{CA8A8CF3-09EE-3FA3-D5D8-D8F3D9AD0EE5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8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O</a:t>
                </a:r>
              </a:p>
            </p:txBody>
          </p:sp>
          <p:sp>
            <p:nvSpPr>
              <p:cNvPr id="58" name="P">
                <a:extLst>
                  <a:ext uri="{FF2B5EF4-FFF2-40B4-BE49-F238E27FC236}">
                    <a16:creationId xmlns:a16="http://schemas.microsoft.com/office/drawing/2014/main" id="{41B522CE-881A-02A0-A969-E8DBE15BBB55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8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P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3CE3357C-2D62-32EB-9027-F8A77EF9BB83}"/>
                </a:ext>
              </a:extLst>
            </p:cNvPr>
            <p:cNvGrpSpPr/>
            <p:nvPr/>
          </p:nvGrpSpPr>
          <p:grpSpPr>
            <a:xfrm>
              <a:off x="651472" y="1625971"/>
              <a:ext cx="10889056" cy="1862049"/>
              <a:chOff x="516998" y="1893309"/>
              <a:chExt cx="7480898" cy="1279247"/>
            </a:xfrm>
            <a:effectLst/>
          </p:grpSpPr>
          <p:sp>
            <p:nvSpPr>
              <p:cNvPr id="15" name="C">
                <a:extLst>
                  <a:ext uri="{FF2B5EF4-FFF2-40B4-BE49-F238E27FC236}">
                    <a16:creationId xmlns:a16="http://schemas.microsoft.com/office/drawing/2014/main" id="{69A2C842-1CD1-F5BB-F987-285269AF3681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2792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C</a:t>
                </a:r>
              </a:p>
            </p:txBody>
          </p:sp>
          <p:sp>
            <p:nvSpPr>
              <p:cNvPr id="27" name="I">
                <a:extLst>
                  <a:ext uri="{FF2B5EF4-FFF2-40B4-BE49-F238E27FC236}">
                    <a16:creationId xmlns:a16="http://schemas.microsoft.com/office/drawing/2014/main" id="{70D40231-35B7-469D-7114-169F870BC21F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279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I</a:t>
                </a:r>
              </a:p>
            </p:txBody>
          </p:sp>
          <p:sp>
            <p:nvSpPr>
              <p:cNvPr id="28" name="H">
                <a:extLst>
                  <a:ext uri="{FF2B5EF4-FFF2-40B4-BE49-F238E27FC236}">
                    <a16:creationId xmlns:a16="http://schemas.microsoft.com/office/drawing/2014/main" id="{A568EC83-3EFE-5726-896A-3A34DD3BAA47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279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H</a:t>
                </a:r>
              </a:p>
            </p:txBody>
          </p:sp>
          <p:sp>
            <p:nvSpPr>
              <p:cNvPr id="29" name="P">
                <a:extLst>
                  <a:ext uri="{FF2B5EF4-FFF2-40B4-BE49-F238E27FC236}">
                    <a16:creationId xmlns:a16="http://schemas.microsoft.com/office/drawing/2014/main" id="{4A42921B-DAC1-BCC0-F0EC-412459A6CF77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279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P</a:t>
                </a:r>
              </a:p>
            </p:txBody>
          </p:sp>
          <p:sp>
            <p:nvSpPr>
              <p:cNvPr id="30" name="A">
                <a:extLst>
                  <a:ext uri="{FF2B5EF4-FFF2-40B4-BE49-F238E27FC236}">
                    <a16:creationId xmlns:a16="http://schemas.microsoft.com/office/drawing/2014/main" id="{2A6F9745-1DCA-F725-12FD-73307FE24ABA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279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A</a:t>
                </a:r>
              </a:p>
            </p:txBody>
          </p:sp>
          <p:sp>
            <p:nvSpPr>
              <p:cNvPr id="34" name="R">
                <a:extLst>
                  <a:ext uri="{FF2B5EF4-FFF2-40B4-BE49-F238E27FC236}">
                    <a16:creationId xmlns:a16="http://schemas.microsoft.com/office/drawing/2014/main" id="{C122A776-A55D-F9CD-D6E8-F1DFDD2BFA3C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279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R</a:t>
                </a:r>
              </a:p>
            </p:txBody>
          </p:sp>
          <p:sp>
            <p:nvSpPr>
              <p:cNvPr id="39" name="G">
                <a:extLst>
                  <a:ext uri="{FF2B5EF4-FFF2-40B4-BE49-F238E27FC236}">
                    <a16:creationId xmlns:a16="http://schemas.microsoft.com/office/drawing/2014/main" id="{9F560CB7-C221-6F0A-06AB-7A49B326FACC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279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G</a:t>
                </a:r>
              </a:p>
            </p:txBody>
          </p:sp>
          <p:sp>
            <p:nvSpPr>
              <p:cNvPr id="42" name="O">
                <a:extLst>
                  <a:ext uri="{FF2B5EF4-FFF2-40B4-BE49-F238E27FC236}">
                    <a16:creationId xmlns:a16="http://schemas.microsoft.com/office/drawing/2014/main" id="{901FD8FB-CAA9-399B-FA26-AA567F2445EF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279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O</a:t>
                </a:r>
              </a:p>
            </p:txBody>
          </p:sp>
          <p:sp>
            <p:nvSpPr>
              <p:cNvPr id="43" name="F">
                <a:extLst>
                  <a:ext uri="{FF2B5EF4-FFF2-40B4-BE49-F238E27FC236}">
                    <a16:creationId xmlns:a16="http://schemas.microsoft.com/office/drawing/2014/main" id="{260C1648-6870-3B39-2D8A-D99CAC207735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279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F</a:t>
                </a:r>
              </a:p>
            </p:txBody>
          </p:sp>
          <p:sp>
            <p:nvSpPr>
              <p:cNvPr id="45" name="N">
                <a:extLst>
                  <a:ext uri="{FF2B5EF4-FFF2-40B4-BE49-F238E27FC236}">
                    <a16:creationId xmlns:a16="http://schemas.microsoft.com/office/drawing/2014/main" id="{621CC6B4-BEA1-C666-FD55-12971F39DFA8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279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N</a:t>
                </a:r>
              </a:p>
            </p:txBody>
          </p:sp>
          <p:sp>
            <p:nvSpPr>
              <p:cNvPr id="46" name="I">
                <a:extLst>
                  <a:ext uri="{FF2B5EF4-FFF2-40B4-BE49-F238E27FC236}">
                    <a16:creationId xmlns:a16="http://schemas.microsoft.com/office/drawing/2014/main" id="{BE61F8AB-2F3A-122F-3007-6B6719DC456D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279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Objective Black" pitchFamily="50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248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6C1C6D83-3614-BBF6-6DF4-B80DC6CE1519}"/>
              </a:ext>
            </a:extLst>
          </p:cNvPr>
          <p:cNvGrpSpPr/>
          <p:nvPr/>
        </p:nvGrpSpPr>
        <p:grpSpPr>
          <a:xfrm>
            <a:off x="601238" y="1235364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CE289E1-8AD0-0C54-7ED8-CC3B5FA72DC6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72BDCA"/>
                  </a:solidFill>
                  <a:latin typeface="Objective" pitchFamily="50" charset="0"/>
                  <a:cs typeface="Arial" panose="020B0604020202020204" pitchFamily="34" charset="0"/>
                </a:rPr>
                <a:t>1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F4F0B2C-F69A-E616-5F35-5767E71245AE}"/>
                </a:ext>
              </a:extLst>
            </p:cNvPr>
            <p:cNvGrpSpPr/>
            <p:nvPr/>
          </p:nvGrpSpPr>
          <p:grpSpPr>
            <a:xfrm>
              <a:off x="895930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17" name="Isosceles Triangle 16">
                <a:extLst>
                  <a:ext uri="{FF2B5EF4-FFF2-40B4-BE49-F238E27FC236}">
                    <a16:creationId xmlns:a16="http://schemas.microsoft.com/office/drawing/2014/main" id="{B9918D01-54A0-B7E0-B338-59F04105BD1E}"/>
                  </a:ext>
                </a:extLst>
              </p:cNvPr>
              <p:cNvSpPr/>
              <p:nvPr/>
            </p:nvSpPr>
            <p:spPr>
              <a:xfrm rot="17342745">
                <a:off x="1470361" y="2911211"/>
                <a:ext cx="573824" cy="494676"/>
              </a:xfrm>
              <a:prstGeom prst="triangle">
                <a:avLst/>
              </a:prstGeom>
              <a:solidFill>
                <a:srgbClr val="72BDC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Parallelogram 5">
                <a:extLst>
                  <a:ext uri="{FF2B5EF4-FFF2-40B4-BE49-F238E27FC236}">
                    <a16:creationId xmlns:a16="http://schemas.microsoft.com/office/drawing/2014/main" id="{B2532F02-5708-BEAE-7B8A-4D088B4E3380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grpFill/>
              <a:ln>
                <a:noFill/>
              </a:ln>
              <a:effectLst>
                <a:outerShdw blurRad="317500" dist="1193800" dir="10800000" sx="67000" sy="67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0E487AE0-38D1-CFE5-7E67-B2F495C254D0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72BDCA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4A5C2A2-5385-2F7F-6575-DBB4A9B9FA3D}"/>
                </a:ext>
              </a:extLst>
            </p:cNvPr>
            <p:cNvSpPr txBox="1"/>
            <p:nvPr/>
          </p:nvSpPr>
          <p:spPr>
            <a:xfrm>
              <a:off x="1767779" y="3461657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08F8FA7-F4CB-CE5E-0232-C5D5C5D59248}"/>
                </a:ext>
              </a:extLst>
            </p:cNvPr>
            <p:cNvSpPr txBox="1"/>
            <p:nvPr/>
          </p:nvSpPr>
          <p:spPr>
            <a:xfrm>
              <a:off x="2084698" y="2581275"/>
              <a:ext cx="7702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E783D1E8-1DDF-FEFC-1EE9-16A5034FA2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00186" y="4586341"/>
              <a:ext cx="505150" cy="50515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F489831A-E767-F203-9799-0830F9A397B2}"/>
              </a:ext>
            </a:extLst>
          </p:cNvPr>
          <p:cNvGrpSpPr/>
          <p:nvPr/>
        </p:nvGrpSpPr>
        <p:grpSpPr>
          <a:xfrm>
            <a:off x="3013607" y="1235364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C32E5B7-A00B-5882-AB0B-D8BCE83F0951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F88D2F"/>
                  </a:solidFill>
                  <a:latin typeface="Objective" pitchFamily="50" charset="0"/>
                  <a:cs typeface="Arial" panose="020B0604020202020204" pitchFamily="34" charset="0"/>
                </a:rPr>
                <a:t>2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A53CEC7-25E6-59B7-F0FC-353618796BEB}"/>
                </a:ext>
              </a:extLst>
            </p:cNvPr>
            <p:cNvGrpSpPr/>
            <p:nvPr/>
          </p:nvGrpSpPr>
          <p:grpSpPr>
            <a:xfrm>
              <a:off x="3509818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482A0811-B5B0-909B-A172-7A5D068050F7}"/>
                  </a:ext>
                </a:extLst>
              </p:cNvPr>
              <p:cNvSpPr/>
              <p:nvPr/>
            </p:nvSpPr>
            <p:spPr>
              <a:xfrm rot="17342745">
                <a:off x="1465598" y="2911211"/>
                <a:ext cx="573824" cy="494676"/>
              </a:xfrm>
              <a:prstGeom prst="triangle">
                <a:avLst/>
              </a:prstGeom>
              <a:solidFill>
                <a:srgbClr val="F88D2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Parallelogram 20">
                <a:extLst>
                  <a:ext uri="{FF2B5EF4-FFF2-40B4-BE49-F238E27FC236}">
                    <a16:creationId xmlns:a16="http://schemas.microsoft.com/office/drawing/2014/main" id="{847350B4-CBE2-0ECE-CFFB-0221807FE815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grpFill/>
              <a:ln>
                <a:noFill/>
              </a:ln>
              <a:effectLst>
                <a:outerShdw blurRad="317500" dist="1193800" dir="10800000" sx="67000" sy="67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7FBA3B68-66B3-3DCD-EB8C-971A5C18CDF4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F88D2F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BD01F4E-92BC-D69C-75E4-894D49935E0E}"/>
                </a:ext>
              </a:extLst>
            </p:cNvPr>
            <p:cNvSpPr txBox="1"/>
            <p:nvPr/>
          </p:nvSpPr>
          <p:spPr>
            <a:xfrm>
              <a:off x="4658717" y="2581275"/>
              <a:ext cx="8830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0586F4E-EB87-3FAD-0CCD-2C85E13FE123}"/>
                </a:ext>
              </a:extLst>
            </p:cNvPr>
            <p:cNvSpPr txBox="1"/>
            <p:nvPr/>
          </p:nvSpPr>
          <p:spPr>
            <a:xfrm>
              <a:off x="4294756" y="3429000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FACE5470-CF55-6399-1655-C23007DCD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693577" y="4586341"/>
              <a:ext cx="505150" cy="505150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92069BCB-EB33-FA81-29B1-32E0B805CD00}"/>
              </a:ext>
            </a:extLst>
          </p:cNvPr>
          <p:cNvGrpSpPr/>
          <p:nvPr/>
        </p:nvGrpSpPr>
        <p:grpSpPr>
          <a:xfrm>
            <a:off x="5569807" y="1235364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0BB81CC-E869-3120-B9D5-4419B697F82E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990099"/>
                  </a:solidFill>
                  <a:latin typeface="Objective" pitchFamily="50" charset="0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41EBBA33-6B28-26D5-E208-1D56D5A662B7}"/>
                </a:ext>
              </a:extLst>
            </p:cNvPr>
            <p:cNvGrpSpPr/>
            <p:nvPr/>
          </p:nvGrpSpPr>
          <p:grpSpPr>
            <a:xfrm>
              <a:off x="6096000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24" name="Isosceles Triangle 23">
                <a:extLst>
                  <a:ext uri="{FF2B5EF4-FFF2-40B4-BE49-F238E27FC236}">
                    <a16:creationId xmlns:a16="http://schemas.microsoft.com/office/drawing/2014/main" id="{2B49B298-56E1-D80F-D7D6-987CC4DAB704}"/>
                  </a:ext>
                </a:extLst>
              </p:cNvPr>
              <p:cNvSpPr/>
              <p:nvPr/>
            </p:nvSpPr>
            <p:spPr>
              <a:xfrm rot="17342745">
                <a:off x="1464011" y="2908037"/>
                <a:ext cx="573824" cy="494676"/>
              </a:xfrm>
              <a:prstGeom prst="triangle">
                <a:avLst/>
              </a:prstGeom>
              <a:solidFill>
                <a:srgbClr val="9900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Parallelogram 24">
                <a:extLst>
                  <a:ext uri="{FF2B5EF4-FFF2-40B4-BE49-F238E27FC236}">
                    <a16:creationId xmlns:a16="http://schemas.microsoft.com/office/drawing/2014/main" id="{4827EFED-2DC6-99EB-889E-4DDC8D1D7687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grpFill/>
              <a:ln>
                <a:noFill/>
              </a:ln>
              <a:effectLst>
                <a:outerShdw blurRad="317500" dist="1193800" dir="10800000" sx="67000" sy="67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B134882F-89AF-5B89-522F-A92095C56E5F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990099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F28BF43F-7443-3E40-4933-B8F45650BEBF}"/>
                </a:ext>
              </a:extLst>
            </p:cNvPr>
            <p:cNvSpPr txBox="1"/>
            <p:nvPr/>
          </p:nvSpPr>
          <p:spPr>
            <a:xfrm>
              <a:off x="7165427" y="2581275"/>
              <a:ext cx="9654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8689B41-3D45-B9BA-FE59-FA28EF42BF5B}"/>
                </a:ext>
              </a:extLst>
            </p:cNvPr>
            <p:cNvSpPr txBox="1"/>
            <p:nvPr/>
          </p:nvSpPr>
          <p:spPr>
            <a:xfrm>
              <a:off x="7007902" y="3429000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F0E184CE-9A00-1DBC-D810-F30A6FF8003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69024" y="4586341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10AB3AF-E124-2511-6735-5F0455E20E90}"/>
              </a:ext>
            </a:extLst>
          </p:cNvPr>
          <p:cNvGrpSpPr/>
          <p:nvPr/>
        </p:nvGrpSpPr>
        <p:grpSpPr>
          <a:xfrm>
            <a:off x="8126948" y="1235364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4C82E78-7660-9289-06C8-6AA03504B5DF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339933"/>
                  </a:solidFill>
                  <a:latin typeface="Objective" pitchFamily="50" charset="0"/>
                  <a:cs typeface="Arial" panose="020B0604020202020204" pitchFamily="34" charset="0"/>
                </a:rPr>
                <a:t>4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0DFC442-DA07-D9B9-EDBA-A661C9CCBF0C}"/>
                </a:ext>
              </a:extLst>
            </p:cNvPr>
            <p:cNvGrpSpPr/>
            <p:nvPr/>
          </p:nvGrpSpPr>
          <p:grpSpPr>
            <a:xfrm>
              <a:off x="8751460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9" name="Isosceles Triangle 8">
                <a:extLst>
                  <a:ext uri="{FF2B5EF4-FFF2-40B4-BE49-F238E27FC236}">
                    <a16:creationId xmlns:a16="http://schemas.microsoft.com/office/drawing/2014/main" id="{5274C524-A093-5BC0-0030-EA19E2864EE3}"/>
                  </a:ext>
                </a:extLst>
              </p:cNvPr>
              <p:cNvSpPr/>
              <p:nvPr/>
            </p:nvSpPr>
            <p:spPr>
              <a:xfrm rot="17342745">
                <a:off x="1464011" y="2908037"/>
                <a:ext cx="573824" cy="494676"/>
              </a:xfrm>
              <a:prstGeom prst="triangle">
                <a:avLst/>
              </a:prstGeom>
              <a:solidFill>
                <a:srgbClr val="3399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Parallelogram 9">
                <a:extLst>
                  <a:ext uri="{FF2B5EF4-FFF2-40B4-BE49-F238E27FC236}">
                    <a16:creationId xmlns:a16="http://schemas.microsoft.com/office/drawing/2014/main" id="{E6E026DB-8FDA-3A38-D56A-795882FE6629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grpFill/>
              <a:ln>
                <a:noFill/>
              </a:ln>
              <a:effectLst>
                <a:outerShdw blurRad="317500" dist="1193800" dir="10800000" sx="67000" sy="67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9496CE2-A981-1CAF-D612-08FFF0D5A397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339933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D5888D1-1257-9F25-9C37-698A958A4265}"/>
                </a:ext>
              </a:extLst>
            </p:cNvPr>
            <p:cNvSpPr txBox="1"/>
            <p:nvPr/>
          </p:nvSpPr>
          <p:spPr>
            <a:xfrm>
              <a:off x="9653289" y="258127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FDFD0F7-DC3D-7CB2-BCD0-805607E987CA}"/>
                </a:ext>
              </a:extLst>
            </p:cNvPr>
            <p:cNvSpPr txBox="1"/>
            <p:nvPr/>
          </p:nvSpPr>
          <p:spPr>
            <a:xfrm>
              <a:off x="9765260" y="3429000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1E06FCE5-1C64-8796-0A7A-C92B8D5D9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257002" y="4586341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072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4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07407E-6 L -0.46784 4.07407E-6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9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4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07407E-6 L -0.68698 4.07407E-6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49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4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07407E-6 L -0.89804 4.07407E-6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0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4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07407E-6 L -1.11172 4.07407E-6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5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53A83C-0D9B-B871-5B9A-C0C07E973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BF986FB5-C43E-4B72-C9F2-31C1C2A0A0FD}"/>
              </a:ext>
            </a:extLst>
          </p:cNvPr>
          <p:cNvGrpSpPr/>
          <p:nvPr/>
        </p:nvGrpSpPr>
        <p:grpSpPr>
          <a:xfrm>
            <a:off x="299995" y="1235364"/>
            <a:ext cx="4835422" cy="4572000"/>
            <a:chOff x="299995" y="1235364"/>
            <a:chExt cx="4835422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700E913-F4DD-6643-2005-ADB00CF5E84E}"/>
                </a:ext>
              </a:extLst>
            </p:cNvPr>
            <p:cNvSpPr txBox="1"/>
            <p:nvPr/>
          </p:nvSpPr>
          <p:spPr>
            <a:xfrm>
              <a:off x="299995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72BDCA"/>
                  </a:solidFill>
                  <a:latin typeface="Objective" pitchFamily="50" charset="0"/>
                  <a:cs typeface="Arial" panose="020B0604020202020204" pitchFamily="34" charset="0"/>
                </a:rPr>
                <a:t>5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AB97984-1BA2-D189-0592-0CAC20D200F7}"/>
                </a:ext>
              </a:extLst>
            </p:cNvPr>
            <p:cNvGrpSpPr/>
            <p:nvPr/>
          </p:nvGrpSpPr>
          <p:grpSpPr>
            <a:xfrm>
              <a:off x="895930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17" name="Isosceles Triangle 16">
                <a:extLst>
                  <a:ext uri="{FF2B5EF4-FFF2-40B4-BE49-F238E27FC236}">
                    <a16:creationId xmlns:a16="http://schemas.microsoft.com/office/drawing/2014/main" id="{B7998263-4870-BA82-F27F-2CB2EE917091}"/>
                  </a:ext>
                </a:extLst>
              </p:cNvPr>
              <p:cNvSpPr/>
              <p:nvPr/>
            </p:nvSpPr>
            <p:spPr>
              <a:xfrm rot="17342745">
                <a:off x="1470361" y="2911211"/>
                <a:ext cx="573824" cy="494676"/>
              </a:xfrm>
              <a:prstGeom prst="triangle">
                <a:avLst/>
              </a:prstGeom>
              <a:solidFill>
                <a:srgbClr val="72BDC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Parallelogram 5">
                <a:extLst>
                  <a:ext uri="{FF2B5EF4-FFF2-40B4-BE49-F238E27FC236}">
                    <a16:creationId xmlns:a16="http://schemas.microsoft.com/office/drawing/2014/main" id="{0AE6D3E3-D684-F0B2-981C-BACCF17A5FE5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grpFill/>
              <a:ln>
                <a:noFill/>
              </a:ln>
              <a:effectLst>
                <a:outerShdw blurRad="317500" dist="1193800" dir="10800000" sx="67000" sy="67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4C31890-4558-9A5E-C97E-4D07FA78F86E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72BDCA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942F085-AC61-BE48-4632-AB42E752C008}"/>
                </a:ext>
              </a:extLst>
            </p:cNvPr>
            <p:cNvSpPr txBox="1"/>
            <p:nvPr/>
          </p:nvSpPr>
          <p:spPr>
            <a:xfrm>
              <a:off x="1767779" y="3461657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1A41B51-39F1-CFC1-6FF3-E83A9AECB32C}"/>
                </a:ext>
              </a:extLst>
            </p:cNvPr>
            <p:cNvSpPr txBox="1"/>
            <p:nvPr/>
          </p:nvSpPr>
          <p:spPr>
            <a:xfrm>
              <a:off x="2084698" y="2581275"/>
              <a:ext cx="7702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Bank with solid fill">
              <a:extLst>
                <a:ext uri="{FF2B5EF4-FFF2-40B4-BE49-F238E27FC236}">
                  <a16:creationId xmlns:a16="http://schemas.microsoft.com/office/drawing/2014/main" id="{73366A25-7295-140A-5CDF-044FAAC0F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200186" y="4586341"/>
              <a:ext cx="505150" cy="50515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F660AD8-DB45-AE9C-0F80-8C9B891A5DDA}"/>
              </a:ext>
            </a:extLst>
          </p:cNvPr>
          <p:cNvGrpSpPr/>
          <p:nvPr/>
        </p:nvGrpSpPr>
        <p:grpSpPr>
          <a:xfrm>
            <a:off x="2950107" y="1235364"/>
            <a:ext cx="4799198" cy="4572000"/>
            <a:chOff x="2950107" y="1235364"/>
            <a:chExt cx="47991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DCB893D-BFB5-867B-7657-8EC1F4CE7171}"/>
                </a:ext>
              </a:extLst>
            </p:cNvPr>
            <p:cNvSpPr txBox="1"/>
            <p:nvPr/>
          </p:nvSpPr>
          <p:spPr>
            <a:xfrm>
              <a:off x="29501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F88D2F"/>
                  </a:solidFill>
                  <a:latin typeface="Objective" pitchFamily="50" charset="0"/>
                  <a:cs typeface="Arial" panose="020B0604020202020204" pitchFamily="34" charset="0"/>
                </a:rPr>
                <a:t>6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39924FB-339A-F139-7D58-E72A066D29D7}"/>
                </a:ext>
              </a:extLst>
            </p:cNvPr>
            <p:cNvGrpSpPr/>
            <p:nvPr/>
          </p:nvGrpSpPr>
          <p:grpSpPr>
            <a:xfrm>
              <a:off x="3509818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9C8DA116-CBB3-C03D-8B45-84CA8F14566E}"/>
                  </a:ext>
                </a:extLst>
              </p:cNvPr>
              <p:cNvSpPr/>
              <p:nvPr/>
            </p:nvSpPr>
            <p:spPr>
              <a:xfrm rot="17342745">
                <a:off x="1465598" y="2911211"/>
                <a:ext cx="573824" cy="494676"/>
              </a:xfrm>
              <a:prstGeom prst="triangle">
                <a:avLst/>
              </a:prstGeom>
              <a:solidFill>
                <a:srgbClr val="F88D2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Parallelogram 20">
                <a:extLst>
                  <a:ext uri="{FF2B5EF4-FFF2-40B4-BE49-F238E27FC236}">
                    <a16:creationId xmlns:a16="http://schemas.microsoft.com/office/drawing/2014/main" id="{EA089DD9-288D-B8AA-72E5-0E863D969C8F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grpFill/>
              <a:ln>
                <a:noFill/>
              </a:ln>
              <a:effectLst>
                <a:outerShdw blurRad="317500" dist="1193800" dir="10800000" sx="67000" sy="67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EEC071FB-A728-EB9D-7DC4-78609BF1685C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F88D2F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FCCBD05-474A-7807-B61D-3E3E37B3FE2D}"/>
                </a:ext>
              </a:extLst>
            </p:cNvPr>
            <p:cNvSpPr txBox="1"/>
            <p:nvPr/>
          </p:nvSpPr>
          <p:spPr>
            <a:xfrm>
              <a:off x="4658717" y="2581275"/>
              <a:ext cx="8830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1776BFE-C90F-EAAE-C875-1409007080CD}"/>
                </a:ext>
              </a:extLst>
            </p:cNvPr>
            <p:cNvSpPr txBox="1"/>
            <p:nvPr/>
          </p:nvSpPr>
          <p:spPr>
            <a:xfrm>
              <a:off x="4294756" y="3429000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Aperture with solid fill">
              <a:extLst>
                <a:ext uri="{FF2B5EF4-FFF2-40B4-BE49-F238E27FC236}">
                  <a16:creationId xmlns:a16="http://schemas.microsoft.com/office/drawing/2014/main" id="{C3068A04-BEB4-A808-38DB-B6223D4BF5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693577" y="4586341"/>
              <a:ext cx="505150" cy="505150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D147B432-F0E5-BAE8-72B7-5F99BCCD6BB7}"/>
              </a:ext>
            </a:extLst>
          </p:cNvPr>
          <p:cNvGrpSpPr/>
          <p:nvPr/>
        </p:nvGrpSpPr>
        <p:grpSpPr>
          <a:xfrm>
            <a:off x="5734907" y="1235364"/>
            <a:ext cx="4600580" cy="4572000"/>
            <a:chOff x="5734907" y="1235364"/>
            <a:chExt cx="46005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9A65A96-4886-5106-1518-66B6B3AE2779}"/>
                </a:ext>
              </a:extLst>
            </p:cNvPr>
            <p:cNvSpPr txBox="1"/>
            <p:nvPr/>
          </p:nvSpPr>
          <p:spPr>
            <a:xfrm>
              <a:off x="57349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990099"/>
                  </a:solidFill>
                  <a:latin typeface="Objective" pitchFamily="50" charset="0"/>
                  <a:cs typeface="Arial" panose="020B0604020202020204" pitchFamily="34" charset="0"/>
                </a:rPr>
                <a:t>7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FF4275A8-67CC-AEC6-61A7-BC040E818393}"/>
                </a:ext>
              </a:extLst>
            </p:cNvPr>
            <p:cNvGrpSpPr/>
            <p:nvPr/>
          </p:nvGrpSpPr>
          <p:grpSpPr>
            <a:xfrm>
              <a:off x="6096000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24" name="Isosceles Triangle 23">
                <a:extLst>
                  <a:ext uri="{FF2B5EF4-FFF2-40B4-BE49-F238E27FC236}">
                    <a16:creationId xmlns:a16="http://schemas.microsoft.com/office/drawing/2014/main" id="{D302DEE5-870D-190B-4F73-82EEA1F65894}"/>
                  </a:ext>
                </a:extLst>
              </p:cNvPr>
              <p:cNvSpPr/>
              <p:nvPr/>
            </p:nvSpPr>
            <p:spPr>
              <a:xfrm rot="17342745">
                <a:off x="1464011" y="2908037"/>
                <a:ext cx="573824" cy="494676"/>
              </a:xfrm>
              <a:prstGeom prst="triangle">
                <a:avLst/>
              </a:prstGeom>
              <a:solidFill>
                <a:srgbClr val="9900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Parallelogram 24">
                <a:extLst>
                  <a:ext uri="{FF2B5EF4-FFF2-40B4-BE49-F238E27FC236}">
                    <a16:creationId xmlns:a16="http://schemas.microsoft.com/office/drawing/2014/main" id="{371F8625-1499-F4AC-07CC-1470B827BF31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grpFill/>
              <a:ln>
                <a:noFill/>
              </a:ln>
              <a:effectLst>
                <a:outerShdw blurRad="317500" dist="1193800" dir="10800000" sx="67000" sy="67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009E0441-A1BB-27E6-8174-C250232C02EF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990099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8EF86D1-451F-D567-86E0-89859124DEFB}"/>
                </a:ext>
              </a:extLst>
            </p:cNvPr>
            <p:cNvSpPr txBox="1"/>
            <p:nvPr/>
          </p:nvSpPr>
          <p:spPr>
            <a:xfrm>
              <a:off x="7165427" y="2581275"/>
              <a:ext cx="9654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B35A487-227A-351E-8CDF-F707F47301F0}"/>
                </a:ext>
              </a:extLst>
            </p:cNvPr>
            <p:cNvSpPr txBox="1"/>
            <p:nvPr/>
          </p:nvSpPr>
          <p:spPr>
            <a:xfrm>
              <a:off x="7007902" y="3429000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Alarm clock with solid fill">
              <a:extLst>
                <a:ext uri="{FF2B5EF4-FFF2-40B4-BE49-F238E27FC236}">
                  <a16:creationId xmlns:a16="http://schemas.microsoft.com/office/drawing/2014/main" id="{697CDC8E-A829-19AB-AA2F-B9B0A3C2D19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469024" y="4586341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8F0E3E8-1792-DDF5-166C-25ADDD662AB5}"/>
              </a:ext>
            </a:extLst>
          </p:cNvPr>
          <p:cNvGrpSpPr/>
          <p:nvPr/>
        </p:nvGrpSpPr>
        <p:grpSpPr>
          <a:xfrm>
            <a:off x="8126948" y="1235364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C0BF2E8-6992-A7EC-D7D8-064FC89D13EF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339933"/>
                  </a:solidFill>
                  <a:latin typeface="Objective" pitchFamily="50" charset="0"/>
                  <a:cs typeface="Arial" panose="020B0604020202020204" pitchFamily="34" charset="0"/>
                </a:rPr>
                <a:t>8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4E712F9E-3CBF-BFD6-3542-B4ED079A2332}"/>
                </a:ext>
              </a:extLst>
            </p:cNvPr>
            <p:cNvGrpSpPr/>
            <p:nvPr/>
          </p:nvGrpSpPr>
          <p:grpSpPr>
            <a:xfrm>
              <a:off x="8751460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9" name="Isosceles Triangle 8">
                <a:extLst>
                  <a:ext uri="{FF2B5EF4-FFF2-40B4-BE49-F238E27FC236}">
                    <a16:creationId xmlns:a16="http://schemas.microsoft.com/office/drawing/2014/main" id="{703ABCD4-73E5-6FA8-56CF-E196D067E347}"/>
                  </a:ext>
                </a:extLst>
              </p:cNvPr>
              <p:cNvSpPr/>
              <p:nvPr/>
            </p:nvSpPr>
            <p:spPr>
              <a:xfrm rot="17342745">
                <a:off x="1464011" y="2908037"/>
                <a:ext cx="573824" cy="494676"/>
              </a:xfrm>
              <a:prstGeom prst="triangle">
                <a:avLst/>
              </a:prstGeom>
              <a:solidFill>
                <a:srgbClr val="3399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Parallelogram 9">
                <a:extLst>
                  <a:ext uri="{FF2B5EF4-FFF2-40B4-BE49-F238E27FC236}">
                    <a16:creationId xmlns:a16="http://schemas.microsoft.com/office/drawing/2014/main" id="{E769BF1B-F0EC-FBC2-43F7-3F36FAAE200E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grpFill/>
              <a:ln>
                <a:noFill/>
              </a:ln>
              <a:effectLst>
                <a:outerShdw blurRad="317500" dist="1193800" dir="10800000" sx="67000" sy="67000" algn="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93C8E25D-204D-C5FB-394E-1B2E5D810F7C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339933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44DB298-4D2D-2A87-A8D4-42F3D384E222}"/>
                </a:ext>
              </a:extLst>
            </p:cNvPr>
            <p:cNvSpPr txBox="1"/>
            <p:nvPr/>
          </p:nvSpPr>
          <p:spPr>
            <a:xfrm>
              <a:off x="9653289" y="258127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B636ECA-131B-3624-7643-B0C36CE64CFA}"/>
                </a:ext>
              </a:extLst>
            </p:cNvPr>
            <p:cNvSpPr txBox="1"/>
            <p:nvPr/>
          </p:nvSpPr>
          <p:spPr>
            <a:xfrm>
              <a:off x="9765260" y="3429000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/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Calligraphy Pen with solid fill">
              <a:extLst>
                <a:ext uri="{FF2B5EF4-FFF2-40B4-BE49-F238E27FC236}">
                  <a16:creationId xmlns:a16="http://schemas.microsoft.com/office/drawing/2014/main" id="{78734496-041F-6996-EBBE-27C9E5B63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257002" y="4586341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082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>
      <p:transition spd="slow">
        <p:push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9158CC-C461-8340-BCE0-9B594FB06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45BA1DCF-D1A1-E6A8-6721-A08B0EE25703}"/>
              </a:ext>
            </a:extLst>
          </p:cNvPr>
          <p:cNvGrpSpPr/>
          <p:nvPr/>
        </p:nvGrpSpPr>
        <p:grpSpPr>
          <a:xfrm>
            <a:off x="601238" y="1235364"/>
            <a:ext cx="4534179" cy="4572000"/>
            <a:chOff x="601238" y="1235364"/>
            <a:chExt cx="4534179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3C2B4A5-3737-9C26-288E-AFADE019E320}"/>
                </a:ext>
              </a:extLst>
            </p:cNvPr>
            <p:cNvSpPr txBox="1"/>
            <p:nvPr/>
          </p:nvSpPr>
          <p:spPr>
            <a:xfrm>
              <a:off x="601238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72BDCA"/>
                  </a:solidFill>
                  <a:latin typeface="Objective" pitchFamily="50" charset="0"/>
                  <a:cs typeface="Arial" panose="020B0604020202020204" pitchFamily="34" charset="0"/>
                </a:rPr>
                <a:t>1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BBE22B6-FBB4-0980-2178-C939C3C2B5A5}"/>
                </a:ext>
              </a:extLst>
            </p:cNvPr>
            <p:cNvGrpSpPr/>
            <p:nvPr/>
          </p:nvGrpSpPr>
          <p:grpSpPr>
            <a:xfrm>
              <a:off x="895930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17" name="Isosceles Triangle 16">
                <a:extLst>
                  <a:ext uri="{FF2B5EF4-FFF2-40B4-BE49-F238E27FC236}">
                    <a16:creationId xmlns:a16="http://schemas.microsoft.com/office/drawing/2014/main" id="{FD361AE8-7278-FBEB-6B18-FE2938FFC322}"/>
                  </a:ext>
                </a:extLst>
              </p:cNvPr>
              <p:cNvSpPr/>
              <p:nvPr/>
            </p:nvSpPr>
            <p:spPr>
              <a:xfrm rot="17342745">
                <a:off x="1470361" y="2911211"/>
                <a:ext cx="573824" cy="494676"/>
              </a:xfrm>
              <a:prstGeom prst="triangle">
                <a:avLst/>
              </a:prstGeom>
              <a:solidFill>
                <a:srgbClr val="72BDC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Parallelogram 5">
                <a:extLst>
                  <a:ext uri="{FF2B5EF4-FFF2-40B4-BE49-F238E27FC236}">
                    <a16:creationId xmlns:a16="http://schemas.microsoft.com/office/drawing/2014/main" id="{815620A6-5CDC-A7DF-9986-B920CF4A04E5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ffectLst>
                <a:outerShdw blurRad="317500" dist="1193800" dir="10800000" sx="67000" sy="67000" algn="r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980E7330-7113-B00E-B6F7-108256834037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72BDCA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A858F9F-892F-A5F4-32F2-3E900C184359}"/>
                </a:ext>
              </a:extLst>
            </p:cNvPr>
            <p:cNvSpPr txBox="1"/>
            <p:nvPr/>
          </p:nvSpPr>
          <p:spPr>
            <a:xfrm>
              <a:off x="1767779" y="3461657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/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284750E-A378-0CC9-945B-0F23A4E72A8F}"/>
                </a:ext>
              </a:extLst>
            </p:cNvPr>
            <p:cNvSpPr txBox="1"/>
            <p:nvPr/>
          </p:nvSpPr>
          <p:spPr>
            <a:xfrm>
              <a:off x="2084698" y="2581275"/>
              <a:ext cx="7702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Lightbulb and gear with solid fill">
              <a:extLst>
                <a:ext uri="{FF2B5EF4-FFF2-40B4-BE49-F238E27FC236}">
                  <a16:creationId xmlns:a16="http://schemas.microsoft.com/office/drawing/2014/main" id="{51DEC47A-5A13-D7DD-3260-8362CB1E7A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200186" y="4586341"/>
              <a:ext cx="505150" cy="50515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4AA00D5B-6FCA-213F-4EA9-72ED78A4A6BC}"/>
              </a:ext>
            </a:extLst>
          </p:cNvPr>
          <p:cNvGrpSpPr/>
          <p:nvPr/>
        </p:nvGrpSpPr>
        <p:grpSpPr>
          <a:xfrm>
            <a:off x="3013607" y="1235364"/>
            <a:ext cx="4735698" cy="4572000"/>
            <a:chOff x="3013607" y="1235364"/>
            <a:chExt cx="47356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E371674-E6DA-7948-6207-D4303F9A8AC0}"/>
                </a:ext>
              </a:extLst>
            </p:cNvPr>
            <p:cNvSpPr txBox="1"/>
            <p:nvPr/>
          </p:nvSpPr>
          <p:spPr>
            <a:xfrm>
              <a:off x="30136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F88D2F"/>
                  </a:solidFill>
                  <a:latin typeface="Objective" pitchFamily="50" charset="0"/>
                  <a:cs typeface="Arial" panose="020B0604020202020204" pitchFamily="34" charset="0"/>
                </a:rPr>
                <a:t>2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1B5B45C4-DC6D-4EC1-CEF8-4B5013D059C5}"/>
                </a:ext>
              </a:extLst>
            </p:cNvPr>
            <p:cNvGrpSpPr/>
            <p:nvPr/>
          </p:nvGrpSpPr>
          <p:grpSpPr>
            <a:xfrm>
              <a:off x="3509818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523E7933-04E1-BA0C-EC03-BA37CF0BD8C3}"/>
                  </a:ext>
                </a:extLst>
              </p:cNvPr>
              <p:cNvSpPr/>
              <p:nvPr/>
            </p:nvSpPr>
            <p:spPr>
              <a:xfrm rot="17342745">
                <a:off x="1465598" y="2911211"/>
                <a:ext cx="573824" cy="494676"/>
              </a:xfrm>
              <a:prstGeom prst="triangle">
                <a:avLst/>
              </a:prstGeom>
              <a:solidFill>
                <a:srgbClr val="F88D2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Parallelogram 20">
                <a:extLst>
                  <a:ext uri="{FF2B5EF4-FFF2-40B4-BE49-F238E27FC236}">
                    <a16:creationId xmlns:a16="http://schemas.microsoft.com/office/drawing/2014/main" id="{58005B2C-33AD-7C7A-C605-1435B5098EDA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ffectLst>
                <a:outerShdw blurRad="317500" dist="1193800" dir="10800000" sx="67000" sy="67000" algn="r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E41D184-8E8D-7492-904A-43B8D5680751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F88D2F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98A9E4D-3972-2391-201F-2B1BEE381148}"/>
                </a:ext>
              </a:extLst>
            </p:cNvPr>
            <p:cNvSpPr txBox="1"/>
            <p:nvPr/>
          </p:nvSpPr>
          <p:spPr>
            <a:xfrm>
              <a:off x="4658717" y="2581275"/>
              <a:ext cx="8830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28ED86D8-CFB5-AEE4-94F5-9AC2A0E79688}"/>
                </a:ext>
              </a:extLst>
            </p:cNvPr>
            <p:cNvSpPr txBox="1"/>
            <p:nvPr/>
          </p:nvSpPr>
          <p:spPr>
            <a:xfrm>
              <a:off x="4294756" y="3429000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/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Gears with solid fill">
              <a:extLst>
                <a:ext uri="{FF2B5EF4-FFF2-40B4-BE49-F238E27FC236}">
                  <a16:creationId xmlns:a16="http://schemas.microsoft.com/office/drawing/2014/main" id="{F702E37A-3CCD-C571-A6F0-225BC7D69E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693577" y="4586341"/>
              <a:ext cx="505150" cy="505150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165E05E-9CC3-FEA1-E869-CEC9CE78DAAE}"/>
              </a:ext>
            </a:extLst>
          </p:cNvPr>
          <p:cNvGrpSpPr/>
          <p:nvPr/>
        </p:nvGrpSpPr>
        <p:grpSpPr>
          <a:xfrm>
            <a:off x="5569807" y="1235364"/>
            <a:ext cx="4765680" cy="4572000"/>
            <a:chOff x="5569807" y="1235364"/>
            <a:chExt cx="47656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205855A-31E5-6700-1392-8624FC39BEB3}"/>
                </a:ext>
              </a:extLst>
            </p:cNvPr>
            <p:cNvSpPr txBox="1"/>
            <p:nvPr/>
          </p:nvSpPr>
          <p:spPr>
            <a:xfrm>
              <a:off x="55698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990099"/>
                  </a:solidFill>
                  <a:latin typeface="Objective" pitchFamily="50" charset="0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007CF59-77F7-0E4E-4135-77524DCAD395}"/>
                </a:ext>
              </a:extLst>
            </p:cNvPr>
            <p:cNvGrpSpPr/>
            <p:nvPr/>
          </p:nvGrpSpPr>
          <p:grpSpPr>
            <a:xfrm>
              <a:off x="6096000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24" name="Isosceles Triangle 23">
                <a:extLst>
                  <a:ext uri="{FF2B5EF4-FFF2-40B4-BE49-F238E27FC236}">
                    <a16:creationId xmlns:a16="http://schemas.microsoft.com/office/drawing/2014/main" id="{5F4AD6E6-2954-2437-C41D-0B04125242BA}"/>
                  </a:ext>
                </a:extLst>
              </p:cNvPr>
              <p:cNvSpPr/>
              <p:nvPr/>
            </p:nvSpPr>
            <p:spPr>
              <a:xfrm rot="17342745">
                <a:off x="1464011" y="2908037"/>
                <a:ext cx="573824" cy="494676"/>
              </a:xfrm>
              <a:prstGeom prst="triangle">
                <a:avLst/>
              </a:prstGeom>
              <a:solidFill>
                <a:srgbClr val="9900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Parallelogram 24">
                <a:extLst>
                  <a:ext uri="{FF2B5EF4-FFF2-40B4-BE49-F238E27FC236}">
                    <a16:creationId xmlns:a16="http://schemas.microsoft.com/office/drawing/2014/main" id="{1BF4AFE7-BE66-07E1-2F7E-5042DE75F62E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ffectLst>
                <a:outerShdw blurRad="317500" dist="1193800" dir="10800000" sx="67000" sy="67000" algn="r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5CD41129-8904-366C-E721-40A171861C4C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990099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771A554-A5B7-4C99-A7B2-98013214A13A}"/>
                </a:ext>
              </a:extLst>
            </p:cNvPr>
            <p:cNvSpPr txBox="1"/>
            <p:nvPr/>
          </p:nvSpPr>
          <p:spPr>
            <a:xfrm>
              <a:off x="7165427" y="2581275"/>
              <a:ext cx="9654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DBA4042-67E8-E07B-F14B-47466689520F}"/>
                </a:ext>
              </a:extLst>
            </p:cNvPr>
            <p:cNvSpPr txBox="1"/>
            <p:nvPr/>
          </p:nvSpPr>
          <p:spPr>
            <a:xfrm>
              <a:off x="7007902" y="3429000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/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Bullseye with solid fill">
              <a:extLst>
                <a:ext uri="{FF2B5EF4-FFF2-40B4-BE49-F238E27FC236}">
                  <a16:creationId xmlns:a16="http://schemas.microsoft.com/office/drawing/2014/main" id="{6C4975F3-0597-9B46-3CF2-4D63E662F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69024" y="4586341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676DEF4-854A-0A9D-0D3B-4FCAC2459C65}"/>
              </a:ext>
            </a:extLst>
          </p:cNvPr>
          <p:cNvGrpSpPr/>
          <p:nvPr/>
        </p:nvGrpSpPr>
        <p:grpSpPr>
          <a:xfrm>
            <a:off x="8126948" y="1235364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3DF313F-DA0E-E798-45DA-B7F892820D71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339933"/>
                  </a:solidFill>
                  <a:latin typeface="Objective" pitchFamily="50" charset="0"/>
                  <a:cs typeface="Arial" panose="020B0604020202020204" pitchFamily="34" charset="0"/>
                </a:rPr>
                <a:t>4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8C5DC92-4CCE-E7BD-68E7-55D13625E72E}"/>
                </a:ext>
              </a:extLst>
            </p:cNvPr>
            <p:cNvGrpSpPr/>
            <p:nvPr/>
          </p:nvGrpSpPr>
          <p:grpSpPr>
            <a:xfrm>
              <a:off x="8751460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9" name="Isosceles Triangle 8">
                <a:extLst>
                  <a:ext uri="{FF2B5EF4-FFF2-40B4-BE49-F238E27FC236}">
                    <a16:creationId xmlns:a16="http://schemas.microsoft.com/office/drawing/2014/main" id="{EC035AE3-9A01-C944-67DB-2B18820F5EBD}"/>
                  </a:ext>
                </a:extLst>
              </p:cNvPr>
              <p:cNvSpPr/>
              <p:nvPr/>
            </p:nvSpPr>
            <p:spPr>
              <a:xfrm rot="17342745">
                <a:off x="1464011" y="2908037"/>
                <a:ext cx="573824" cy="494676"/>
              </a:xfrm>
              <a:prstGeom prst="triangle">
                <a:avLst/>
              </a:prstGeom>
              <a:solidFill>
                <a:srgbClr val="3399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Parallelogram 9">
                <a:extLst>
                  <a:ext uri="{FF2B5EF4-FFF2-40B4-BE49-F238E27FC236}">
                    <a16:creationId xmlns:a16="http://schemas.microsoft.com/office/drawing/2014/main" id="{9644D764-409F-0721-9F40-F0067A3B5862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ffectLst>
                <a:outerShdw blurRad="317500" dist="1193800" dir="10800000" sx="67000" sy="67000" algn="r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FF9095F2-1821-949C-CEA2-7DB58D20AD37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339933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490F50-3714-D52D-8BDF-133ACD918293}"/>
                </a:ext>
              </a:extLst>
            </p:cNvPr>
            <p:cNvSpPr txBox="1"/>
            <p:nvPr/>
          </p:nvSpPr>
          <p:spPr>
            <a:xfrm>
              <a:off x="9653289" y="258127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13EAB69-0DCA-C90A-8D57-2CB712B95C74}"/>
                </a:ext>
              </a:extLst>
            </p:cNvPr>
            <p:cNvSpPr txBox="1"/>
            <p:nvPr/>
          </p:nvSpPr>
          <p:spPr>
            <a:xfrm>
              <a:off x="9765260" y="3429000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/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Dollar with solid fill">
              <a:extLst>
                <a:ext uri="{FF2B5EF4-FFF2-40B4-BE49-F238E27FC236}">
                  <a16:creationId xmlns:a16="http://schemas.microsoft.com/office/drawing/2014/main" id="{8595116A-B508-C7F8-6457-3374AAE0CE3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257002" y="4586341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2912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4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07407E-6 L -0.46784 4.07407E-6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98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5" presetClass="path" presetSubtype="0" accel="4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4.07407E-6 L -0.68698 4.07407E-6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49" y="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4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07407E-6 L -0.89804 4.07407E-6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90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40000" decel="6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07407E-6 L -1.11172 4.07407E-6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58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318C9F-CAD8-8186-350F-9C9049AF4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Group 58">
            <a:extLst>
              <a:ext uri="{FF2B5EF4-FFF2-40B4-BE49-F238E27FC236}">
                <a16:creationId xmlns:a16="http://schemas.microsoft.com/office/drawing/2014/main" id="{62BC92AF-39DD-79DD-62C8-FDF81996D97F}"/>
              </a:ext>
            </a:extLst>
          </p:cNvPr>
          <p:cNvGrpSpPr/>
          <p:nvPr/>
        </p:nvGrpSpPr>
        <p:grpSpPr>
          <a:xfrm>
            <a:off x="299995" y="1235364"/>
            <a:ext cx="4835422" cy="4572000"/>
            <a:chOff x="299995" y="1235364"/>
            <a:chExt cx="4835422" cy="4572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358AF80-EB4B-E973-4358-901EFA6E9A73}"/>
                </a:ext>
              </a:extLst>
            </p:cNvPr>
            <p:cNvSpPr txBox="1"/>
            <p:nvPr/>
          </p:nvSpPr>
          <p:spPr>
            <a:xfrm>
              <a:off x="299995" y="3118098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72BDCA"/>
                  </a:solidFill>
                  <a:latin typeface="Objective" pitchFamily="50" charset="0"/>
                  <a:cs typeface="Arial" panose="020B0604020202020204" pitchFamily="34" charset="0"/>
                </a:rPr>
                <a:t>5</a:t>
              </a: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3F2D919-B6A9-5074-738E-874765BD5055}"/>
                </a:ext>
              </a:extLst>
            </p:cNvPr>
            <p:cNvGrpSpPr/>
            <p:nvPr/>
          </p:nvGrpSpPr>
          <p:grpSpPr>
            <a:xfrm>
              <a:off x="895930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17" name="Isosceles Triangle 16">
                <a:extLst>
                  <a:ext uri="{FF2B5EF4-FFF2-40B4-BE49-F238E27FC236}">
                    <a16:creationId xmlns:a16="http://schemas.microsoft.com/office/drawing/2014/main" id="{DE8BB167-90AC-C228-2E6D-CAF314AEEEF4}"/>
                  </a:ext>
                </a:extLst>
              </p:cNvPr>
              <p:cNvSpPr/>
              <p:nvPr/>
            </p:nvSpPr>
            <p:spPr>
              <a:xfrm rot="17342745">
                <a:off x="1470361" y="2911211"/>
                <a:ext cx="573824" cy="494676"/>
              </a:xfrm>
              <a:prstGeom prst="triangle">
                <a:avLst/>
              </a:prstGeom>
              <a:solidFill>
                <a:srgbClr val="72BDCA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Parallelogram 5">
                <a:extLst>
                  <a:ext uri="{FF2B5EF4-FFF2-40B4-BE49-F238E27FC236}">
                    <a16:creationId xmlns:a16="http://schemas.microsoft.com/office/drawing/2014/main" id="{610506E9-FC8E-F7D6-F98F-1E045680A4CB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ffectLst>
                <a:outerShdw blurRad="317500" dist="1193800" dir="10800000" sx="67000" sy="67000" algn="r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7808A02-5517-60C6-6D5C-E741489DF3AE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72BDCA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AA903C5-AFAF-92B0-629E-64C64D253C7F}"/>
                </a:ext>
              </a:extLst>
            </p:cNvPr>
            <p:cNvSpPr txBox="1"/>
            <p:nvPr/>
          </p:nvSpPr>
          <p:spPr>
            <a:xfrm>
              <a:off x="1767779" y="3461657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/>
                  </a:solidFill>
                </a:rPr>
                <a:t>Lorem ipsum dolor sit amet, consectetuer adipiscing elit. Maecenas porttitor congue massa. Fuse poseur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5CCDDE73-A8F4-3480-774C-8CFF2BE42426}"/>
                </a:ext>
              </a:extLst>
            </p:cNvPr>
            <p:cNvSpPr txBox="1"/>
            <p:nvPr/>
          </p:nvSpPr>
          <p:spPr>
            <a:xfrm>
              <a:off x="2084698" y="2581275"/>
              <a:ext cx="7702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IDEA</a:t>
              </a:r>
            </a:p>
          </p:txBody>
        </p:sp>
        <p:pic>
          <p:nvPicPr>
            <p:cNvPr id="50" name="Graphic 49" descr="Bank with solid fill">
              <a:extLst>
                <a:ext uri="{FF2B5EF4-FFF2-40B4-BE49-F238E27FC236}">
                  <a16:creationId xmlns:a16="http://schemas.microsoft.com/office/drawing/2014/main" id="{DAE8A055-D8D4-E9A0-1FB0-5495AF18C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2200186" y="4586341"/>
              <a:ext cx="505150" cy="505150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0E939FFD-8F13-132E-17D2-1546CD82A661}"/>
              </a:ext>
            </a:extLst>
          </p:cNvPr>
          <p:cNvGrpSpPr/>
          <p:nvPr/>
        </p:nvGrpSpPr>
        <p:grpSpPr>
          <a:xfrm>
            <a:off x="2950107" y="1235364"/>
            <a:ext cx="4799198" cy="4572000"/>
            <a:chOff x="2950107" y="1235364"/>
            <a:chExt cx="4799198" cy="457200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1D83DC3-CA19-2175-AA49-2C89BFC450F0}"/>
                </a:ext>
              </a:extLst>
            </p:cNvPr>
            <p:cNvSpPr txBox="1"/>
            <p:nvPr/>
          </p:nvSpPr>
          <p:spPr>
            <a:xfrm>
              <a:off x="29501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F88D2F"/>
                  </a:solidFill>
                  <a:latin typeface="Objective" pitchFamily="50" charset="0"/>
                  <a:cs typeface="Arial" panose="020B0604020202020204" pitchFamily="34" charset="0"/>
                </a:rPr>
                <a:t>6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BB93B5F5-3851-F3F9-1D0B-492DB697AB7C}"/>
                </a:ext>
              </a:extLst>
            </p:cNvPr>
            <p:cNvGrpSpPr/>
            <p:nvPr/>
          </p:nvGrpSpPr>
          <p:grpSpPr>
            <a:xfrm>
              <a:off x="3509818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20" name="Isosceles Triangle 19">
                <a:extLst>
                  <a:ext uri="{FF2B5EF4-FFF2-40B4-BE49-F238E27FC236}">
                    <a16:creationId xmlns:a16="http://schemas.microsoft.com/office/drawing/2014/main" id="{56DCB37A-CCA1-AB8F-05B6-8F8CE64040EC}"/>
                  </a:ext>
                </a:extLst>
              </p:cNvPr>
              <p:cNvSpPr/>
              <p:nvPr/>
            </p:nvSpPr>
            <p:spPr>
              <a:xfrm rot="17342745">
                <a:off x="1465598" y="2911211"/>
                <a:ext cx="573824" cy="494676"/>
              </a:xfrm>
              <a:prstGeom prst="triangle">
                <a:avLst/>
              </a:prstGeom>
              <a:solidFill>
                <a:srgbClr val="F88D2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Parallelogram 20">
                <a:extLst>
                  <a:ext uri="{FF2B5EF4-FFF2-40B4-BE49-F238E27FC236}">
                    <a16:creationId xmlns:a16="http://schemas.microsoft.com/office/drawing/2014/main" id="{E2690200-EE85-4D01-F169-EDABD575082F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ffectLst>
                <a:outerShdw blurRad="317500" dist="1193800" dir="10800000" sx="67000" sy="67000" algn="r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4D91AB4-FC96-8DB3-249B-AF950B628348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F88D2F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BE32549-3AB5-8E2F-9977-00CDAEDEF11A}"/>
                </a:ext>
              </a:extLst>
            </p:cNvPr>
            <p:cNvSpPr txBox="1"/>
            <p:nvPr/>
          </p:nvSpPr>
          <p:spPr>
            <a:xfrm>
              <a:off x="4658717" y="2581275"/>
              <a:ext cx="8830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WORK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6DDB28C-4140-95DC-9434-E44C34D682E5}"/>
                </a:ext>
              </a:extLst>
            </p:cNvPr>
            <p:cNvSpPr txBox="1"/>
            <p:nvPr/>
          </p:nvSpPr>
          <p:spPr>
            <a:xfrm>
              <a:off x="4294756" y="3429000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/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8" name="Graphic 47" descr="Aperture with solid fill">
              <a:extLst>
                <a:ext uri="{FF2B5EF4-FFF2-40B4-BE49-F238E27FC236}">
                  <a16:creationId xmlns:a16="http://schemas.microsoft.com/office/drawing/2014/main" id="{16CC9598-1C34-910E-F62B-D4B08CE701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693577" y="4586341"/>
              <a:ext cx="505150" cy="505150"/>
            </a:xfrm>
            <a:prstGeom prst="rect">
              <a:avLst/>
            </a:prstGeom>
          </p:spPr>
        </p:pic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2D060C72-A121-3B4C-4FCF-6057BE881981}"/>
              </a:ext>
            </a:extLst>
          </p:cNvPr>
          <p:cNvGrpSpPr/>
          <p:nvPr/>
        </p:nvGrpSpPr>
        <p:grpSpPr>
          <a:xfrm>
            <a:off x="5734907" y="1235364"/>
            <a:ext cx="4600580" cy="4572000"/>
            <a:chOff x="5734907" y="1235364"/>
            <a:chExt cx="4600580" cy="457200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B773517-20B3-5177-A995-50FB30B122B6}"/>
                </a:ext>
              </a:extLst>
            </p:cNvPr>
            <p:cNvSpPr txBox="1"/>
            <p:nvPr/>
          </p:nvSpPr>
          <p:spPr>
            <a:xfrm>
              <a:off x="5734907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990099"/>
                  </a:solidFill>
                  <a:latin typeface="Objective" pitchFamily="50" charset="0"/>
                  <a:cs typeface="Arial" panose="020B0604020202020204" pitchFamily="34" charset="0"/>
                </a:rPr>
                <a:t>7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0D0F64C-8BE4-6991-5FB8-687B189D837F}"/>
                </a:ext>
              </a:extLst>
            </p:cNvPr>
            <p:cNvGrpSpPr/>
            <p:nvPr/>
          </p:nvGrpSpPr>
          <p:grpSpPr>
            <a:xfrm>
              <a:off x="6096000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24" name="Isosceles Triangle 23">
                <a:extLst>
                  <a:ext uri="{FF2B5EF4-FFF2-40B4-BE49-F238E27FC236}">
                    <a16:creationId xmlns:a16="http://schemas.microsoft.com/office/drawing/2014/main" id="{66210F88-E250-9DE8-760E-6DBD8DAF857F}"/>
                  </a:ext>
                </a:extLst>
              </p:cNvPr>
              <p:cNvSpPr/>
              <p:nvPr/>
            </p:nvSpPr>
            <p:spPr>
              <a:xfrm rot="17342745">
                <a:off x="1464011" y="2908037"/>
                <a:ext cx="573824" cy="494676"/>
              </a:xfrm>
              <a:prstGeom prst="triangle">
                <a:avLst/>
              </a:prstGeom>
              <a:solidFill>
                <a:srgbClr val="990099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5" name="Parallelogram 24">
                <a:extLst>
                  <a:ext uri="{FF2B5EF4-FFF2-40B4-BE49-F238E27FC236}">
                    <a16:creationId xmlns:a16="http://schemas.microsoft.com/office/drawing/2014/main" id="{1B09D761-C823-0CDD-83D5-EFFC7CD70994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ffectLst>
                <a:outerShdw blurRad="317500" dist="1193800" dir="10800000" sx="67000" sy="67000" algn="r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214A9803-AD2E-4D56-F030-7550590F3D3D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990099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AA080805-6A6D-1197-9DD5-EFB65FA36C66}"/>
                </a:ext>
              </a:extLst>
            </p:cNvPr>
            <p:cNvSpPr txBox="1"/>
            <p:nvPr/>
          </p:nvSpPr>
          <p:spPr>
            <a:xfrm>
              <a:off x="7165427" y="2581275"/>
              <a:ext cx="96544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TARGET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04BD38F-7C5E-BF06-9E42-C5FF258302D5}"/>
                </a:ext>
              </a:extLst>
            </p:cNvPr>
            <p:cNvSpPr txBox="1"/>
            <p:nvPr/>
          </p:nvSpPr>
          <p:spPr>
            <a:xfrm>
              <a:off x="7007902" y="3429000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/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44" name="Graphic 43" descr="Alarm clock with solid fill">
              <a:extLst>
                <a:ext uri="{FF2B5EF4-FFF2-40B4-BE49-F238E27FC236}">
                  <a16:creationId xmlns:a16="http://schemas.microsoft.com/office/drawing/2014/main" id="{15984704-BF30-D846-A195-D79A707CB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7469024" y="4586341"/>
              <a:ext cx="505150" cy="505150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07999CD-5218-720E-4892-F7CB741DB6F1}"/>
              </a:ext>
            </a:extLst>
          </p:cNvPr>
          <p:cNvGrpSpPr/>
          <p:nvPr/>
        </p:nvGrpSpPr>
        <p:grpSpPr>
          <a:xfrm>
            <a:off x="8126948" y="1235364"/>
            <a:ext cx="4863999" cy="4572000"/>
            <a:chOff x="8126948" y="1235364"/>
            <a:chExt cx="4863999" cy="457200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9BFDB98-3EB3-AF83-E7CA-6293B227FAC0}"/>
                </a:ext>
              </a:extLst>
            </p:cNvPr>
            <p:cNvSpPr txBox="1"/>
            <p:nvPr/>
          </p:nvSpPr>
          <p:spPr>
            <a:xfrm>
              <a:off x="8126948" y="3048994"/>
              <a:ext cx="1526341" cy="2646878"/>
            </a:xfrm>
            <a:prstGeom prst="rect">
              <a:avLst/>
            </a:prstGeom>
            <a:noFill/>
            <a:effectLst>
              <a:outerShdw blurRad="190500" dist="76200" dir="8100000" algn="tr" rotWithShape="0">
                <a:prstClr val="black">
                  <a:alpha val="49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en-US" sz="16600" b="1" dirty="0">
                  <a:solidFill>
                    <a:srgbClr val="339933"/>
                  </a:solidFill>
                  <a:latin typeface="Objective" pitchFamily="50" charset="0"/>
                  <a:cs typeface="Arial" panose="020B0604020202020204" pitchFamily="34" charset="0"/>
                </a:rPr>
                <a:t>8</a:t>
              </a: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454C0F2-D308-C314-F5AE-F80C99CD834D}"/>
                </a:ext>
              </a:extLst>
            </p:cNvPr>
            <p:cNvGrpSpPr/>
            <p:nvPr/>
          </p:nvGrpSpPr>
          <p:grpSpPr>
            <a:xfrm>
              <a:off x="8751460" y="1235364"/>
              <a:ext cx="4239487" cy="4572000"/>
              <a:chOff x="895930" y="1235364"/>
              <a:chExt cx="4239487" cy="4572000"/>
            </a:xfrm>
            <a:solidFill>
              <a:srgbClr val="F3F5F4"/>
            </a:solidFill>
          </p:grpSpPr>
          <p:sp>
            <p:nvSpPr>
              <p:cNvPr id="9" name="Isosceles Triangle 8">
                <a:extLst>
                  <a:ext uri="{FF2B5EF4-FFF2-40B4-BE49-F238E27FC236}">
                    <a16:creationId xmlns:a16="http://schemas.microsoft.com/office/drawing/2014/main" id="{610F35AC-A029-AF29-DC62-160AC071A50D}"/>
                  </a:ext>
                </a:extLst>
              </p:cNvPr>
              <p:cNvSpPr/>
              <p:nvPr/>
            </p:nvSpPr>
            <p:spPr>
              <a:xfrm rot="17342745">
                <a:off x="1464011" y="2908037"/>
                <a:ext cx="573824" cy="494676"/>
              </a:xfrm>
              <a:prstGeom prst="triangle">
                <a:avLst/>
              </a:prstGeom>
              <a:solidFill>
                <a:srgbClr val="33993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Parallelogram 9">
                <a:extLst>
                  <a:ext uri="{FF2B5EF4-FFF2-40B4-BE49-F238E27FC236}">
                    <a16:creationId xmlns:a16="http://schemas.microsoft.com/office/drawing/2014/main" id="{67F75FD8-CE9C-B5A5-1382-F5B04FA9250B}"/>
                  </a:ext>
                </a:extLst>
              </p:cNvPr>
              <p:cNvSpPr/>
              <p:nvPr/>
            </p:nvSpPr>
            <p:spPr>
              <a:xfrm>
                <a:off x="895930" y="1235364"/>
                <a:ext cx="4239487" cy="4572000"/>
              </a:xfrm>
              <a:prstGeom prst="parallelogram">
                <a:avLst>
                  <a:gd name="adj" fmla="val 37049"/>
                </a:avLst>
              </a:prstGeom>
              <a:solidFill>
                <a:schemeClr val="tx2">
                  <a:lumMod val="50000"/>
                </a:schemeClr>
              </a:solidFill>
              <a:ln>
                <a:noFill/>
              </a:ln>
              <a:effectLst>
                <a:outerShdw blurRad="317500" dist="1193800" dir="10800000" sx="67000" sy="67000" algn="r" rotWithShape="0">
                  <a:prstClr val="black"/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D1FB418E-E391-3B45-AF69-F1A8228ED3C2}"/>
                  </a:ext>
                </a:extLst>
              </p:cNvPr>
              <p:cNvSpPr/>
              <p:nvPr/>
            </p:nvSpPr>
            <p:spPr>
              <a:xfrm>
                <a:off x="1507806" y="2447637"/>
                <a:ext cx="1526341" cy="628073"/>
              </a:xfrm>
              <a:custGeom>
                <a:avLst/>
                <a:gdLst>
                  <a:gd name="connsiteX0" fmla="*/ 215772 w 1526341"/>
                  <a:gd name="connsiteY0" fmla="*/ 0 h 628073"/>
                  <a:gd name="connsiteX1" fmla="*/ 1222466 w 1526341"/>
                  <a:gd name="connsiteY1" fmla="*/ 0 h 628073"/>
                  <a:gd name="connsiteX2" fmla="*/ 1526341 w 1526341"/>
                  <a:gd name="connsiteY2" fmla="*/ 314037 h 628073"/>
                  <a:gd name="connsiteX3" fmla="*/ 1222466 w 1526341"/>
                  <a:gd name="connsiteY3" fmla="*/ 628073 h 628073"/>
                  <a:gd name="connsiteX4" fmla="*/ 0 w 1526341"/>
                  <a:gd name="connsiteY4" fmla="*/ 628073 h 628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26341" h="628073">
                    <a:moveTo>
                      <a:pt x="215772" y="0"/>
                    </a:moveTo>
                    <a:lnTo>
                      <a:pt x="1222466" y="0"/>
                    </a:lnTo>
                    <a:cubicBezTo>
                      <a:pt x="1390275" y="0"/>
                      <a:pt x="1526341" y="140590"/>
                      <a:pt x="1526341" y="314037"/>
                    </a:cubicBezTo>
                    <a:cubicBezTo>
                      <a:pt x="1526341" y="487484"/>
                      <a:pt x="1390275" y="628073"/>
                      <a:pt x="1222466" y="628073"/>
                    </a:cubicBezTo>
                    <a:lnTo>
                      <a:pt x="0" y="628073"/>
                    </a:lnTo>
                    <a:close/>
                  </a:path>
                </a:pathLst>
              </a:custGeom>
              <a:solidFill>
                <a:srgbClr val="339933"/>
              </a:solidFill>
              <a:ln>
                <a:noFill/>
              </a:ln>
              <a:effectLst>
                <a:outerShdw blurRad="317500" dist="1524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518D992-06C1-0330-B70B-D43BC6DB31A1}"/>
                </a:ext>
              </a:extLst>
            </p:cNvPr>
            <p:cNvSpPr txBox="1"/>
            <p:nvPr/>
          </p:nvSpPr>
          <p:spPr>
            <a:xfrm>
              <a:off x="9653289" y="2581275"/>
              <a:ext cx="11088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SUCCESS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FA9B465-A5D1-3228-211B-B65EFE99FDB9}"/>
                </a:ext>
              </a:extLst>
            </p:cNvPr>
            <p:cNvSpPr txBox="1"/>
            <p:nvPr/>
          </p:nvSpPr>
          <p:spPr>
            <a:xfrm>
              <a:off x="9765260" y="3429000"/>
              <a:ext cx="1427394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50" dirty="0">
                  <a:solidFill>
                    <a:schemeClr val="bg1"/>
                  </a:solidFill>
                </a:rPr>
                <a:t>Lorem ipsum dolor sit amet, consectetuer adipiscing elit. Maecenas porttitor congue massa. Fuse poseur</a:t>
              </a:r>
            </a:p>
          </p:txBody>
        </p:sp>
        <p:pic>
          <p:nvPicPr>
            <p:cNvPr id="8" name="Graphic 7" descr="Calligraphy Pen with solid fill">
              <a:extLst>
                <a:ext uri="{FF2B5EF4-FFF2-40B4-BE49-F238E27FC236}">
                  <a16:creationId xmlns:a16="http://schemas.microsoft.com/office/drawing/2014/main" id="{D7FBF666-5C03-DB01-0B9F-42757E784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10257002" y="4586341"/>
              <a:ext cx="505150" cy="5051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4270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push/>
      </p:transition>
    </mc:Choice>
    <mc:Fallback>
      <p:transition spd="slow">
        <p:push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</TotalTime>
  <Words>358</Words>
  <Application>Microsoft Office PowerPoint</Application>
  <PresentationFormat>Widescreen</PresentationFormat>
  <Paragraphs>74</Paragraphs>
  <Slides>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Calibri Light</vt:lpstr>
      <vt:lpstr>League Spartan Black</vt:lpstr>
      <vt:lpstr>Objective</vt:lpstr>
      <vt:lpstr>Objective Black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9</cp:revision>
  <dcterms:created xsi:type="dcterms:W3CDTF">2023-12-21T07:06:14Z</dcterms:created>
  <dcterms:modified xsi:type="dcterms:W3CDTF">2024-10-28T13:45:21Z</dcterms:modified>
</cp:coreProperties>
</file>