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1" r:id="rId3"/>
    <p:sldId id="277" r:id="rId4"/>
    <p:sldId id="272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200"/>
    <a:srgbClr val="3AF200"/>
    <a:srgbClr val="2C90DB"/>
    <a:srgbClr val="E443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F8BD3-7281-D9FB-5363-0D9CF209A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AB1AEA-AF06-8CBF-B352-2F7D48740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6E970-263F-159A-9EBC-D5F5F05AF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20BBE-3BD6-123B-B807-798C5AD28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7A6E8-7AB2-FDAE-9175-94A372AE7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0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56064-E2F3-3C5B-E5F8-6A28F0A0A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C2282-EFD4-5128-305A-8C57CE0E9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D7115-1133-C730-0A5F-B048071A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37772-3C4E-C38C-199A-9D9AA07D8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3DBBD-DEA9-4E1D-A53C-FBD9F938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6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9EA311-586D-A20A-FF35-6F7DBB5DE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18B9C-4349-902F-3911-74135050F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565C1-F8CE-9E20-F814-F07652758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0B580-DF01-97B3-DE2A-18CDA141D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BDA7E-73DE-B1CB-B202-B94C1E6F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37EC2-6CA3-3AE9-EE4F-BA70FD4AD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BB1AD-9DA9-67A9-41F2-033C00772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096CB-3AD7-06EF-1D46-F9CDE8D7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DDA30-8070-915D-EBD8-5B5F9C52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81048-E645-CBE5-8636-F2CC3888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9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480F5-0029-47BE-857A-18E355EFE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D5D64-269A-E778-188E-92413E1F3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90278-EBDD-6076-9C6C-7D02453D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815BF-789C-9914-177A-2D9D2CB57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3EBE3-D751-485F-7488-450C97A3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87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64692-32FD-336F-BF9B-799F5E0A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A1036-E7B3-474D-D5C2-696D58445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FD138F-39DC-9C31-A6D0-05A9EA837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263F2-8CA2-4C99-C0C1-77327C7C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C3370-6AD2-C672-87DC-30FE5B82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C5DC2A-870D-E004-F2F0-530E676BF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1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989F-A54E-28DF-57F0-2F89C2DC7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AC7E0-9CBB-D0DD-310F-8C046F87D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AFE78-7E4C-0CED-7EEE-8CC83DED9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4886DA-D74E-B0B3-20AF-3B81C57FE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9F416-2C91-5721-68C0-090B34E92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190F5C-E9B7-1131-1123-252238A5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73256B-27E6-8B37-F951-109D5CDB6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44E33F-0C0D-EC87-42C4-4BF762BE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96C0A-DBAF-9777-8F7D-BB634ECF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EB4047-D6DA-7152-F0A3-3FBE5359B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9EE8D-F462-6036-71E5-65BBC6EB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ACC89E-590B-A573-5FD7-0907AE41D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8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CCEDC8-BF7A-0C69-7413-31AF87325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409893-D67D-A76C-0685-421DADD6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C62D3-F777-3C57-07F9-DB564950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9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32078-5306-3AD1-1B0B-B01B2A54D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350EB-10C6-4518-0505-7FB48A4DB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C7B768-1524-81C3-2945-AF27ABD4C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D69C6B-5D2D-7C63-EAD1-BC791B93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1F67B-38CA-84F7-58CE-E9E0524E4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F0626-4153-1FD3-82A6-651D46C2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3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125A4-D28F-F0D5-0BB9-81AFACEF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5E988D-894D-C6A3-D650-8FBED878A1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65048-3A25-9F4F-5255-3AC142AC2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DFD1B1-B7F3-A0B8-6727-0C0AE44AD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B4C4D-C58C-B774-5ED8-699931E2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4DF5D-1713-2A18-0D62-096D0D51A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5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3364D1-DD99-E2E3-3B5B-5DF2A1E8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4BD68-33FE-3429-EFC2-0DFE71A5E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9D658-4B87-E53A-9EB2-CD5F328E6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99E4-5C2B-49DB-8840-4EC35D10062A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DF554-D57B-E737-9EC2-9BCF785E4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602F9-002B-20FD-F7C8-C3D3805DD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5330C-7FF3-4B23-B71A-42FF7643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2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yznftKKSTDfJdH97pphHCg/" TargetMode="External"/><Relationship Id="rId2" Type="http://schemas.openxmlformats.org/officeDocument/2006/relationships/hyperlink" Target="https://www.vecteezy.com/video/3448902-futuristic-mesh-glowing-blue-dots-digital-luxurious-sparkling-wav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hmbycbiVN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3BCBA9-EEDB-4769-C744-AF2277F067C0}"/>
              </a:ext>
            </a:extLst>
          </p:cNvPr>
          <p:cNvSpPr txBox="1"/>
          <p:nvPr/>
        </p:nvSpPr>
        <p:spPr>
          <a:xfrm>
            <a:off x="1136649" y="1463218"/>
            <a:ext cx="9918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2"/>
              </a:rPr>
              <a:t>https://www.vecteezy.com/video/3448902-futuristic-mesh-glowing-blue-dots-digital-luxurious-sparkling-wave</a:t>
            </a:r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E3DEA-8C2C-08CF-C6DF-1D58C3FDBE82}"/>
              </a:ext>
            </a:extLst>
          </p:cNvPr>
          <p:cNvSpPr txBox="1"/>
          <p:nvPr/>
        </p:nvSpPr>
        <p:spPr>
          <a:xfrm>
            <a:off x="2070101" y="214075"/>
            <a:ext cx="8051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Use Link Below To Download Video Backgrounds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2AEBE-8E3F-B50C-17C4-6FF28F0FDBF9}"/>
              </a:ext>
            </a:extLst>
          </p:cNvPr>
          <p:cNvSpPr txBox="1"/>
          <p:nvPr/>
        </p:nvSpPr>
        <p:spPr>
          <a:xfrm>
            <a:off x="5283201" y="807869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3962F-7159-0B69-6114-F2D74B086E4B}"/>
              </a:ext>
            </a:extLst>
          </p:cNvPr>
          <p:cNvSpPr txBox="1"/>
          <p:nvPr/>
        </p:nvSpPr>
        <p:spPr>
          <a:xfrm>
            <a:off x="2070099" y="2487899"/>
            <a:ext cx="8051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5723D-854C-26FE-E662-A0464F4B429A}"/>
              </a:ext>
            </a:extLst>
          </p:cNvPr>
          <p:cNvSpPr txBox="1"/>
          <p:nvPr/>
        </p:nvSpPr>
        <p:spPr>
          <a:xfrm>
            <a:off x="2070099" y="3737042"/>
            <a:ext cx="8051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3"/>
              </a:rPr>
              <a:t>https://www.youtube.com/channel/UCyznftKKSTDfJdH97pphHCg/</a:t>
            </a:r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9BBFA-DF70-7C19-AEF3-EC055351F57F}"/>
              </a:ext>
            </a:extLst>
          </p:cNvPr>
          <p:cNvSpPr txBox="1"/>
          <p:nvPr/>
        </p:nvSpPr>
        <p:spPr>
          <a:xfrm>
            <a:off x="5283201" y="3081693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3F2DDA-9FEE-1B2F-A97F-C36AFEC7C195}"/>
              </a:ext>
            </a:extLst>
          </p:cNvPr>
          <p:cNvSpPr txBox="1"/>
          <p:nvPr/>
        </p:nvSpPr>
        <p:spPr>
          <a:xfrm>
            <a:off x="2070097" y="4761723"/>
            <a:ext cx="8051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24DA7C-54DB-9DF0-D7C0-79F1F02C2F4A}"/>
              </a:ext>
            </a:extLst>
          </p:cNvPr>
          <p:cNvSpPr txBox="1"/>
          <p:nvPr/>
        </p:nvSpPr>
        <p:spPr>
          <a:xfrm>
            <a:off x="2070096" y="6010867"/>
            <a:ext cx="8051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4"/>
              </a:rPr>
              <a:t>https://www.youtube.com/watch?v=-hmbycbiVNc</a:t>
            </a:r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C3AD13-6C74-CC67-68A6-C6C45ECD9F9D}"/>
              </a:ext>
            </a:extLst>
          </p:cNvPr>
          <p:cNvSpPr txBox="1"/>
          <p:nvPr/>
        </p:nvSpPr>
        <p:spPr>
          <a:xfrm>
            <a:off x="5283197" y="5355517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👇</a:t>
            </a:r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C14FF"/>
            </a:gs>
            <a:gs pos="96000">
              <a:srgbClr val="5200D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37ADD1-E118-7B3B-61B9-4C0113C011E8}"/>
              </a:ext>
            </a:extLst>
          </p:cNvPr>
          <p:cNvGrpSpPr/>
          <p:nvPr/>
        </p:nvGrpSpPr>
        <p:grpSpPr>
          <a:xfrm>
            <a:off x="3417157" y="7467825"/>
            <a:ext cx="5357687" cy="1569660"/>
            <a:chOff x="2020809" y="2475671"/>
            <a:chExt cx="5357687" cy="1569660"/>
          </a:xfrm>
        </p:grpSpPr>
        <p:sp>
          <p:nvSpPr>
            <p:cNvPr id="3" name="S">
              <a:extLst>
                <a:ext uri="{FF2B5EF4-FFF2-40B4-BE49-F238E27FC236}">
                  <a16:creationId xmlns:a16="http://schemas.microsoft.com/office/drawing/2014/main" id="{7E7FF7B6-D387-E60D-EB69-20CF43A93D53}"/>
                </a:ext>
              </a:extLst>
            </p:cNvPr>
            <p:cNvSpPr txBox="1"/>
            <p:nvPr/>
          </p:nvSpPr>
          <p:spPr>
            <a:xfrm>
              <a:off x="5732652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S</a:t>
              </a:r>
            </a:p>
          </p:txBody>
        </p:sp>
        <p:sp>
          <p:nvSpPr>
            <p:cNvPr id="5" name="K">
              <a:extLst>
                <a:ext uri="{FF2B5EF4-FFF2-40B4-BE49-F238E27FC236}">
                  <a16:creationId xmlns:a16="http://schemas.microsoft.com/office/drawing/2014/main" id="{4F02733E-56AB-A1D1-3ED3-8E14B9088F8F}"/>
                </a:ext>
              </a:extLst>
            </p:cNvPr>
            <p:cNvSpPr txBox="1"/>
            <p:nvPr/>
          </p:nvSpPr>
          <p:spPr>
            <a:xfrm>
              <a:off x="507543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K</a:t>
              </a:r>
            </a:p>
          </p:txBody>
        </p:sp>
        <p:sp>
          <p:nvSpPr>
            <p:cNvPr id="6" name="N">
              <a:extLst>
                <a:ext uri="{FF2B5EF4-FFF2-40B4-BE49-F238E27FC236}">
                  <a16:creationId xmlns:a16="http://schemas.microsoft.com/office/drawing/2014/main" id="{B265AD41-F6D6-BC98-554D-72696637C9E7}"/>
                </a:ext>
              </a:extLst>
            </p:cNvPr>
            <p:cNvSpPr txBox="1"/>
            <p:nvPr/>
          </p:nvSpPr>
          <p:spPr>
            <a:xfrm>
              <a:off x="433440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N</a:t>
              </a:r>
            </a:p>
          </p:txBody>
        </p:sp>
        <p:sp>
          <p:nvSpPr>
            <p:cNvPr id="7" name="A">
              <a:extLst>
                <a:ext uri="{FF2B5EF4-FFF2-40B4-BE49-F238E27FC236}">
                  <a16:creationId xmlns:a16="http://schemas.microsoft.com/office/drawing/2014/main" id="{5B89BEBE-F62B-C9CF-2FE4-578B553EBD4A}"/>
                </a:ext>
              </a:extLst>
            </p:cNvPr>
            <p:cNvSpPr txBox="1"/>
            <p:nvPr/>
          </p:nvSpPr>
          <p:spPr>
            <a:xfrm>
              <a:off x="3511483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A</a:t>
              </a:r>
            </a:p>
          </p:txBody>
        </p:sp>
        <p:sp>
          <p:nvSpPr>
            <p:cNvPr id="9" name="H">
              <a:extLst>
                <a:ext uri="{FF2B5EF4-FFF2-40B4-BE49-F238E27FC236}">
                  <a16:creationId xmlns:a16="http://schemas.microsoft.com/office/drawing/2014/main" id="{DA59202B-9B79-4210-F554-2920134B7BC8}"/>
                </a:ext>
              </a:extLst>
            </p:cNvPr>
            <p:cNvSpPr txBox="1"/>
            <p:nvPr/>
          </p:nvSpPr>
          <p:spPr>
            <a:xfrm>
              <a:off x="2725200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H</a:t>
              </a:r>
            </a:p>
          </p:txBody>
        </p:sp>
        <p:sp>
          <p:nvSpPr>
            <p:cNvPr id="10" name="T">
              <a:extLst>
                <a:ext uri="{FF2B5EF4-FFF2-40B4-BE49-F238E27FC236}">
                  <a16:creationId xmlns:a16="http://schemas.microsoft.com/office/drawing/2014/main" id="{2D0261B2-70F9-3294-EC69-08E14CE36CBC}"/>
                </a:ext>
              </a:extLst>
            </p:cNvPr>
            <p:cNvSpPr txBox="1"/>
            <p:nvPr/>
          </p:nvSpPr>
          <p:spPr>
            <a:xfrm>
              <a:off x="2020809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T</a:t>
              </a: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2DB78B1-2CA2-73F0-D7FA-A1CC9132B4CB}"/>
              </a:ext>
            </a:extLst>
          </p:cNvPr>
          <p:cNvSpPr/>
          <p:nvPr/>
        </p:nvSpPr>
        <p:spPr>
          <a:xfrm>
            <a:off x="-7425545" y="-902691"/>
            <a:ext cx="29109090" cy="19736126"/>
          </a:xfrm>
          <a:custGeom>
            <a:avLst/>
            <a:gdLst>
              <a:gd name="connsiteX0" fmla="*/ 3091337 w 18198114"/>
              <a:gd name="connsiteY0" fmla="*/ 374413 h 11010100"/>
              <a:gd name="connsiteX1" fmla="*/ 3149394 w 18198114"/>
              <a:gd name="connsiteY1" fmla="*/ 432470 h 11010100"/>
              <a:gd name="connsiteX2" fmla="*/ 6037737 w 18198114"/>
              <a:gd name="connsiteY2" fmla="*/ 1666184 h 11010100"/>
              <a:gd name="connsiteX3" fmla="*/ 7111794 w 18198114"/>
              <a:gd name="connsiteY3" fmla="*/ 3959442 h 11010100"/>
              <a:gd name="connsiteX4" fmla="*/ 10870994 w 18198114"/>
              <a:gd name="connsiteY4" fmla="*/ 4902870 h 11010100"/>
              <a:gd name="connsiteX5" fmla="*/ 12278879 w 18198114"/>
              <a:gd name="connsiteY5" fmla="*/ 7050984 h 11010100"/>
              <a:gd name="connsiteX6" fmla="*/ 14339908 w 18198114"/>
              <a:gd name="connsiteY6" fmla="*/ 7384813 h 11010100"/>
              <a:gd name="connsiteX7" fmla="*/ 18084594 w 18198114"/>
              <a:gd name="connsiteY7" fmla="*/ 10157042 h 11010100"/>
              <a:gd name="connsiteX8" fmla="*/ 9593737 w 18198114"/>
              <a:gd name="connsiteY8" fmla="*/ 10403784 h 11010100"/>
              <a:gd name="connsiteX9" fmla="*/ 1814079 w 18198114"/>
              <a:gd name="connsiteY9" fmla="*/ 10273156 h 11010100"/>
              <a:gd name="connsiteX10" fmla="*/ 72365 w 18198114"/>
              <a:gd name="connsiteY10" fmla="*/ 998527 h 11010100"/>
              <a:gd name="connsiteX11" fmla="*/ 3381622 w 18198114"/>
              <a:gd name="connsiteY11" fmla="*/ 200242 h 11010100"/>
              <a:gd name="connsiteX12" fmla="*/ 4499222 w 18198114"/>
              <a:gd name="connsiteY12" fmla="*/ 490527 h 11010100"/>
              <a:gd name="connsiteX0" fmla="*/ 3091337 w 18264197"/>
              <a:gd name="connsiteY0" fmla="*/ 374413 h 11010100"/>
              <a:gd name="connsiteX1" fmla="*/ 3149394 w 18264197"/>
              <a:gd name="connsiteY1" fmla="*/ 432470 h 11010100"/>
              <a:gd name="connsiteX2" fmla="*/ 6037737 w 18264197"/>
              <a:gd name="connsiteY2" fmla="*/ 1666184 h 11010100"/>
              <a:gd name="connsiteX3" fmla="*/ 7111794 w 18264197"/>
              <a:gd name="connsiteY3" fmla="*/ 3959442 h 11010100"/>
              <a:gd name="connsiteX4" fmla="*/ 10870994 w 18264197"/>
              <a:gd name="connsiteY4" fmla="*/ 4902870 h 11010100"/>
              <a:gd name="connsiteX5" fmla="*/ 12278879 w 18264197"/>
              <a:gd name="connsiteY5" fmla="*/ 7050984 h 11010100"/>
              <a:gd name="connsiteX6" fmla="*/ 15142290 w 18264197"/>
              <a:gd name="connsiteY6" fmla="*/ 7873670 h 11010100"/>
              <a:gd name="connsiteX7" fmla="*/ 18084594 w 18264197"/>
              <a:gd name="connsiteY7" fmla="*/ 10157042 h 11010100"/>
              <a:gd name="connsiteX8" fmla="*/ 9593737 w 18264197"/>
              <a:gd name="connsiteY8" fmla="*/ 10403784 h 11010100"/>
              <a:gd name="connsiteX9" fmla="*/ 1814079 w 18264197"/>
              <a:gd name="connsiteY9" fmla="*/ 10273156 h 11010100"/>
              <a:gd name="connsiteX10" fmla="*/ 72365 w 18264197"/>
              <a:gd name="connsiteY10" fmla="*/ 998527 h 11010100"/>
              <a:gd name="connsiteX11" fmla="*/ 3381622 w 18264197"/>
              <a:gd name="connsiteY11" fmla="*/ 200242 h 11010100"/>
              <a:gd name="connsiteX12" fmla="*/ 4499222 w 18264197"/>
              <a:gd name="connsiteY12" fmla="*/ 490527 h 11010100"/>
              <a:gd name="connsiteX0" fmla="*/ 3091337 w 18259913"/>
              <a:gd name="connsiteY0" fmla="*/ 374413 h 11010100"/>
              <a:gd name="connsiteX1" fmla="*/ 3149394 w 18259913"/>
              <a:gd name="connsiteY1" fmla="*/ 432470 h 11010100"/>
              <a:gd name="connsiteX2" fmla="*/ 6037737 w 18259913"/>
              <a:gd name="connsiteY2" fmla="*/ 1666184 h 11010100"/>
              <a:gd name="connsiteX3" fmla="*/ 7111794 w 18259913"/>
              <a:gd name="connsiteY3" fmla="*/ 3959442 h 11010100"/>
              <a:gd name="connsiteX4" fmla="*/ 10870994 w 18259913"/>
              <a:gd name="connsiteY4" fmla="*/ 4902870 h 11010100"/>
              <a:gd name="connsiteX5" fmla="*/ 12838115 w 18259913"/>
              <a:gd name="connsiteY5" fmla="*/ 6753419 h 11010100"/>
              <a:gd name="connsiteX6" fmla="*/ 15142290 w 18259913"/>
              <a:gd name="connsiteY6" fmla="*/ 7873670 h 11010100"/>
              <a:gd name="connsiteX7" fmla="*/ 18084594 w 18259913"/>
              <a:gd name="connsiteY7" fmla="*/ 10157042 h 11010100"/>
              <a:gd name="connsiteX8" fmla="*/ 9593737 w 18259913"/>
              <a:gd name="connsiteY8" fmla="*/ 10403784 h 11010100"/>
              <a:gd name="connsiteX9" fmla="*/ 1814079 w 18259913"/>
              <a:gd name="connsiteY9" fmla="*/ 10273156 h 11010100"/>
              <a:gd name="connsiteX10" fmla="*/ 72365 w 18259913"/>
              <a:gd name="connsiteY10" fmla="*/ 998527 h 11010100"/>
              <a:gd name="connsiteX11" fmla="*/ 3381622 w 18259913"/>
              <a:gd name="connsiteY11" fmla="*/ 200242 h 11010100"/>
              <a:gd name="connsiteX12" fmla="*/ 4499222 w 18259913"/>
              <a:gd name="connsiteY12" fmla="*/ 490527 h 11010100"/>
              <a:gd name="connsiteX0" fmla="*/ 3091337 w 18239844"/>
              <a:gd name="connsiteY0" fmla="*/ 374413 h 11010100"/>
              <a:gd name="connsiteX1" fmla="*/ 3149394 w 18239844"/>
              <a:gd name="connsiteY1" fmla="*/ 432470 h 11010100"/>
              <a:gd name="connsiteX2" fmla="*/ 6037737 w 18239844"/>
              <a:gd name="connsiteY2" fmla="*/ 1666184 h 11010100"/>
              <a:gd name="connsiteX3" fmla="*/ 7111794 w 18239844"/>
              <a:gd name="connsiteY3" fmla="*/ 3959442 h 11010100"/>
              <a:gd name="connsiteX4" fmla="*/ 10870994 w 18239844"/>
              <a:gd name="connsiteY4" fmla="*/ 4902870 h 11010100"/>
              <a:gd name="connsiteX5" fmla="*/ 12838115 w 18239844"/>
              <a:gd name="connsiteY5" fmla="*/ 6753419 h 11010100"/>
              <a:gd name="connsiteX6" fmla="*/ 14923458 w 18239844"/>
              <a:gd name="connsiteY6" fmla="*/ 8575074 h 11010100"/>
              <a:gd name="connsiteX7" fmla="*/ 18084594 w 18239844"/>
              <a:gd name="connsiteY7" fmla="*/ 10157042 h 11010100"/>
              <a:gd name="connsiteX8" fmla="*/ 9593737 w 18239844"/>
              <a:gd name="connsiteY8" fmla="*/ 10403784 h 11010100"/>
              <a:gd name="connsiteX9" fmla="*/ 1814079 w 18239844"/>
              <a:gd name="connsiteY9" fmla="*/ 10273156 h 11010100"/>
              <a:gd name="connsiteX10" fmla="*/ 72365 w 18239844"/>
              <a:gd name="connsiteY10" fmla="*/ 998527 h 11010100"/>
              <a:gd name="connsiteX11" fmla="*/ 3381622 w 18239844"/>
              <a:gd name="connsiteY11" fmla="*/ 200242 h 11010100"/>
              <a:gd name="connsiteX12" fmla="*/ 4499222 w 18239844"/>
              <a:gd name="connsiteY12" fmla="*/ 490527 h 11010100"/>
              <a:gd name="connsiteX0" fmla="*/ 3091337 w 18242375"/>
              <a:gd name="connsiteY0" fmla="*/ 374413 h 11010100"/>
              <a:gd name="connsiteX1" fmla="*/ 3149394 w 18242375"/>
              <a:gd name="connsiteY1" fmla="*/ 432470 h 11010100"/>
              <a:gd name="connsiteX2" fmla="*/ 6037737 w 18242375"/>
              <a:gd name="connsiteY2" fmla="*/ 1666184 h 11010100"/>
              <a:gd name="connsiteX3" fmla="*/ 7111794 w 18242375"/>
              <a:gd name="connsiteY3" fmla="*/ 3959442 h 11010100"/>
              <a:gd name="connsiteX4" fmla="*/ 10870994 w 18242375"/>
              <a:gd name="connsiteY4" fmla="*/ 4902870 h 11010100"/>
              <a:gd name="connsiteX5" fmla="*/ 12449081 w 18242375"/>
              <a:gd name="connsiteY5" fmla="*/ 6880947 h 11010100"/>
              <a:gd name="connsiteX6" fmla="*/ 14923458 w 18242375"/>
              <a:gd name="connsiteY6" fmla="*/ 8575074 h 11010100"/>
              <a:gd name="connsiteX7" fmla="*/ 18084594 w 18242375"/>
              <a:gd name="connsiteY7" fmla="*/ 10157042 h 11010100"/>
              <a:gd name="connsiteX8" fmla="*/ 9593737 w 18242375"/>
              <a:gd name="connsiteY8" fmla="*/ 10403784 h 11010100"/>
              <a:gd name="connsiteX9" fmla="*/ 1814079 w 18242375"/>
              <a:gd name="connsiteY9" fmla="*/ 10273156 h 11010100"/>
              <a:gd name="connsiteX10" fmla="*/ 72365 w 18242375"/>
              <a:gd name="connsiteY10" fmla="*/ 998527 h 11010100"/>
              <a:gd name="connsiteX11" fmla="*/ 3381622 w 18242375"/>
              <a:gd name="connsiteY11" fmla="*/ 200242 h 11010100"/>
              <a:gd name="connsiteX12" fmla="*/ 4499222 w 18242375"/>
              <a:gd name="connsiteY12" fmla="*/ 490527 h 11010100"/>
              <a:gd name="connsiteX0" fmla="*/ 3091337 w 18283071"/>
              <a:gd name="connsiteY0" fmla="*/ 374413 h 11010100"/>
              <a:gd name="connsiteX1" fmla="*/ 3149394 w 18283071"/>
              <a:gd name="connsiteY1" fmla="*/ 432470 h 11010100"/>
              <a:gd name="connsiteX2" fmla="*/ 6037737 w 18283071"/>
              <a:gd name="connsiteY2" fmla="*/ 1666184 h 11010100"/>
              <a:gd name="connsiteX3" fmla="*/ 7111794 w 18283071"/>
              <a:gd name="connsiteY3" fmla="*/ 3959442 h 11010100"/>
              <a:gd name="connsiteX4" fmla="*/ 10870994 w 18283071"/>
              <a:gd name="connsiteY4" fmla="*/ 4902870 h 11010100"/>
              <a:gd name="connsiteX5" fmla="*/ 12449081 w 18283071"/>
              <a:gd name="connsiteY5" fmla="*/ 6880947 h 11010100"/>
              <a:gd name="connsiteX6" fmla="*/ 15336807 w 18283071"/>
              <a:gd name="connsiteY6" fmla="*/ 8149981 h 11010100"/>
              <a:gd name="connsiteX7" fmla="*/ 18084594 w 18283071"/>
              <a:gd name="connsiteY7" fmla="*/ 10157042 h 11010100"/>
              <a:gd name="connsiteX8" fmla="*/ 9593737 w 18283071"/>
              <a:gd name="connsiteY8" fmla="*/ 10403784 h 11010100"/>
              <a:gd name="connsiteX9" fmla="*/ 1814079 w 18283071"/>
              <a:gd name="connsiteY9" fmla="*/ 10273156 h 11010100"/>
              <a:gd name="connsiteX10" fmla="*/ 72365 w 18283071"/>
              <a:gd name="connsiteY10" fmla="*/ 998527 h 11010100"/>
              <a:gd name="connsiteX11" fmla="*/ 3381622 w 18283071"/>
              <a:gd name="connsiteY11" fmla="*/ 200242 h 11010100"/>
              <a:gd name="connsiteX12" fmla="*/ 4499222 w 18283071"/>
              <a:gd name="connsiteY12" fmla="*/ 490527 h 11010100"/>
              <a:gd name="connsiteX0" fmla="*/ 3091337 w 18326758"/>
              <a:gd name="connsiteY0" fmla="*/ 374413 h 11010100"/>
              <a:gd name="connsiteX1" fmla="*/ 3149394 w 18326758"/>
              <a:gd name="connsiteY1" fmla="*/ 432470 h 11010100"/>
              <a:gd name="connsiteX2" fmla="*/ 6037737 w 18326758"/>
              <a:gd name="connsiteY2" fmla="*/ 1666184 h 11010100"/>
              <a:gd name="connsiteX3" fmla="*/ 7111794 w 18326758"/>
              <a:gd name="connsiteY3" fmla="*/ 3959442 h 11010100"/>
              <a:gd name="connsiteX4" fmla="*/ 10870994 w 18326758"/>
              <a:gd name="connsiteY4" fmla="*/ 4902870 h 11010100"/>
              <a:gd name="connsiteX5" fmla="*/ 12449081 w 18326758"/>
              <a:gd name="connsiteY5" fmla="*/ 6880947 h 11010100"/>
              <a:gd name="connsiteX6" fmla="*/ 15701526 w 18326758"/>
              <a:gd name="connsiteY6" fmla="*/ 7767397 h 11010100"/>
              <a:gd name="connsiteX7" fmla="*/ 18084594 w 18326758"/>
              <a:gd name="connsiteY7" fmla="*/ 10157042 h 11010100"/>
              <a:gd name="connsiteX8" fmla="*/ 9593737 w 18326758"/>
              <a:gd name="connsiteY8" fmla="*/ 10403784 h 11010100"/>
              <a:gd name="connsiteX9" fmla="*/ 1814079 w 18326758"/>
              <a:gd name="connsiteY9" fmla="*/ 10273156 h 11010100"/>
              <a:gd name="connsiteX10" fmla="*/ 72365 w 18326758"/>
              <a:gd name="connsiteY10" fmla="*/ 998527 h 11010100"/>
              <a:gd name="connsiteX11" fmla="*/ 3381622 w 18326758"/>
              <a:gd name="connsiteY11" fmla="*/ 200242 h 11010100"/>
              <a:gd name="connsiteX12" fmla="*/ 4499222 w 18326758"/>
              <a:gd name="connsiteY12" fmla="*/ 490527 h 11010100"/>
              <a:gd name="connsiteX0" fmla="*/ 3091337 w 18371607"/>
              <a:gd name="connsiteY0" fmla="*/ 374413 h 11010100"/>
              <a:gd name="connsiteX1" fmla="*/ 3149394 w 18371607"/>
              <a:gd name="connsiteY1" fmla="*/ 432470 h 11010100"/>
              <a:gd name="connsiteX2" fmla="*/ 6037737 w 18371607"/>
              <a:gd name="connsiteY2" fmla="*/ 1666184 h 11010100"/>
              <a:gd name="connsiteX3" fmla="*/ 7111794 w 18371607"/>
              <a:gd name="connsiteY3" fmla="*/ 3959442 h 11010100"/>
              <a:gd name="connsiteX4" fmla="*/ 10870994 w 18371607"/>
              <a:gd name="connsiteY4" fmla="*/ 4902870 h 11010100"/>
              <a:gd name="connsiteX5" fmla="*/ 12449081 w 18371607"/>
              <a:gd name="connsiteY5" fmla="*/ 6880947 h 11010100"/>
              <a:gd name="connsiteX6" fmla="*/ 15701526 w 18371607"/>
              <a:gd name="connsiteY6" fmla="*/ 7767397 h 11010100"/>
              <a:gd name="connsiteX7" fmla="*/ 18084594 w 18371607"/>
              <a:gd name="connsiteY7" fmla="*/ 10157042 h 11010100"/>
              <a:gd name="connsiteX8" fmla="*/ 9593737 w 18371607"/>
              <a:gd name="connsiteY8" fmla="*/ 10403784 h 11010100"/>
              <a:gd name="connsiteX9" fmla="*/ 1814079 w 18371607"/>
              <a:gd name="connsiteY9" fmla="*/ 10273156 h 11010100"/>
              <a:gd name="connsiteX10" fmla="*/ 72365 w 18371607"/>
              <a:gd name="connsiteY10" fmla="*/ 998527 h 11010100"/>
              <a:gd name="connsiteX11" fmla="*/ 3381622 w 18371607"/>
              <a:gd name="connsiteY11" fmla="*/ 200242 h 11010100"/>
              <a:gd name="connsiteX12" fmla="*/ 4499222 w 18371607"/>
              <a:gd name="connsiteY12" fmla="*/ 490527 h 11010100"/>
              <a:gd name="connsiteX0" fmla="*/ 3091337 w 18576801"/>
              <a:gd name="connsiteY0" fmla="*/ 374413 h 11010100"/>
              <a:gd name="connsiteX1" fmla="*/ 3149394 w 18576801"/>
              <a:gd name="connsiteY1" fmla="*/ 432470 h 11010100"/>
              <a:gd name="connsiteX2" fmla="*/ 6037737 w 18576801"/>
              <a:gd name="connsiteY2" fmla="*/ 1666184 h 11010100"/>
              <a:gd name="connsiteX3" fmla="*/ 7111794 w 18576801"/>
              <a:gd name="connsiteY3" fmla="*/ 3959442 h 11010100"/>
              <a:gd name="connsiteX4" fmla="*/ 10870994 w 18576801"/>
              <a:gd name="connsiteY4" fmla="*/ 4902870 h 11010100"/>
              <a:gd name="connsiteX5" fmla="*/ 12449081 w 18576801"/>
              <a:gd name="connsiteY5" fmla="*/ 6880947 h 11010100"/>
              <a:gd name="connsiteX6" fmla="*/ 16649795 w 18576801"/>
              <a:gd name="connsiteY6" fmla="*/ 7894925 h 11010100"/>
              <a:gd name="connsiteX7" fmla="*/ 18084594 w 18576801"/>
              <a:gd name="connsiteY7" fmla="*/ 10157042 h 11010100"/>
              <a:gd name="connsiteX8" fmla="*/ 9593737 w 18576801"/>
              <a:gd name="connsiteY8" fmla="*/ 10403784 h 11010100"/>
              <a:gd name="connsiteX9" fmla="*/ 1814079 w 18576801"/>
              <a:gd name="connsiteY9" fmla="*/ 10273156 h 11010100"/>
              <a:gd name="connsiteX10" fmla="*/ 72365 w 18576801"/>
              <a:gd name="connsiteY10" fmla="*/ 998527 h 11010100"/>
              <a:gd name="connsiteX11" fmla="*/ 3381622 w 18576801"/>
              <a:gd name="connsiteY11" fmla="*/ 200242 h 11010100"/>
              <a:gd name="connsiteX12" fmla="*/ 4499222 w 18576801"/>
              <a:gd name="connsiteY12" fmla="*/ 490527 h 110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6801" h="11010100">
                <a:moveTo>
                  <a:pt x="3091337" y="374413"/>
                </a:moveTo>
                <a:cubicBezTo>
                  <a:pt x="2874832" y="295794"/>
                  <a:pt x="2658327" y="217175"/>
                  <a:pt x="3149394" y="432470"/>
                </a:cubicBezTo>
                <a:cubicBezTo>
                  <a:pt x="3640461" y="647765"/>
                  <a:pt x="5377337" y="1078355"/>
                  <a:pt x="6037737" y="1666184"/>
                </a:cubicBezTo>
                <a:cubicBezTo>
                  <a:pt x="6698137" y="2254013"/>
                  <a:pt x="6306251" y="3419994"/>
                  <a:pt x="7111794" y="3959442"/>
                </a:cubicBezTo>
                <a:cubicBezTo>
                  <a:pt x="7917337" y="4498890"/>
                  <a:pt x="9981446" y="4415953"/>
                  <a:pt x="10870994" y="4902870"/>
                </a:cubicBezTo>
                <a:cubicBezTo>
                  <a:pt x="11760542" y="5389787"/>
                  <a:pt x="11485948" y="6382271"/>
                  <a:pt x="12449081" y="6880947"/>
                </a:cubicBezTo>
                <a:cubicBezTo>
                  <a:pt x="13412214" y="7379623"/>
                  <a:pt x="15151307" y="6945070"/>
                  <a:pt x="16649795" y="7894925"/>
                </a:cubicBezTo>
                <a:cubicBezTo>
                  <a:pt x="18148283" y="8844780"/>
                  <a:pt x="19260604" y="9738899"/>
                  <a:pt x="18084594" y="10157042"/>
                </a:cubicBezTo>
                <a:cubicBezTo>
                  <a:pt x="16908584" y="10575185"/>
                  <a:pt x="9593737" y="10403784"/>
                  <a:pt x="9593737" y="10403784"/>
                </a:cubicBezTo>
                <a:cubicBezTo>
                  <a:pt x="6881985" y="10423136"/>
                  <a:pt x="3400974" y="11840699"/>
                  <a:pt x="1814079" y="10273156"/>
                </a:cubicBezTo>
                <a:cubicBezTo>
                  <a:pt x="227184" y="8705613"/>
                  <a:pt x="-188892" y="2677346"/>
                  <a:pt x="72365" y="998527"/>
                </a:cubicBezTo>
                <a:cubicBezTo>
                  <a:pt x="333622" y="-680292"/>
                  <a:pt x="2643812" y="284909"/>
                  <a:pt x="3381622" y="200242"/>
                </a:cubicBezTo>
                <a:cubicBezTo>
                  <a:pt x="4119432" y="115575"/>
                  <a:pt x="4309327" y="303051"/>
                  <a:pt x="4499222" y="490527"/>
                </a:cubicBezTo>
              </a:path>
            </a:pathLst>
          </a:custGeom>
          <a:gradFill flip="none" rotWithShape="1">
            <a:gsLst>
              <a:gs pos="32000">
                <a:srgbClr val="6C14FF"/>
              </a:gs>
              <a:gs pos="100000">
                <a:srgbClr val="9D66FF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622300" dist="152400" dir="18900000" algn="b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3D4EC6B-4312-7AD4-3A00-D805972FAAFA}"/>
              </a:ext>
            </a:extLst>
          </p:cNvPr>
          <p:cNvSpPr/>
          <p:nvPr/>
        </p:nvSpPr>
        <p:spPr>
          <a:xfrm rot="374909">
            <a:off x="7112556" y="-2652025"/>
            <a:ext cx="15439434" cy="13484059"/>
          </a:xfrm>
          <a:custGeom>
            <a:avLst/>
            <a:gdLst>
              <a:gd name="connsiteX0" fmla="*/ 435705 w 12279962"/>
              <a:gd name="connsiteY0" fmla="*/ 1240088 h 10651806"/>
              <a:gd name="connsiteX1" fmla="*/ 1586080 w 12279962"/>
              <a:gd name="connsiteY1" fmla="*/ 5192655 h 10651806"/>
              <a:gd name="connsiteX2" fmla="*/ 4742234 w 12279962"/>
              <a:gd name="connsiteY2" fmla="*/ 6136552 h 10651806"/>
              <a:gd name="connsiteX3" fmla="*/ 6246570 w 12279962"/>
              <a:gd name="connsiteY3" fmla="*/ 8437300 h 10651806"/>
              <a:gd name="connsiteX4" fmla="*/ 7455938 w 12279962"/>
              <a:gd name="connsiteY4" fmla="*/ 10649559 h 10651806"/>
              <a:gd name="connsiteX5" fmla="*/ 12204918 w 12279962"/>
              <a:gd name="connsiteY5" fmla="*/ 8024346 h 10651806"/>
              <a:gd name="connsiteX6" fmla="*/ 9668196 w 12279962"/>
              <a:gd name="connsiteY6" fmla="*/ 561662 h 10651806"/>
              <a:gd name="connsiteX7" fmla="*/ 848660 w 12279962"/>
              <a:gd name="connsiteY7" fmla="*/ 591159 h 10651806"/>
              <a:gd name="connsiteX8" fmla="*/ 848660 w 12279962"/>
              <a:gd name="connsiteY8" fmla="*/ 1063107 h 10651806"/>
              <a:gd name="connsiteX0" fmla="*/ 435705 w 12279962"/>
              <a:gd name="connsiteY0" fmla="*/ 1240088 h 10697972"/>
              <a:gd name="connsiteX1" fmla="*/ 1586080 w 12279962"/>
              <a:gd name="connsiteY1" fmla="*/ 5192655 h 10697972"/>
              <a:gd name="connsiteX2" fmla="*/ 4742234 w 12279962"/>
              <a:gd name="connsiteY2" fmla="*/ 6136552 h 10697972"/>
              <a:gd name="connsiteX3" fmla="*/ 7455938 w 12279962"/>
              <a:gd name="connsiteY3" fmla="*/ 10649559 h 10697972"/>
              <a:gd name="connsiteX4" fmla="*/ 12204918 w 12279962"/>
              <a:gd name="connsiteY4" fmla="*/ 8024346 h 10697972"/>
              <a:gd name="connsiteX5" fmla="*/ 9668196 w 12279962"/>
              <a:gd name="connsiteY5" fmla="*/ 561662 h 10697972"/>
              <a:gd name="connsiteX6" fmla="*/ 848660 w 12279962"/>
              <a:gd name="connsiteY6" fmla="*/ 591159 h 10697972"/>
              <a:gd name="connsiteX7" fmla="*/ 848660 w 12279962"/>
              <a:gd name="connsiteY7" fmla="*/ 1063107 h 10697972"/>
              <a:gd name="connsiteX0" fmla="*/ 435705 w 12204919"/>
              <a:gd name="connsiteY0" fmla="*/ 1240088 h 11360768"/>
              <a:gd name="connsiteX1" fmla="*/ 1586080 w 12204919"/>
              <a:gd name="connsiteY1" fmla="*/ 5192655 h 11360768"/>
              <a:gd name="connsiteX2" fmla="*/ 4742234 w 12204919"/>
              <a:gd name="connsiteY2" fmla="*/ 6136552 h 11360768"/>
              <a:gd name="connsiteX3" fmla="*/ 9676689 w 12204919"/>
              <a:gd name="connsiteY3" fmla="*/ 11325095 h 11360768"/>
              <a:gd name="connsiteX4" fmla="*/ 12204918 w 12204919"/>
              <a:gd name="connsiteY4" fmla="*/ 8024346 h 11360768"/>
              <a:gd name="connsiteX5" fmla="*/ 9668196 w 12204919"/>
              <a:gd name="connsiteY5" fmla="*/ 561662 h 11360768"/>
              <a:gd name="connsiteX6" fmla="*/ 848660 w 12204919"/>
              <a:gd name="connsiteY6" fmla="*/ 591159 h 11360768"/>
              <a:gd name="connsiteX7" fmla="*/ 848660 w 12204919"/>
              <a:gd name="connsiteY7" fmla="*/ 1063107 h 11360768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8"/>
              <a:gd name="connsiteY0" fmla="*/ 1240088 h 11356953"/>
              <a:gd name="connsiteX1" fmla="*/ 1586080 w 12204918"/>
              <a:gd name="connsiteY1" fmla="*/ 5192655 h 11356953"/>
              <a:gd name="connsiteX2" fmla="*/ 6208820 w 12204918"/>
              <a:gd name="connsiteY2" fmla="*/ 6255721 h 11356953"/>
              <a:gd name="connsiteX3" fmla="*/ 9676689 w 12204918"/>
              <a:gd name="connsiteY3" fmla="*/ 11325095 h 11356953"/>
              <a:gd name="connsiteX4" fmla="*/ 12204918 w 12204918"/>
              <a:gd name="connsiteY4" fmla="*/ 8024346 h 11356953"/>
              <a:gd name="connsiteX5" fmla="*/ 9668196 w 12204918"/>
              <a:gd name="connsiteY5" fmla="*/ 561662 h 11356953"/>
              <a:gd name="connsiteX6" fmla="*/ 848660 w 12204918"/>
              <a:gd name="connsiteY6" fmla="*/ 591159 h 11356953"/>
              <a:gd name="connsiteX7" fmla="*/ 848660 w 12204918"/>
              <a:gd name="connsiteY7" fmla="*/ 1063107 h 11356953"/>
              <a:gd name="connsiteX0" fmla="*/ 435705 w 12204918"/>
              <a:gd name="connsiteY0" fmla="*/ 1240088 h 11330809"/>
              <a:gd name="connsiteX1" fmla="*/ 1586080 w 12204918"/>
              <a:gd name="connsiteY1" fmla="*/ 5192655 h 11330809"/>
              <a:gd name="connsiteX2" fmla="*/ 6320275 w 12204918"/>
              <a:gd name="connsiteY2" fmla="*/ 7337794 h 11330809"/>
              <a:gd name="connsiteX3" fmla="*/ 9676689 w 12204918"/>
              <a:gd name="connsiteY3" fmla="*/ 11325095 h 11330809"/>
              <a:gd name="connsiteX4" fmla="*/ 12204918 w 12204918"/>
              <a:gd name="connsiteY4" fmla="*/ 8024346 h 11330809"/>
              <a:gd name="connsiteX5" fmla="*/ 9668196 w 12204918"/>
              <a:gd name="connsiteY5" fmla="*/ 561662 h 11330809"/>
              <a:gd name="connsiteX6" fmla="*/ 848660 w 12204918"/>
              <a:gd name="connsiteY6" fmla="*/ 591159 h 11330809"/>
              <a:gd name="connsiteX7" fmla="*/ 848660 w 12204918"/>
              <a:gd name="connsiteY7" fmla="*/ 1063107 h 1133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918" h="11330809">
                <a:moveTo>
                  <a:pt x="435705" y="1240088"/>
                </a:moveTo>
                <a:cubicBezTo>
                  <a:pt x="652015" y="2808333"/>
                  <a:pt x="605318" y="4176371"/>
                  <a:pt x="1586080" y="5192655"/>
                </a:cubicBezTo>
                <a:cubicBezTo>
                  <a:pt x="2566842" y="6208939"/>
                  <a:pt x="4910429" y="5131202"/>
                  <a:pt x="6320275" y="7337794"/>
                </a:cubicBezTo>
                <a:cubicBezTo>
                  <a:pt x="7730121" y="9544386"/>
                  <a:pt x="8695915" y="11210670"/>
                  <a:pt x="9676689" y="11325095"/>
                </a:cubicBezTo>
                <a:cubicBezTo>
                  <a:pt x="10657463" y="11439520"/>
                  <a:pt x="12206333" y="9818251"/>
                  <a:pt x="12204918" y="8024346"/>
                </a:cubicBezTo>
                <a:cubicBezTo>
                  <a:pt x="12203503" y="6230441"/>
                  <a:pt x="11560906" y="1800526"/>
                  <a:pt x="9668196" y="561662"/>
                </a:cubicBezTo>
                <a:cubicBezTo>
                  <a:pt x="7775486" y="-677202"/>
                  <a:pt x="2318583" y="507585"/>
                  <a:pt x="848660" y="591159"/>
                </a:cubicBezTo>
                <a:cubicBezTo>
                  <a:pt x="-621263" y="674733"/>
                  <a:pt x="113698" y="868920"/>
                  <a:pt x="848660" y="1063107"/>
                </a:cubicBezTo>
              </a:path>
            </a:pathLst>
          </a:custGeom>
          <a:gradFill>
            <a:gsLst>
              <a:gs pos="32000">
                <a:srgbClr val="6C14FF"/>
              </a:gs>
              <a:gs pos="100000">
                <a:srgbClr val="9D66FF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584200" dist="152400" dir="8100000" algn="tr" rotWithShape="0">
              <a:prstClr val="black">
                <a:alpha val="8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040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7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-0.76849 -1.01482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24" y="-5074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52943 -0.72801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71" y="-3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8200"/>
            </a:gs>
            <a:gs pos="96000">
              <a:srgbClr val="3AF2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A5E457D-4318-6544-BAA0-2C919F9F6619}"/>
              </a:ext>
            </a:extLst>
          </p:cNvPr>
          <p:cNvGrpSpPr/>
          <p:nvPr/>
        </p:nvGrpSpPr>
        <p:grpSpPr>
          <a:xfrm>
            <a:off x="3047768" y="7370528"/>
            <a:ext cx="6096464" cy="1569661"/>
            <a:chOff x="2895072" y="2019300"/>
            <a:chExt cx="6096464" cy="1569661"/>
          </a:xfrm>
        </p:grpSpPr>
        <p:sp>
          <p:nvSpPr>
            <p:cNvPr id="12" name="E">
              <a:extLst>
                <a:ext uri="{FF2B5EF4-FFF2-40B4-BE49-F238E27FC236}">
                  <a16:creationId xmlns:a16="http://schemas.microsoft.com/office/drawing/2014/main" id="{1BE5BF3A-767A-1A81-5E5D-34B78E5C650D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14" name="E">
              <a:extLst>
                <a:ext uri="{FF2B5EF4-FFF2-40B4-BE49-F238E27FC236}">
                  <a16:creationId xmlns:a16="http://schemas.microsoft.com/office/drawing/2014/main" id="{48376E13-BA12-A46B-9D1B-8A44745CB475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E</a:t>
              </a:r>
            </a:p>
          </p:txBody>
        </p:sp>
        <p:sp>
          <p:nvSpPr>
            <p:cNvPr id="15" name="M">
              <a:extLst>
                <a:ext uri="{FF2B5EF4-FFF2-40B4-BE49-F238E27FC236}">
                  <a16:creationId xmlns:a16="http://schemas.microsoft.com/office/drawing/2014/main" id="{8DD6A670-1D6C-C29F-9C5C-ECAAB7A365CF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16" name="M">
              <a:extLst>
                <a:ext uri="{FF2B5EF4-FFF2-40B4-BE49-F238E27FC236}">
                  <a16:creationId xmlns:a16="http://schemas.microsoft.com/office/drawing/2014/main" id="{E3D0FD33-D8E1-F61F-1976-B594FA43EE5C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M</a:t>
              </a:r>
            </a:p>
          </p:txBody>
        </p:sp>
        <p:sp>
          <p:nvSpPr>
            <p:cNvPr id="17" name="O">
              <a:extLst>
                <a:ext uri="{FF2B5EF4-FFF2-40B4-BE49-F238E27FC236}">
                  <a16:creationId xmlns:a16="http://schemas.microsoft.com/office/drawing/2014/main" id="{83B46EB9-6FFA-E450-23DD-711DA94985CF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18" name="O">
              <a:extLst>
                <a:ext uri="{FF2B5EF4-FFF2-40B4-BE49-F238E27FC236}">
                  <a16:creationId xmlns:a16="http://schemas.microsoft.com/office/drawing/2014/main" id="{05C73393-D381-711A-A0DC-EC56D84AB1A3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O</a:t>
              </a:r>
            </a:p>
          </p:txBody>
        </p:sp>
        <p:sp>
          <p:nvSpPr>
            <p:cNvPr id="19" name="C">
              <a:extLst>
                <a:ext uri="{FF2B5EF4-FFF2-40B4-BE49-F238E27FC236}">
                  <a16:creationId xmlns:a16="http://schemas.microsoft.com/office/drawing/2014/main" id="{79AAE618-4C2D-4790-B4B9-05A2A9848E6C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20" name="C">
              <a:extLst>
                <a:ext uri="{FF2B5EF4-FFF2-40B4-BE49-F238E27FC236}">
                  <a16:creationId xmlns:a16="http://schemas.microsoft.com/office/drawing/2014/main" id="{77A0822A-E435-171E-E2EE-88686DAE865F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C</a:t>
              </a:r>
            </a:p>
          </p:txBody>
        </p:sp>
        <p:sp>
          <p:nvSpPr>
            <p:cNvPr id="21" name="L">
              <a:extLst>
                <a:ext uri="{FF2B5EF4-FFF2-40B4-BE49-F238E27FC236}">
                  <a16:creationId xmlns:a16="http://schemas.microsoft.com/office/drawing/2014/main" id="{2AA5A23A-98B0-329E-0164-60BFB453FFD8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22" name="L">
              <a:extLst>
                <a:ext uri="{FF2B5EF4-FFF2-40B4-BE49-F238E27FC236}">
                  <a16:creationId xmlns:a16="http://schemas.microsoft.com/office/drawing/2014/main" id="{9CCB09CC-A2FA-1CA0-AE83-53BE9EEC0A49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L</a:t>
              </a:r>
            </a:p>
          </p:txBody>
        </p:sp>
        <p:sp>
          <p:nvSpPr>
            <p:cNvPr id="23" name="E">
              <a:extLst>
                <a:ext uri="{FF2B5EF4-FFF2-40B4-BE49-F238E27FC236}">
                  <a16:creationId xmlns:a16="http://schemas.microsoft.com/office/drawing/2014/main" id="{F63E9E49-0F2A-B122-C79B-E9DE917959F2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24" name="E">
              <a:extLst>
                <a:ext uri="{FF2B5EF4-FFF2-40B4-BE49-F238E27FC236}">
                  <a16:creationId xmlns:a16="http://schemas.microsoft.com/office/drawing/2014/main" id="{44AF910A-FE65-1BEA-57D0-779E00223484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dirty="0"/>
                <a:t>E</a:t>
              </a:r>
            </a:p>
          </p:txBody>
        </p:sp>
        <p:sp>
          <p:nvSpPr>
            <p:cNvPr id="25" name="W">
              <a:extLst>
                <a:ext uri="{FF2B5EF4-FFF2-40B4-BE49-F238E27FC236}">
                  <a16:creationId xmlns:a16="http://schemas.microsoft.com/office/drawing/2014/main" id="{EA838900-9623-8211-0E76-12C14C09ED9A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26" name="W">
              <a:extLst>
                <a:ext uri="{FF2B5EF4-FFF2-40B4-BE49-F238E27FC236}">
                  <a16:creationId xmlns:a16="http://schemas.microsoft.com/office/drawing/2014/main" id="{E4CAADE5-CECE-B82B-6708-1466BC6EFA2C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569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9600" dirty="0">
                  <a:effectLst>
                    <a:innerShdw blurRad="508000">
                      <a:srgbClr val="92D050"/>
                    </a:innerShdw>
                  </a:effectLst>
                </a:rPr>
                <a:t>W</a:t>
              </a:r>
            </a:p>
          </p:txBody>
        </p:sp>
      </p:grpSp>
      <p:grpSp>
        <p:nvGrpSpPr>
          <p:cNvPr id="2" name="Group 1" hidden="1">
            <a:extLst>
              <a:ext uri="{FF2B5EF4-FFF2-40B4-BE49-F238E27FC236}">
                <a16:creationId xmlns:a16="http://schemas.microsoft.com/office/drawing/2014/main" id="{8437ADD1-E118-7B3B-61B9-4C0113C011E8}"/>
              </a:ext>
            </a:extLst>
          </p:cNvPr>
          <p:cNvGrpSpPr/>
          <p:nvPr/>
        </p:nvGrpSpPr>
        <p:grpSpPr>
          <a:xfrm>
            <a:off x="3417157" y="7467825"/>
            <a:ext cx="5357687" cy="1569660"/>
            <a:chOff x="2020809" y="2475671"/>
            <a:chExt cx="5357687" cy="1569660"/>
          </a:xfrm>
        </p:grpSpPr>
        <p:sp>
          <p:nvSpPr>
            <p:cNvPr id="3" name="S">
              <a:extLst>
                <a:ext uri="{FF2B5EF4-FFF2-40B4-BE49-F238E27FC236}">
                  <a16:creationId xmlns:a16="http://schemas.microsoft.com/office/drawing/2014/main" id="{7E7FF7B6-D387-E60D-EB69-20CF43A93D53}"/>
                </a:ext>
              </a:extLst>
            </p:cNvPr>
            <p:cNvSpPr txBox="1"/>
            <p:nvPr/>
          </p:nvSpPr>
          <p:spPr>
            <a:xfrm>
              <a:off x="5732652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S</a:t>
              </a:r>
            </a:p>
          </p:txBody>
        </p:sp>
        <p:sp>
          <p:nvSpPr>
            <p:cNvPr id="5" name="K">
              <a:extLst>
                <a:ext uri="{FF2B5EF4-FFF2-40B4-BE49-F238E27FC236}">
                  <a16:creationId xmlns:a16="http://schemas.microsoft.com/office/drawing/2014/main" id="{4F02733E-56AB-A1D1-3ED3-8E14B9088F8F}"/>
                </a:ext>
              </a:extLst>
            </p:cNvPr>
            <p:cNvSpPr txBox="1"/>
            <p:nvPr/>
          </p:nvSpPr>
          <p:spPr>
            <a:xfrm>
              <a:off x="507543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K</a:t>
              </a:r>
            </a:p>
          </p:txBody>
        </p:sp>
        <p:sp>
          <p:nvSpPr>
            <p:cNvPr id="6" name="N">
              <a:extLst>
                <a:ext uri="{FF2B5EF4-FFF2-40B4-BE49-F238E27FC236}">
                  <a16:creationId xmlns:a16="http://schemas.microsoft.com/office/drawing/2014/main" id="{B265AD41-F6D6-BC98-554D-72696637C9E7}"/>
                </a:ext>
              </a:extLst>
            </p:cNvPr>
            <p:cNvSpPr txBox="1"/>
            <p:nvPr/>
          </p:nvSpPr>
          <p:spPr>
            <a:xfrm>
              <a:off x="433440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N</a:t>
              </a:r>
            </a:p>
          </p:txBody>
        </p:sp>
        <p:sp>
          <p:nvSpPr>
            <p:cNvPr id="7" name="A">
              <a:extLst>
                <a:ext uri="{FF2B5EF4-FFF2-40B4-BE49-F238E27FC236}">
                  <a16:creationId xmlns:a16="http://schemas.microsoft.com/office/drawing/2014/main" id="{5B89BEBE-F62B-C9CF-2FE4-578B553EBD4A}"/>
                </a:ext>
              </a:extLst>
            </p:cNvPr>
            <p:cNvSpPr txBox="1"/>
            <p:nvPr/>
          </p:nvSpPr>
          <p:spPr>
            <a:xfrm>
              <a:off x="3511483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A</a:t>
              </a:r>
            </a:p>
          </p:txBody>
        </p:sp>
        <p:sp>
          <p:nvSpPr>
            <p:cNvPr id="9" name="H">
              <a:extLst>
                <a:ext uri="{FF2B5EF4-FFF2-40B4-BE49-F238E27FC236}">
                  <a16:creationId xmlns:a16="http://schemas.microsoft.com/office/drawing/2014/main" id="{DA59202B-9B79-4210-F554-2920134B7BC8}"/>
                </a:ext>
              </a:extLst>
            </p:cNvPr>
            <p:cNvSpPr txBox="1"/>
            <p:nvPr/>
          </p:nvSpPr>
          <p:spPr>
            <a:xfrm>
              <a:off x="2725200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H</a:t>
              </a:r>
            </a:p>
          </p:txBody>
        </p:sp>
        <p:sp>
          <p:nvSpPr>
            <p:cNvPr id="10" name="T">
              <a:extLst>
                <a:ext uri="{FF2B5EF4-FFF2-40B4-BE49-F238E27FC236}">
                  <a16:creationId xmlns:a16="http://schemas.microsoft.com/office/drawing/2014/main" id="{2D0261B2-70F9-3294-EC69-08E14CE36CBC}"/>
                </a:ext>
              </a:extLst>
            </p:cNvPr>
            <p:cNvSpPr txBox="1"/>
            <p:nvPr/>
          </p:nvSpPr>
          <p:spPr>
            <a:xfrm>
              <a:off x="2020809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T</a:t>
              </a: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2DB78B1-2CA2-73F0-D7FA-A1CC9132B4CB}"/>
              </a:ext>
            </a:extLst>
          </p:cNvPr>
          <p:cNvSpPr/>
          <p:nvPr/>
        </p:nvSpPr>
        <p:spPr>
          <a:xfrm>
            <a:off x="-7425545" y="-902691"/>
            <a:ext cx="29109090" cy="19736126"/>
          </a:xfrm>
          <a:custGeom>
            <a:avLst/>
            <a:gdLst>
              <a:gd name="connsiteX0" fmla="*/ 3091337 w 18198114"/>
              <a:gd name="connsiteY0" fmla="*/ 374413 h 11010100"/>
              <a:gd name="connsiteX1" fmla="*/ 3149394 w 18198114"/>
              <a:gd name="connsiteY1" fmla="*/ 432470 h 11010100"/>
              <a:gd name="connsiteX2" fmla="*/ 6037737 w 18198114"/>
              <a:gd name="connsiteY2" fmla="*/ 1666184 h 11010100"/>
              <a:gd name="connsiteX3" fmla="*/ 7111794 w 18198114"/>
              <a:gd name="connsiteY3" fmla="*/ 3959442 h 11010100"/>
              <a:gd name="connsiteX4" fmla="*/ 10870994 w 18198114"/>
              <a:gd name="connsiteY4" fmla="*/ 4902870 h 11010100"/>
              <a:gd name="connsiteX5" fmla="*/ 12278879 w 18198114"/>
              <a:gd name="connsiteY5" fmla="*/ 7050984 h 11010100"/>
              <a:gd name="connsiteX6" fmla="*/ 14339908 w 18198114"/>
              <a:gd name="connsiteY6" fmla="*/ 7384813 h 11010100"/>
              <a:gd name="connsiteX7" fmla="*/ 18084594 w 18198114"/>
              <a:gd name="connsiteY7" fmla="*/ 10157042 h 11010100"/>
              <a:gd name="connsiteX8" fmla="*/ 9593737 w 18198114"/>
              <a:gd name="connsiteY8" fmla="*/ 10403784 h 11010100"/>
              <a:gd name="connsiteX9" fmla="*/ 1814079 w 18198114"/>
              <a:gd name="connsiteY9" fmla="*/ 10273156 h 11010100"/>
              <a:gd name="connsiteX10" fmla="*/ 72365 w 18198114"/>
              <a:gd name="connsiteY10" fmla="*/ 998527 h 11010100"/>
              <a:gd name="connsiteX11" fmla="*/ 3381622 w 18198114"/>
              <a:gd name="connsiteY11" fmla="*/ 200242 h 11010100"/>
              <a:gd name="connsiteX12" fmla="*/ 4499222 w 18198114"/>
              <a:gd name="connsiteY12" fmla="*/ 490527 h 11010100"/>
              <a:gd name="connsiteX0" fmla="*/ 3091337 w 18264197"/>
              <a:gd name="connsiteY0" fmla="*/ 374413 h 11010100"/>
              <a:gd name="connsiteX1" fmla="*/ 3149394 w 18264197"/>
              <a:gd name="connsiteY1" fmla="*/ 432470 h 11010100"/>
              <a:gd name="connsiteX2" fmla="*/ 6037737 w 18264197"/>
              <a:gd name="connsiteY2" fmla="*/ 1666184 h 11010100"/>
              <a:gd name="connsiteX3" fmla="*/ 7111794 w 18264197"/>
              <a:gd name="connsiteY3" fmla="*/ 3959442 h 11010100"/>
              <a:gd name="connsiteX4" fmla="*/ 10870994 w 18264197"/>
              <a:gd name="connsiteY4" fmla="*/ 4902870 h 11010100"/>
              <a:gd name="connsiteX5" fmla="*/ 12278879 w 18264197"/>
              <a:gd name="connsiteY5" fmla="*/ 7050984 h 11010100"/>
              <a:gd name="connsiteX6" fmla="*/ 15142290 w 18264197"/>
              <a:gd name="connsiteY6" fmla="*/ 7873670 h 11010100"/>
              <a:gd name="connsiteX7" fmla="*/ 18084594 w 18264197"/>
              <a:gd name="connsiteY7" fmla="*/ 10157042 h 11010100"/>
              <a:gd name="connsiteX8" fmla="*/ 9593737 w 18264197"/>
              <a:gd name="connsiteY8" fmla="*/ 10403784 h 11010100"/>
              <a:gd name="connsiteX9" fmla="*/ 1814079 w 18264197"/>
              <a:gd name="connsiteY9" fmla="*/ 10273156 h 11010100"/>
              <a:gd name="connsiteX10" fmla="*/ 72365 w 18264197"/>
              <a:gd name="connsiteY10" fmla="*/ 998527 h 11010100"/>
              <a:gd name="connsiteX11" fmla="*/ 3381622 w 18264197"/>
              <a:gd name="connsiteY11" fmla="*/ 200242 h 11010100"/>
              <a:gd name="connsiteX12" fmla="*/ 4499222 w 18264197"/>
              <a:gd name="connsiteY12" fmla="*/ 490527 h 11010100"/>
              <a:gd name="connsiteX0" fmla="*/ 3091337 w 18259913"/>
              <a:gd name="connsiteY0" fmla="*/ 374413 h 11010100"/>
              <a:gd name="connsiteX1" fmla="*/ 3149394 w 18259913"/>
              <a:gd name="connsiteY1" fmla="*/ 432470 h 11010100"/>
              <a:gd name="connsiteX2" fmla="*/ 6037737 w 18259913"/>
              <a:gd name="connsiteY2" fmla="*/ 1666184 h 11010100"/>
              <a:gd name="connsiteX3" fmla="*/ 7111794 w 18259913"/>
              <a:gd name="connsiteY3" fmla="*/ 3959442 h 11010100"/>
              <a:gd name="connsiteX4" fmla="*/ 10870994 w 18259913"/>
              <a:gd name="connsiteY4" fmla="*/ 4902870 h 11010100"/>
              <a:gd name="connsiteX5" fmla="*/ 12838115 w 18259913"/>
              <a:gd name="connsiteY5" fmla="*/ 6753419 h 11010100"/>
              <a:gd name="connsiteX6" fmla="*/ 15142290 w 18259913"/>
              <a:gd name="connsiteY6" fmla="*/ 7873670 h 11010100"/>
              <a:gd name="connsiteX7" fmla="*/ 18084594 w 18259913"/>
              <a:gd name="connsiteY7" fmla="*/ 10157042 h 11010100"/>
              <a:gd name="connsiteX8" fmla="*/ 9593737 w 18259913"/>
              <a:gd name="connsiteY8" fmla="*/ 10403784 h 11010100"/>
              <a:gd name="connsiteX9" fmla="*/ 1814079 w 18259913"/>
              <a:gd name="connsiteY9" fmla="*/ 10273156 h 11010100"/>
              <a:gd name="connsiteX10" fmla="*/ 72365 w 18259913"/>
              <a:gd name="connsiteY10" fmla="*/ 998527 h 11010100"/>
              <a:gd name="connsiteX11" fmla="*/ 3381622 w 18259913"/>
              <a:gd name="connsiteY11" fmla="*/ 200242 h 11010100"/>
              <a:gd name="connsiteX12" fmla="*/ 4499222 w 18259913"/>
              <a:gd name="connsiteY12" fmla="*/ 490527 h 11010100"/>
              <a:gd name="connsiteX0" fmla="*/ 3091337 w 18239844"/>
              <a:gd name="connsiteY0" fmla="*/ 374413 h 11010100"/>
              <a:gd name="connsiteX1" fmla="*/ 3149394 w 18239844"/>
              <a:gd name="connsiteY1" fmla="*/ 432470 h 11010100"/>
              <a:gd name="connsiteX2" fmla="*/ 6037737 w 18239844"/>
              <a:gd name="connsiteY2" fmla="*/ 1666184 h 11010100"/>
              <a:gd name="connsiteX3" fmla="*/ 7111794 w 18239844"/>
              <a:gd name="connsiteY3" fmla="*/ 3959442 h 11010100"/>
              <a:gd name="connsiteX4" fmla="*/ 10870994 w 18239844"/>
              <a:gd name="connsiteY4" fmla="*/ 4902870 h 11010100"/>
              <a:gd name="connsiteX5" fmla="*/ 12838115 w 18239844"/>
              <a:gd name="connsiteY5" fmla="*/ 6753419 h 11010100"/>
              <a:gd name="connsiteX6" fmla="*/ 14923458 w 18239844"/>
              <a:gd name="connsiteY6" fmla="*/ 8575074 h 11010100"/>
              <a:gd name="connsiteX7" fmla="*/ 18084594 w 18239844"/>
              <a:gd name="connsiteY7" fmla="*/ 10157042 h 11010100"/>
              <a:gd name="connsiteX8" fmla="*/ 9593737 w 18239844"/>
              <a:gd name="connsiteY8" fmla="*/ 10403784 h 11010100"/>
              <a:gd name="connsiteX9" fmla="*/ 1814079 w 18239844"/>
              <a:gd name="connsiteY9" fmla="*/ 10273156 h 11010100"/>
              <a:gd name="connsiteX10" fmla="*/ 72365 w 18239844"/>
              <a:gd name="connsiteY10" fmla="*/ 998527 h 11010100"/>
              <a:gd name="connsiteX11" fmla="*/ 3381622 w 18239844"/>
              <a:gd name="connsiteY11" fmla="*/ 200242 h 11010100"/>
              <a:gd name="connsiteX12" fmla="*/ 4499222 w 18239844"/>
              <a:gd name="connsiteY12" fmla="*/ 490527 h 11010100"/>
              <a:gd name="connsiteX0" fmla="*/ 3091337 w 18242375"/>
              <a:gd name="connsiteY0" fmla="*/ 374413 h 11010100"/>
              <a:gd name="connsiteX1" fmla="*/ 3149394 w 18242375"/>
              <a:gd name="connsiteY1" fmla="*/ 432470 h 11010100"/>
              <a:gd name="connsiteX2" fmla="*/ 6037737 w 18242375"/>
              <a:gd name="connsiteY2" fmla="*/ 1666184 h 11010100"/>
              <a:gd name="connsiteX3" fmla="*/ 7111794 w 18242375"/>
              <a:gd name="connsiteY3" fmla="*/ 3959442 h 11010100"/>
              <a:gd name="connsiteX4" fmla="*/ 10870994 w 18242375"/>
              <a:gd name="connsiteY4" fmla="*/ 4902870 h 11010100"/>
              <a:gd name="connsiteX5" fmla="*/ 12449081 w 18242375"/>
              <a:gd name="connsiteY5" fmla="*/ 6880947 h 11010100"/>
              <a:gd name="connsiteX6" fmla="*/ 14923458 w 18242375"/>
              <a:gd name="connsiteY6" fmla="*/ 8575074 h 11010100"/>
              <a:gd name="connsiteX7" fmla="*/ 18084594 w 18242375"/>
              <a:gd name="connsiteY7" fmla="*/ 10157042 h 11010100"/>
              <a:gd name="connsiteX8" fmla="*/ 9593737 w 18242375"/>
              <a:gd name="connsiteY8" fmla="*/ 10403784 h 11010100"/>
              <a:gd name="connsiteX9" fmla="*/ 1814079 w 18242375"/>
              <a:gd name="connsiteY9" fmla="*/ 10273156 h 11010100"/>
              <a:gd name="connsiteX10" fmla="*/ 72365 w 18242375"/>
              <a:gd name="connsiteY10" fmla="*/ 998527 h 11010100"/>
              <a:gd name="connsiteX11" fmla="*/ 3381622 w 18242375"/>
              <a:gd name="connsiteY11" fmla="*/ 200242 h 11010100"/>
              <a:gd name="connsiteX12" fmla="*/ 4499222 w 18242375"/>
              <a:gd name="connsiteY12" fmla="*/ 490527 h 11010100"/>
              <a:gd name="connsiteX0" fmla="*/ 3091337 w 18283071"/>
              <a:gd name="connsiteY0" fmla="*/ 374413 h 11010100"/>
              <a:gd name="connsiteX1" fmla="*/ 3149394 w 18283071"/>
              <a:gd name="connsiteY1" fmla="*/ 432470 h 11010100"/>
              <a:gd name="connsiteX2" fmla="*/ 6037737 w 18283071"/>
              <a:gd name="connsiteY2" fmla="*/ 1666184 h 11010100"/>
              <a:gd name="connsiteX3" fmla="*/ 7111794 w 18283071"/>
              <a:gd name="connsiteY3" fmla="*/ 3959442 h 11010100"/>
              <a:gd name="connsiteX4" fmla="*/ 10870994 w 18283071"/>
              <a:gd name="connsiteY4" fmla="*/ 4902870 h 11010100"/>
              <a:gd name="connsiteX5" fmla="*/ 12449081 w 18283071"/>
              <a:gd name="connsiteY5" fmla="*/ 6880947 h 11010100"/>
              <a:gd name="connsiteX6" fmla="*/ 15336807 w 18283071"/>
              <a:gd name="connsiteY6" fmla="*/ 8149981 h 11010100"/>
              <a:gd name="connsiteX7" fmla="*/ 18084594 w 18283071"/>
              <a:gd name="connsiteY7" fmla="*/ 10157042 h 11010100"/>
              <a:gd name="connsiteX8" fmla="*/ 9593737 w 18283071"/>
              <a:gd name="connsiteY8" fmla="*/ 10403784 h 11010100"/>
              <a:gd name="connsiteX9" fmla="*/ 1814079 w 18283071"/>
              <a:gd name="connsiteY9" fmla="*/ 10273156 h 11010100"/>
              <a:gd name="connsiteX10" fmla="*/ 72365 w 18283071"/>
              <a:gd name="connsiteY10" fmla="*/ 998527 h 11010100"/>
              <a:gd name="connsiteX11" fmla="*/ 3381622 w 18283071"/>
              <a:gd name="connsiteY11" fmla="*/ 200242 h 11010100"/>
              <a:gd name="connsiteX12" fmla="*/ 4499222 w 18283071"/>
              <a:gd name="connsiteY12" fmla="*/ 490527 h 11010100"/>
              <a:gd name="connsiteX0" fmla="*/ 3091337 w 18326758"/>
              <a:gd name="connsiteY0" fmla="*/ 374413 h 11010100"/>
              <a:gd name="connsiteX1" fmla="*/ 3149394 w 18326758"/>
              <a:gd name="connsiteY1" fmla="*/ 432470 h 11010100"/>
              <a:gd name="connsiteX2" fmla="*/ 6037737 w 18326758"/>
              <a:gd name="connsiteY2" fmla="*/ 1666184 h 11010100"/>
              <a:gd name="connsiteX3" fmla="*/ 7111794 w 18326758"/>
              <a:gd name="connsiteY3" fmla="*/ 3959442 h 11010100"/>
              <a:gd name="connsiteX4" fmla="*/ 10870994 w 18326758"/>
              <a:gd name="connsiteY4" fmla="*/ 4902870 h 11010100"/>
              <a:gd name="connsiteX5" fmla="*/ 12449081 w 18326758"/>
              <a:gd name="connsiteY5" fmla="*/ 6880947 h 11010100"/>
              <a:gd name="connsiteX6" fmla="*/ 15701526 w 18326758"/>
              <a:gd name="connsiteY6" fmla="*/ 7767397 h 11010100"/>
              <a:gd name="connsiteX7" fmla="*/ 18084594 w 18326758"/>
              <a:gd name="connsiteY7" fmla="*/ 10157042 h 11010100"/>
              <a:gd name="connsiteX8" fmla="*/ 9593737 w 18326758"/>
              <a:gd name="connsiteY8" fmla="*/ 10403784 h 11010100"/>
              <a:gd name="connsiteX9" fmla="*/ 1814079 w 18326758"/>
              <a:gd name="connsiteY9" fmla="*/ 10273156 h 11010100"/>
              <a:gd name="connsiteX10" fmla="*/ 72365 w 18326758"/>
              <a:gd name="connsiteY10" fmla="*/ 998527 h 11010100"/>
              <a:gd name="connsiteX11" fmla="*/ 3381622 w 18326758"/>
              <a:gd name="connsiteY11" fmla="*/ 200242 h 11010100"/>
              <a:gd name="connsiteX12" fmla="*/ 4499222 w 18326758"/>
              <a:gd name="connsiteY12" fmla="*/ 490527 h 11010100"/>
              <a:gd name="connsiteX0" fmla="*/ 3091337 w 18371607"/>
              <a:gd name="connsiteY0" fmla="*/ 374413 h 11010100"/>
              <a:gd name="connsiteX1" fmla="*/ 3149394 w 18371607"/>
              <a:gd name="connsiteY1" fmla="*/ 432470 h 11010100"/>
              <a:gd name="connsiteX2" fmla="*/ 6037737 w 18371607"/>
              <a:gd name="connsiteY2" fmla="*/ 1666184 h 11010100"/>
              <a:gd name="connsiteX3" fmla="*/ 7111794 w 18371607"/>
              <a:gd name="connsiteY3" fmla="*/ 3959442 h 11010100"/>
              <a:gd name="connsiteX4" fmla="*/ 10870994 w 18371607"/>
              <a:gd name="connsiteY4" fmla="*/ 4902870 h 11010100"/>
              <a:gd name="connsiteX5" fmla="*/ 12449081 w 18371607"/>
              <a:gd name="connsiteY5" fmla="*/ 6880947 h 11010100"/>
              <a:gd name="connsiteX6" fmla="*/ 15701526 w 18371607"/>
              <a:gd name="connsiteY6" fmla="*/ 7767397 h 11010100"/>
              <a:gd name="connsiteX7" fmla="*/ 18084594 w 18371607"/>
              <a:gd name="connsiteY7" fmla="*/ 10157042 h 11010100"/>
              <a:gd name="connsiteX8" fmla="*/ 9593737 w 18371607"/>
              <a:gd name="connsiteY8" fmla="*/ 10403784 h 11010100"/>
              <a:gd name="connsiteX9" fmla="*/ 1814079 w 18371607"/>
              <a:gd name="connsiteY9" fmla="*/ 10273156 h 11010100"/>
              <a:gd name="connsiteX10" fmla="*/ 72365 w 18371607"/>
              <a:gd name="connsiteY10" fmla="*/ 998527 h 11010100"/>
              <a:gd name="connsiteX11" fmla="*/ 3381622 w 18371607"/>
              <a:gd name="connsiteY11" fmla="*/ 200242 h 11010100"/>
              <a:gd name="connsiteX12" fmla="*/ 4499222 w 18371607"/>
              <a:gd name="connsiteY12" fmla="*/ 490527 h 11010100"/>
              <a:gd name="connsiteX0" fmla="*/ 3091337 w 18576801"/>
              <a:gd name="connsiteY0" fmla="*/ 374413 h 11010100"/>
              <a:gd name="connsiteX1" fmla="*/ 3149394 w 18576801"/>
              <a:gd name="connsiteY1" fmla="*/ 432470 h 11010100"/>
              <a:gd name="connsiteX2" fmla="*/ 6037737 w 18576801"/>
              <a:gd name="connsiteY2" fmla="*/ 1666184 h 11010100"/>
              <a:gd name="connsiteX3" fmla="*/ 7111794 w 18576801"/>
              <a:gd name="connsiteY3" fmla="*/ 3959442 h 11010100"/>
              <a:gd name="connsiteX4" fmla="*/ 10870994 w 18576801"/>
              <a:gd name="connsiteY4" fmla="*/ 4902870 h 11010100"/>
              <a:gd name="connsiteX5" fmla="*/ 12449081 w 18576801"/>
              <a:gd name="connsiteY5" fmla="*/ 6880947 h 11010100"/>
              <a:gd name="connsiteX6" fmla="*/ 16649795 w 18576801"/>
              <a:gd name="connsiteY6" fmla="*/ 7894925 h 11010100"/>
              <a:gd name="connsiteX7" fmla="*/ 18084594 w 18576801"/>
              <a:gd name="connsiteY7" fmla="*/ 10157042 h 11010100"/>
              <a:gd name="connsiteX8" fmla="*/ 9593737 w 18576801"/>
              <a:gd name="connsiteY8" fmla="*/ 10403784 h 11010100"/>
              <a:gd name="connsiteX9" fmla="*/ 1814079 w 18576801"/>
              <a:gd name="connsiteY9" fmla="*/ 10273156 h 11010100"/>
              <a:gd name="connsiteX10" fmla="*/ 72365 w 18576801"/>
              <a:gd name="connsiteY10" fmla="*/ 998527 h 11010100"/>
              <a:gd name="connsiteX11" fmla="*/ 3381622 w 18576801"/>
              <a:gd name="connsiteY11" fmla="*/ 200242 h 11010100"/>
              <a:gd name="connsiteX12" fmla="*/ 4499222 w 18576801"/>
              <a:gd name="connsiteY12" fmla="*/ 490527 h 110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6801" h="11010100">
                <a:moveTo>
                  <a:pt x="3091337" y="374413"/>
                </a:moveTo>
                <a:cubicBezTo>
                  <a:pt x="2874832" y="295794"/>
                  <a:pt x="2658327" y="217175"/>
                  <a:pt x="3149394" y="432470"/>
                </a:cubicBezTo>
                <a:cubicBezTo>
                  <a:pt x="3640461" y="647765"/>
                  <a:pt x="5377337" y="1078355"/>
                  <a:pt x="6037737" y="1666184"/>
                </a:cubicBezTo>
                <a:cubicBezTo>
                  <a:pt x="6698137" y="2254013"/>
                  <a:pt x="6306251" y="3419994"/>
                  <a:pt x="7111794" y="3959442"/>
                </a:cubicBezTo>
                <a:cubicBezTo>
                  <a:pt x="7917337" y="4498890"/>
                  <a:pt x="9981446" y="4415953"/>
                  <a:pt x="10870994" y="4902870"/>
                </a:cubicBezTo>
                <a:cubicBezTo>
                  <a:pt x="11760542" y="5389787"/>
                  <a:pt x="11485948" y="6382271"/>
                  <a:pt x="12449081" y="6880947"/>
                </a:cubicBezTo>
                <a:cubicBezTo>
                  <a:pt x="13412214" y="7379623"/>
                  <a:pt x="15151307" y="6945070"/>
                  <a:pt x="16649795" y="7894925"/>
                </a:cubicBezTo>
                <a:cubicBezTo>
                  <a:pt x="18148283" y="8844780"/>
                  <a:pt x="19260604" y="9738899"/>
                  <a:pt x="18084594" y="10157042"/>
                </a:cubicBezTo>
                <a:cubicBezTo>
                  <a:pt x="16908584" y="10575185"/>
                  <a:pt x="9593737" y="10403784"/>
                  <a:pt x="9593737" y="10403784"/>
                </a:cubicBezTo>
                <a:cubicBezTo>
                  <a:pt x="6881985" y="10423136"/>
                  <a:pt x="3400974" y="11840699"/>
                  <a:pt x="1814079" y="10273156"/>
                </a:cubicBezTo>
                <a:cubicBezTo>
                  <a:pt x="227184" y="8705613"/>
                  <a:pt x="-188892" y="2677346"/>
                  <a:pt x="72365" y="998527"/>
                </a:cubicBezTo>
                <a:cubicBezTo>
                  <a:pt x="333622" y="-680292"/>
                  <a:pt x="2643812" y="284909"/>
                  <a:pt x="3381622" y="200242"/>
                </a:cubicBezTo>
                <a:cubicBezTo>
                  <a:pt x="4119432" y="115575"/>
                  <a:pt x="4309327" y="303051"/>
                  <a:pt x="4499222" y="490527"/>
                </a:cubicBezTo>
              </a:path>
            </a:pathLst>
          </a:custGeom>
          <a:gradFill>
            <a:gsLst>
              <a:gs pos="12000">
                <a:srgbClr val="669900"/>
              </a:gs>
              <a:gs pos="96000">
                <a:srgbClr val="66FF33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622300" dist="152400" dir="18900000" algn="b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3D4EC6B-4312-7AD4-3A00-D805972FAAFA}"/>
              </a:ext>
            </a:extLst>
          </p:cNvPr>
          <p:cNvSpPr/>
          <p:nvPr/>
        </p:nvSpPr>
        <p:spPr>
          <a:xfrm rot="374909">
            <a:off x="7112556" y="-2652025"/>
            <a:ext cx="15439434" cy="13484059"/>
          </a:xfrm>
          <a:custGeom>
            <a:avLst/>
            <a:gdLst>
              <a:gd name="connsiteX0" fmla="*/ 435705 w 12279962"/>
              <a:gd name="connsiteY0" fmla="*/ 1240088 h 10651806"/>
              <a:gd name="connsiteX1" fmla="*/ 1586080 w 12279962"/>
              <a:gd name="connsiteY1" fmla="*/ 5192655 h 10651806"/>
              <a:gd name="connsiteX2" fmla="*/ 4742234 w 12279962"/>
              <a:gd name="connsiteY2" fmla="*/ 6136552 h 10651806"/>
              <a:gd name="connsiteX3" fmla="*/ 6246570 w 12279962"/>
              <a:gd name="connsiteY3" fmla="*/ 8437300 h 10651806"/>
              <a:gd name="connsiteX4" fmla="*/ 7455938 w 12279962"/>
              <a:gd name="connsiteY4" fmla="*/ 10649559 h 10651806"/>
              <a:gd name="connsiteX5" fmla="*/ 12204918 w 12279962"/>
              <a:gd name="connsiteY5" fmla="*/ 8024346 h 10651806"/>
              <a:gd name="connsiteX6" fmla="*/ 9668196 w 12279962"/>
              <a:gd name="connsiteY6" fmla="*/ 561662 h 10651806"/>
              <a:gd name="connsiteX7" fmla="*/ 848660 w 12279962"/>
              <a:gd name="connsiteY7" fmla="*/ 591159 h 10651806"/>
              <a:gd name="connsiteX8" fmla="*/ 848660 w 12279962"/>
              <a:gd name="connsiteY8" fmla="*/ 1063107 h 10651806"/>
              <a:gd name="connsiteX0" fmla="*/ 435705 w 12279962"/>
              <a:gd name="connsiteY0" fmla="*/ 1240088 h 10697972"/>
              <a:gd name="connsiteX1" fmla="*/ 1586080 w 12279962"/>
              <a:gd name="connsiteY1" fmla="*/ 5192655 h 10697972"/>
              <a:gd name="connsiteX2" fmla="*/ 4742234 w 12279962"/>
              <a:gd name="connsiteY2" fmla="*/ 6136552 h 10697972"/>
              <a:gd name="connsiteX3" fmla="*/ 7455938 w 12279962"/>
              <a:gd name="connsiteY3" fmla="*/ 10649559 h 10697972"/>
              <a:gd name="connsiteX4" fmla="*/ 12204918 w 12279962"/>
              <a:gd name="connsiteY4" fmla="*/ 8024346 h 10697972"/>
              <a:gd name="connsiteX5" fmla="*/ 9668196 w 12279962"/>
              <a:gd name="connsiteY5" fmla="*/ 561662 h 10697972"/>
              <a:gd name="connsiteX6" fmla="*/ 848660 w 12279962"/>
              <a:gd name="connsiteY6" fmla="*/ 591159 h 10697972"/>
              <a:gd name="connsiteX7" fmla="*/ 848660 w 12279962"/>
              <a:gd name="connsiteY7" fmla="*/ 1063107 h 10697972"/>
              <a:gd name="connsiteX0" fmla="*/ 435705 w 12204919"/>
              <a:gd name="connsiteY0" fmla="*/ 1240088 h 11360768"/>
              <a:gd name="connsiteX1" fmla="*/ 1586080 w 12204919"/>
              <a:gd name="connsiteY1" fmla="*/ 5192655 h 11360768"/>
              <a:gd name="connsiteX2" fmla="*/ 4742234 w 12204919"/>
              <a:gd name="connsiteY2" fmla="*/ 6136552 h 11360768"/>
              <a:gd name="connsiteX3" fmla="*/ 9676689 w 12204919"/>
              <a:gd name="connsiteY3" fmla="*/ 11325095 h 11360768"/>
              <a:gd name="connsiteX4" fmla="*/ 12204918 w 12204919"/>
              <a:gd name="connsiteY4" fmla="*/ 8024346 h 11360768"/>
              <a:gd name="connsiteX5" fmla="*/ 9668196 w 12204919"/>
              <a:gd name="connsiteY5" fmla="*/ 561662 h 11360768"/>
              <a:gd name="connsiteX6" fmla="*/ 848660 w 12204919"/>
              <a:gd name="connsiteY6" fmla="*/ 591159 h 11360768"/>
              <a:gd name="connsiteX7" fmla="*/ 848660 w 12204919"/>
              <a:gd name="connsiteY7" fmla="*/ 1063107 h 11360768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8"/>
              <a:gd name="connsiteY0" fmla="*/ 1240088 h 11356953"/>
              <a:gd name="connsiteX1" fmla="*/ 1586080 w 12204918"/>
              <a:gd name="connsiteY1" fmla="*/ 5192655 h 11356953"/>
              <a:gd name="connsiteX2" fmla="*/ 6208820 w 12204918"/>
              <a:gd name="connsiteY2" fmla="*/ 6255721 h 11356953"/>
              <a:gd name="connsiteX3" fmla="*/ 9676689 w 12204918"/>
              <a:gd name="connsiteY3" fmla="*/ 11325095 h 11356953"/>
              <a:gd name="connsiteX4" fmla="*/ 12204918 w 12204918"/>
              <a:gd name="connsiteY4" fmla="*/ 8024346 h 11356953"/>
              <a:gd name="connsiteX5" fmla="*/ 9668196 w 12204918"/>
              <a:gd name="connsiteY5" fmla="*/ 561662 h 11356953"/>
              <a:gd name="connsiteX6" fmla="*/ 848660 w 12204918"/>
              <a:gd name="connsiteY6" fmla="*/ 591159 h 11356953"/>
              <a:gd name="connsiteX7" fmla="*/ 848660 w 12204918"/>
              <a:gd name="connsiteY7" fmla="*/ 1063107 h 11356953"/>
              <a:gd name="connsiteX0" fmla="*/ 435705 w 12204918"/>
              <a:gd name="connsiteY0" fmla="*/ 1240088 h 11330809"/>
              <a:gd name="connsiteX1" fmla="*/ 1586080 w 12204918"/>
              <a:gd name="connsiteY1" fmla="*/ 5192655 h 11330809"/>
              <a:gd name="connsiteX2" fmla="*/ 6320275 w 12204918"/>
              <a:gd name="connsiteY2" fmla="*/ 7337794 h 11330809"/>
              <a:gd name="connsiteX3" fmla="*/ 9676689 w 12204918"/>
              <a:gd name="connsiteY3" fmla="*/ 11325095 h 11330809"/>
              <a:gd name="connsiteX4" fmla="*/ 12204918 w 12204918"/>
              <a:gd name="connsiteY4" fmla="*/ 8024346 h 11330809"/>
              <a:gd name="connsiteX5" fmla="*/ 9668196 w 12204918"/>
              <a:gd name="connsiteY5" fmla="*/ 561662 h 11330809"/>
              <a:gd name="connsiteX6" fmla="*/ 848660 w 12204918"/>
              <a:gd name="connsiteY6" fmla="*/ 591159 h 11330809"/>
              <a:gd name="connsiteX7" fmla="*/ 848660 w 12204918"/>
              <a:gd name="connsiteY7" fmla="*/ 1063107 h 1133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918" h="11330809">
                <a:moveTo>
                  <a:pt x="435705" y="1240088"/>
                </a:moveTo>
                <a:cubicBezTo>
                  <a:pt x="652015" y="2808333"/>
                  <a:pt x="605318" y="4176371"/>
                  <a:pt x="1586080" y="5192655"/>
                </a:cubicBezTo>
                <a:cubicBezTo>
                  <a:pt x="2566842" y="6208939"/>
                  <a:pt x="4910429" y="5131202"/>
                  <a:pt x="6320275" y="7337794"/>
                </a:cubicBezTo>
                <a:cubicBezTo>
                  <a:pt x="7730121" y="9544386"/>
                  <a:pt x="8695915" y="11210670"/>
                  <a:pt x="9676689" y="11325095"/>
                </a:cubicBezTo>
                <a:cubicBezTo>
                  <a:pt x="10657463" y="11439520"/>
                  <a:pt x="12206333" y="9818251"/>
                  <a:pt x="12204918" y="8024346"/>
                </a:cubicBezTo>
                <a:cubicBezTo>
                  <a:pt x="12203503" y="6230441"/>
                  <a:pt x="11560906" y="1800526"/>
                  <a:pt x="9668196" y="561662"/>
                </a:cubicBezTo>
                <a:cubicBezTo>
                  <a:pt x="7775486" y="-677202"/>
                  <a:pt x="2318583" y="507585"/>
                  <a:pt x="848660" y="591159"/>
                </a:cubicBezTo>
                <a:cubicBezTo>
                  <a:pt x="-621263" y="674733"/>
                  <a:pt x="113698" y="868920"/>
                  <a:pt x="848660" y="1063107"/>
                </a:cubicBezTo>
              </a:path>
            </a:pathLst>
          </a:custGeom>
          <a:gradFill>
            <a:gsLst>
              <a:gs pos="12000">
                <a:srgbClr val="669900"/>
              </a:gs>
              <a:gs pos="96000">
                <a:srgbClr val="66FF33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584200" dist="152400" dir="8100000" algn="tr" rotWithShape="0">
              <a:prstClr val="black">
                <a:alpha val="8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1" name="Y" hidden="1">
            <a:extLst>
              <a:ext uri="{FF2B5EF4-FFF2-40B4-BE49-F238E27FC236}">
                <a16:creationId xmlns:a16="http://schemas.microsoft.com/office/drawing/2014/main" id="{D3EA9271-A252-700E-BA29-651D78B17D5E}"/>
              </a:ext>
            </a:extLst>
          </p:cNvPr>
          <p:cNvSpPr txBox="1"/>
          <p:nvPr/>
        </p:nvSpPr>
        <p:spPr>
          <a:xfrm>
            <a:off x="7253035" y="2985705"/>
            <a:ext cx="1358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800">
                <a:solidFill>
                  <a:schemeClr val="bg1"/>
                </a:solidFill>
                <a:effectLst>
                  <a:innerShdw blurRad="571500">
                    <a:srgbClr val="92D050"/>
                  </a:innerShdw>
                </a:effectLst>
                <a:latin typeface="Objective Black" pitchFamily="50" charset="0"/>
              </a:defRPr>
            </a:lvl1pPr>
          </a:lstStyle>
          <a:p>
            <a:r>
              <a:rPr lang="en-US" dirty="0"/>
              <a:t>N</a:t>
            </a:r>
          </a:p>
        </p:txBody>
      </p:sp>
      <p:sp>
        <p:nvSpPr>
          <p:cNvPr id="42" name="Y" hidden="1">
            <a:extLst>
              <a:ext uri="{FF2B5EF4-FFF2-40B4-BE49-F238E27FC236}">
                <a16:creationId xmlns:a16="http://schemas.microsoft.com/office/drawing/2014/main" id="{DE6E32F5-00A7-9537-18BE-8CF8B71FD6EB}"/>
              </a:ext>
            </a:extLst>
          </p:cNvPr>
          <p:cNvSpPr txBox="1"/>
          <p:nvPr/>
        </p:nvSpPr>
        <p:spPr>
          <a:xfrm>
            <a:off x="8511361" y="2985705"/>
            <a:ext cx="1358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effectLst>
                  <a:outerShdw blurRad="215900" dist="139700" algn="l" rotWithShape="0">
                    <a:prstClr val="black">
                      <a:alpha val="75000"/>
                    </a:prstClr>
                  </a:outerShdw>
                </a:effectLst>
                <a:latin typeface="Objective Black" pitchFamily="50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26516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7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 -0.6891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46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-0.76849 -1.01482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24" y="-507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52943 -0.72801 " pathEditMode="relative" rAng="0" ptsTypes="AA">
                                      <p:cBhvr>
                                        <p:cTn id="12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71" y="-3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F88"/>
            </a:gs>
            <a:gs pos="88000">
              <a:srgbClr val="00296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37ADD1-E118-7B3B-61B9-4C0113C011E8}"/>
              </a:ext>
            </a:extLst>
          </p:cNvPr>
          <p:cNvGrpSpPr/>
          <p:nvPr/>
        </p:nvGrpSpPr>
        <p:grpSpPr>
          <a:xfrm>
            <a:off x="3836257" y="7368570"/>
            <a:ext cx="5357687" cy="1569660"/>
            <a:chOff x="2020809" y="2475671"/>
            <a:chExt cx="5357687" cy="1569660"/>
          </a:xfrm>
        </p:grpSpPr>
        <p:sp>
          <p:nvSpPr>
            <p:cNvPr id="3" name="S">
              <a:extLst>
                <a:ext uri="{FF2B5EF4-FFF2-40B4-BE49-F238E27FC236}">
                  <a16:creationId xmlns:a16="http://schemas.microsoft.com/office/drawing/2014/main" id="{7E7FF7B6-D387-E60D-EB69-20CF43A93D53}"/>
                </a:ext>
              </a:extLst>
            </p:cNvPr>
            <p:cNvSpPr txBox="1"/>
            <p:nvPr/>
          </p:nvSpPr>
          <p:spPr>
            <a:xfrm>
              <a:off x="5732652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S</a:t>
              </a:r>
            </a:p>
          </p:txBody>
        </p:sp>
        <p:sp>
          <p:nvSpPr>
            <p:cNvPr id="5" name="K">
              <a:extLst>
                <a:ext uri="{FF2B5EF4-FFF2-40B4-BE49-F238E27FC236}">
                  <a16:creationId xmlns:a16="http://schemas.microsoft.com/office/drawing/2014/main" id="{4F02733E-56AB-A1D1-3ED3-8E14B9088F8F}"/>
                </a:ext>
              </a:extLst>
            </p:cNvPr>
            <p:cNvSpPr txBox="1"/>
            <p:nvPr/>
          </p:nvSpPr>
          <p:spPr>
            <a:xfrm>
              <a:off x="507543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K</a:t>
              </a:r>
            </a:p>
          </p:txBody>
        </p:sp>
        <p:sp>
          <p:nvSpPr>
            <p:cNvPr id="6" name="N">
              <a:extLst>
                <a:ext uri="{FF2B5EF4-FFF2-40B4-BE49-F238E27FC236}">
                  <a16:creationId xmlns:a16="http://schemas.microsoft.com/office/drawing/2014/main" id="{B265AD41-F6D6-BC98-554D-72696637C9E7}"/>
                </a:ext>
              </a:extLst>
            </p:cNvPr>
            <p:cNvSpPr txBox="1"/>
            <p:nvPr/>
          </p:nvSpPr>
          <p:spPr>
            <a:xfrm>
              <a:off x="433440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N</a:t>
              </a:r>
            </a:p>
          </p:txBody>
        </p:sp>
        <p:sp>
          <p:nvSpPr>
            <p:cNvPr id="7" name="A">
              <a:extLst>
                <a:ext uri="{FF2B5EF4-FFF2-40B4-BE49-F238E27FC236}">
                  <a16:creationId xmlns:a16="http://schemas.microsoft.com/office/drawing/2014/main" id="{5B89BEBE-F62B-C9CF-2FE4-578B553EBD4A}"/>
                </a:ext>
              </a:extLst>
            </p:cNvPr>
            <p:cNvSpPr txBox="1"/>
            <p:nvPr/>
          </p:nvSpPr>
          <p:spPr>
            <a:xfrm>
              <a:off x="3511483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A</a:t>
              </a:r>
            </a:p>
          </p:txBody>
        </p:sp>
        <p:sp>
          <p:nvSpPr>
            <p:cNvPr id="9" name="H">
              <a:extLst>
                <a:ext uri="{FF2B5EF4-FFF2-40B4-BE49-F238E27FC236}">
                  <a16:creationId xmlns:a16="http://schemas.microsoft.com/office/drawing/2014/main" id="{DA59202B-9B79-4210-F554-2920134B7BC8}"/>
                </a:ext>
              </a:extLst>
            </p:cNvPr>
            <p:cNvSpPr txBox="1"/>
            <p:nvPr/>
          </p:nvSpPr>
          <p:spPr>
            <a:xfrm>
              <a:off x="2725200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H</a:t>
              </a:r>
            </a:p>
          </p:txBody>
        </p:sp>
        <p:sp>
          <p:nvSpPr>
            <p:cNvPr id="10" name="T">
              <a:extLst>
                <a:ext uri="{FF2B5EF4-FFF2-40B4-BE49-F238E27FC236}">
                  <a16:creationId xmlns:a16="http://schemas.microsoft.com/office/drawing/2014/main" id="{2D0261B2-70F9-3294-EC69-08E14CE36CBC}"/>
                </a:ext>
              </a:extLst>
            </p:cNvPr>
            <p:cNvSpPr txBox="1"/>
            <p:nvPr/>
          </p:nvSpPr>
          <p:spPr>
            <a:xfrm>
              <a:off x="2020809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40000"/>
                      </a:prstClr>
                    </a:outerShdw>
                  </a:effectLst>
                  <a:latin typeface="Objective Black" pitchFamily="50" charset="0"/>
                </a:rPr>
                <a:t>T</a:t>
              </a: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2DB78B1-2CA2-73F0-D7FA-A1CC9132B4CB}"/>
              </a:ext>
            </a:extLst>
          </p:cNvPr>
          <p:cNvSpPr/>
          <p:nvPr/>
        </p:nvSpPr>
        <p:spPr>
          <a:xfrm>
            <a:off x="-7425545" y="-912523"/>
            <a:ext cx="29109090" cy="19736126"/>
          </a:xfrm>
          <a:custGeom>
            <a:avLst/>
            <a:gdLst>
              <a:gd name="connsiteX0" fmla="*/ 3091337 w 18198114"/>
              <a:gd name="connsiteY0" fmla="*/ 374413 h 11010100"/>
              <a:gd name="connsiteX1" fmla="*/ 3149394 w 18198114"/>
              <a:gd name="connsiteY1" fmla="*/ 432470 h 11010100"/>
              <a:gd name="connsiteX2" fmla="*/ 6037737 w 18198114"/>
              <a:gd name="connsiteY2" fmla="*/ 1666184 h 11010100"/>
              <a:gd name="connsiteX3" fmla="*/ 7111794 w 18198114"/>
              <a:gd name="connsiteY3" fmla="*/ 3959442 h 11010100"/>
              <a:gd name="connsiteX4" fmla="*/ 10870994 w 18198114"/>
              <a:gd name="connsiteY4" fmla="*/ 4902870 h 11010100"/>
              <a:gd name="connsiteX5" fmla="*/ 12278879 w 18198114"/>
              <a:gd name="connsiteY5" fmla="*/ 7050984 h 11010100"/>
              <a:gd name="connsiteX6" fmla="*/ 14339908 w 18198114"/>
              <a:gd name="connsiteY6" fmla="*/ 7384813 h 11010100"/>
              <a:gd name="connsiteX7" fmla="*/ 18084594 w 18198114"/>
              <a:gd name="connsiteY7" fmla="*/ 10157042 h 11010100"/>
              <a:gd name="connsiteX8" fmla="*/ 9593737 w 18198114"/>
              <a:gd name="connsiteY8" fmla="*/ 10403784 h 11010100"/>
              <a:gd name="connsiteX9" fmla="*/ 1814079 w 18198114"/>
              <a:gd name="connsiteY9" fmla="*/ 10273156 h 11010100"/>
              <a:gd name="connsiteX10" fmla="*/ 72365 w 18198114"/>
              <a:gd name="connsiteY10" fmla="*/ 998527 h 11010100"/>
              <a:gd name="connsiteX11" fmla="*/ 3381622 w 18198114"/>
              <a:gd name="connsiteY11" fmla="*/ 200242 h 11010100"/>
              <a:gd name="connsiteX12" fmla="*/ 4499222 w 18198114"/>
              <a:gd name="connsiteY12" fmla="*/ 490527 h 11010100"/>
              <a:gd name="connsiteX0" fmla="*/ 3091337 w 18264197"/>
              <a:gd name="connsiteY0" fmla="*/ 374413 h 11010100"/>
              <a:gd name="connsiteX1" fmla="*/ 3149394 w 18264197"/>
              <a:gd name="connsiteY1" fmla="*/ 432470 h 11010100"/>
              <a:gd name="connsiteX2" fmla="*/ 6037737 w 18264197"/>
              <a:gd name="connsiteY2" fmla="*/ 1666184 h 11010100"/>
              <a:gd name="connsiteX3" fmla="*/ 7111794 w 18264197"/>
              <a:gd name="connsiteY3" fmla="*/ 3959442 h 11010100"/>
              <a:gd name="connsiteX4" fmla="*/ 10870994 w 18264197"/>
              <a:gd name="connsiteY4" fmla="*/ 4902870 h 11010100"/>
              <a:gd name="connsiteX5" fmla="*/ 12278879 w 18264197"/>
              <a:gd name="connsiteY5" fmla="*/ 7050984 h 11010100"/>
              <a:gd name="connsiteX6" fmla="*/ 15142290 w 18264197"/>
              <a:gd name="connsiteY6" fmla="*/ 7873670 h 11010100"/>
              <a:gd name="connsiteX7" fmla="*/ 18084594 w 18264197"/>
              <a:gd name="connsiteY7" fmla="*/ 10157042 h 11010100"/>
              <a:gd name="connsiteX8" fmla="*/ 9593737 w 18264197"/>
              <a:gd name="connsiteY8" fmla="*/ 10403784 h 11010100"/>
              <a:gd name="connsiteX9" fmla="*/ 1814079 w 18264197"/>
              <a:gd name="connsiteY9" fmla="*/ 10273156 h 11010100"/>
              <a:gd name="connsiteX10" fmla="*/ 72365 w 18264197"/>
              <a:gd name="connsiteY10" fmla="*/ 998527 h 11010100"/>
              <a:gd name="connsiteX11" fmla="*/ 3381622 w 18264197"/>
              <a:gd name="connsiteY11" fmla="*/ 200242 h 11010100"/>
              <a:gd name="connsiteX12" fmla="*/ 4499222 w 18264197"/>
              <a:gd name="connsiteY12" fmla="*/ 490527 h 11010100"/>
              <a:gd name="connsiteX0" fmla="*/ 3091337 w 18259913"/>
              <a:gd name="connsiteY0" fmla="*/ 374413 h 11010100"/>
              <a:gd name="connsiteX1" fmla="*/ 3149394 w 18259913"/>
              <a:gd name="connsiteY1" fmla="*/ 432470 h 11010100"/>
              <a:gd name="connsiteX2" fmla="*/ 6037737 w 18259913"/>
              <a:gd name="connsiteY2" fmla="*/ 1666184 h 11010100"/>
              <a:gd name="connsiteX3" fmla="*/ 7111794 w 18259913"/>
              <a:gd name="connsiteY3" fmla="*/ 3959442 h 11010100"/>
              <a:gd name="connsiteX4" fmla="*/ 10870994 w 18259913"/>
              <a:gd name="connsiteY4" fmla="*/ 4902870 h 11010100"/>
              <a:gd name="connsiteX5" fmla="*/ 12838115 w 18259913"/>
              <a:gd name="connsiteY5" fmla="*/ 6753419 h 11010100"/>
              <a:gd name="connsiteX6" fmla="*/ 15142290 w 18259913"/>
              <a:gd name="connsiteY6" fmla="*/ 7873670 h 11010100"/>
              <a:gd name="connsiteX7" fmla="*/ 18084594 w 18259913"/>
              <a:gd name="connsiteY7" fmla="*/ 10157042 h 11010100"/>
              <a:gd name="connsiteX8" fmla="*/ 9593737 w 18259913"/>
              <a:gd name="connsiteY8" fmla="*/ 10403784 h 11010100"/>
              <a:gd name="connsiteX9" fmla="*/ 1814079 w 18259913"/>
              <a:gd name="connsiteY9" fmla="*/ 10273156 h 11010100"/>
              <a:gd name="connsiteX10" fmla="*/ 72365 w 18259913"/>
              <a:gd name="connsiteY10" fmla="*/ 998527 h 11010100"/>
              <a:gd name="connsiteX11" fmla="*/ 3381622 w 18259913"/>
              <a:gd name="connsiteY11" fmla="*/ 200242 h 11010100"/>
              <a:gd name="connsiteX12" fmla="*/ 4499222 w 18259913"/>
              <a:gd name="connsiteY12" fmla="*/ 490527 h 11010100"/>
              <a:gd name="connsiteX0" fmla="*/ 3091337 w 18239844"/>
              <a:gd name="connsiteY0" fmla="*/ 374413 h 11010100"/>
              <a:gd name="connsiteX1" fmla="*/ 3149394 w 18239844"/>
              <a:gd name="connsiteY1" fmla="*/ 432470 h 11010100"/>
              <a:gd name="connsiteX2" fmla="*/ 6037737 w 18239844"/>
              <a:gd name="connsiteY2" fmla="*/ 1666184 h 11010100"/>
              <a:gd name="connsiteX3" fmla="*/ 7111794 w 18239844"/>
              <a:gd name="connsiteY3" fmla="*/ 3959442 h 11010100"/>
              <a:gd name="connsiteX4" fmla="*/ 10870994 w 18239844"/>
              <a:gd name="connsiteY4" fmla="*/ 4902870 h 11010100"/>
              <a:gd name="connsiteX5" fmla="*/ 12838115 w 18239844"/>
              <a:gd name="connsiteY5" fmla="*/ 6753419 h 11010100"/>
              <a:gd name="connsiteX6" fmla="*/ 14923458 w 18239844"/>
              <a:gd name="connsiteY6" fmla="*/ 8575074 h 11010100"/>
              <a:gd name="connsiteX7" fmla="*/ 18084594 w 18239844"/>
              <a:gd name="connsiteY7" fmla="*/ 10157042 h 11010100"/>
              <a:gd name="connsiteX8" fmla="*/ 9593737 w 18239844"/>
              <a:gd name="connsiteY8" fmla="*/ 10403784 h 11010100"/>
              <a:gd name="connsiteX9" fmla="*/ 1814079 w 18239844"/>
              <a:gd name="connsiteY9" fmla="*/ 10273156 h 11010100"/>
              <a:gd name="connsiteX10" fmla="*/ 72365 w 18239844"/>
              <a:gd name="connsiteY10" fmla="*/ 998527 h 11010100"/>
              <a:gd name="connsiteX11" fmla="*/ 3381622 w 18239844"/>
              <a:gd name="connsiteY11" fmla="*/ 200242 h 11010100"/>
              <a:gd name="connsiteX12" fmla="*/ 4499222 w 18239844"/>
              <a:gd name="connsiteY12" fmla="*/ 490527 h 11010100"/>
              <a:gd name="connsiteX0" fmla="*/ 3091337 w 18242375"/>
              <a:gd name="connsiteY0" fmla="*/ 374413 h 11010100"/>
              <a:gd name="connsiteX1" fmla="*/ 3149394 w 18242375"/>
              <a:gd name="connsiteY1" fmla="*/ 432470 h 11010100"/>
              <a:gd name="connsiteX2" fmla="*/ 6037737 w 18242375"/>
              <a:gd name="connsiteY2" fmla="*/ 1666184 h 11010100"/>
              <a:gd name="connsiteX3" fmla="*/ 7111794 w 18242375"/>
              <a:gd name="connsiteY3" fmla="*/ 3959442 h 11010100"/>
              <a:gd name="connsiteX4" fmla="*/ 10870994 w 18242375"/>
              <a:gd name="connsiteY4" fmla="*/ 4902870 h 11010100"/>
              <a:gd name="connsiteX5" fmla="*/ 12449081 w 18242375"/>
              <a:gd name="connsiteY5" fmla="*/ 6880947 h 11010100"/>
              <a:gd name="connsiteX6" fmla="*/ 14923458 w 18242375"/>
              <a:gd name="connsiteY6" fmla="*/ 8575074 h 11010100"/>
              <a:gd name="connsiteX7" fmla="*/ 18084594 w 18242375"/>
              <a:gd name="connsiteY7" fmla="*/ 10157042 h 11010100"/>
              <a:gd name="connsiteX8" fmla="*/ 9593737 w 18242375"/>
              <a:gd name="connsiteY8" fmla="*/ 10403784 h 11010100"/>
              <a:gd name="connsiteX9" fmla="*/ 1814079 w 18242375"/>
              <a:gd name="connsiteY9" fmla="*/ 10273156 h 11010100"/>
              <a:gd name="connsiteX10" fmla="*/ 72365 w 18242375"/>
              <a:gd name="connsiteY10" fmla="*/ 998527 h 11010100"/>
              <a:gd name="connsiteX11" fmla="*/ 3381622 w 18242375"/>
              <a:gd name="connsiteY11" fmla="*/ 200242 h 11010100"/>
              <a:gd name="connsiteX12" fmla="*/ 4499222 w 18242375"/>
              <a:gd name="connsiteY12" fmla="*/ 490527 h 11010100"/>
              <a:gd name="connsiteX0" fmla="*/ 3091337 w 18283071"/>
              <a:gd name="connsiteY0" fmla="*/ 374413 h 11010100"/>
              <a:gd name="connsiteX1" fmla="*/ 3149394 w 18283071"/>
              <a:gd name="connsiteY1" fmla="*/ 432470 h 11010100"/>
              <a:gd name="connsiteX2" fmla="*/ 6037737 w 18283071"/>
              <a:gd name="connsiteY2" fmla="*/ 1666184 h 11010100"/>
              <a:gd name="connsiteX3" fmla="*/ 7111794 w 18283071"/>
              <a:gd name="connsiteY3" fmla="*/ 3959442 h 11010100"/>
              <a:gd name="connsiteX4" fmla="*/ 10870994 w 18283071"/>
              <a:gd name="connsiteY4" fmla="*/ 4902870 h 11010100"/>
              <a:gd name="connsiteX5" fmla="*/ 12449081 w 18283071"/>
              <a:gd name="connsiteY5" fmla="*/ 6880947 h 11010100"/>
              <a:gd name="connsiteX6" fmla="*/ 15336807 w 18283071"/>
              <a:gd name="connsiteY6" fmla="*/ 8149981 h 11010100"/>
              <a:gd name="connsiteX7" fmla="*/ 18084594 w 18283071"/>
              <a:gd name="connsiteY7" fmla="*/ 10157042 h 11010100"/>
              <a:gd name="connsiteX8" fmla="*/ 9593737 w 18283071"/>
              <a:gd name="connsiteY8" fmla="*/ 10403784 h 11010100"/>
              <a:gd name="connsiteX9" fmla="*/ 1814079 w 18283071"/>
              <a:gd name="connsiteY9" fmla="*/ 10273156 h 11010100"/>
              <a:gd name="connsiteX10" fmla="*/ 72365 w 18283071"/>
              <a:gd name="connsiteY10" fmla="*/ 998527 h 11010100"/>
              <a:gd name="connsiteX11" fmla="*/ 3381622 w 18283071"/>
              <a:gd name="connsiteY11" fmla="*/ 200242 h 11010100"/>
              <a:gd name="connsiteX12" fmla="*/ 4499222 w 18283071"/>
              <a:gd name="connsiteY12" fmla="*/ 490527 h 11010100"/>
              <a:gd name="connsiteX0" fmla="*/ 3091337 w 18326758"/>
              <a:gd name="connsiteY0" fmla="*/ 374413 h 11010100"/>
              <a:gd name="connsiteX1" fmla="*/ 3149394 w 18326758"/>
              <a:gd name="connsiteY1" fmla="*/ 432470 h 11010100"/>
              <a:gd name="connsiteX2" fmla="*/ 6037737 w 18326758"/>
              <a:gd name="connsiteY2" fmla="*/ 1666184 h 11010100"/>
              <a:gd name="connsiteX3" fmla="*/ 7111794 w 18326758"/>
              <a:gd name="connsiteY3" fmla="*/ 3959442 h 11010100"/>
              <a:gd name="connsiteX4" fmla="*/ 10870994 w 18326758"/>
              <a:gd name="connsiteY4" fmla="*/ 4902870 h 11010100"/>
              <a:gd name="connsiteX5" fmla="*/ 12449081 w 18326758"/>
              <a:gd name="connsiteY5" fmla="*/ 6880947 h 11010100"/>
              <a:gd name="connsiteX6" fmla="*/ 15701526 w 18326758"/>
              <a:gd name="connsiteY6" fmla="*/ 7767397 h 11010100"/>
              <a:gd name="connsiteX7" fmla="*/ 18084594 w 18326758"/>
              <a:gd name="connsiteY7" fmla="*/ 10157042 h 11010100"/>
              <a:gd name="connsiteX8" fmla="*/ 9593737 w 18326758"/>
              <a:gd name="connsiteY8" fmla="*/ 10403784 h 11010100"/>
              <a:gd name="connsiteX9" fmla="*/ 1814079 w 18326758"/>
              <a:gd name="connsiteY9" fmla="*/ 10273156 h 11010100"/>
              <a:gd name="connsiteX10" fmla="*/ 72365 w 18326758"/>
              <a:gd name="connsiteY10" fmla="*/ 998527 h 11010100"/>
              <a:gd name="connsiteX11" fmla="*/ 3381622 w 18326758"/>
              <a:gd name="connsiteY11" fmla="*/ 200242 h 11010100"/>
              <a:gd name="connsiteX12" fmla="*/ 4499222 w 18326758"/>
              <a:gd name="connsiteY12" fmla="*/ 490527 h 11010100"/>
              <a:gd name="connsiteX0" fmla="*/ 3091337 w 18371607"/>
              <a:gd name="connsiteY0" fmla="*/ 374413 h 11010100"/>
              <a:gd name="connsiteX1" fmla="*/ 3149394 w 18371607"/>
              <a:gd name="connsiteY1" fmla="*/ 432470 h 11010100"/>
              <a:gd name="connsiteX2" fmla="*/ 6037737 w 18371607"/>
              <a:gd name="connsiteY2" fmla="*/ 1666184 h 11010100"/>
              <a:gd name="connsiteX3" fmla="*/ 7111794 w 18371607"/>
              <a:gd name="connsiteY3" fmla="*/ 3959442 h 11010100"/>
              <a:gd name="connsiteX4" fmla="*/ 10870994 w 18371607"/>
              <a:gd name="connsiteY4" fmla="*/ 4902870 h 11010100"/>
              <a:gd name="connsiteX5" fmla="*/ 12449081 w 18371607"/>
              <a:gd name="connsiteY5" fmla="*/ 6880947 h 11010100"/>
              <a:gd name="connsiteX6" fmla="*/ 15701526 w 18371607"/>
              <a:gd name="connsiteY6" fmla="*/ 7767397 h 11010100"/>
              <a:gd name="connsiteX7" fmla="*/ 18084594 w 18371607"/>
              <a:gd name="connsiteY7" fmla="*/ 10157042 h 11010100"/>
              <a:gd name="connsiteX8" fmla="*/ 9593737 w 18371607"/>
              <a:gd name="connsiteY8" fmla="*/ 10403784 h 11010100"/>
              <a:gd name="connsiteX9" fmla="*/ 1814079 w 18371607"/>
              <a:gd name="connsiteY9" fmla="*/ 10273156 h 11010100"/>
              <a:gd name="connsiteX10" fmla="*/ 72365 w 18371607"/>
              <a:gd name="connsiteY10" fmla="*/ 998527 h 11010100"/>
              <a:gd name="connsiteX11" fmla="*/ 3381622 w 18371607"/>
              <a:gd name="connsiteY11" fmla="*/ 200242 h 11010100"/>
              <a:gd name="connsiteX12" fmla="*/ 4499222 w 18371607"/>
              <a:gd name="connsiteY12" fmla="*/ 490527 h 11010100"/>
              <a:gd name="connsiteX0" fmla="*/ 3091337 w 18576801"/>
              <a:gd name="connsiteY0" fmla="*/ 374413 h 11010100"/>
              <a:gd name="connsiteX1" fmla="*/ 3149394 w 18576801"/>
              <a:gd name="connsiteY1" fmla="*/ 432470 h 11010100"/>
              <a:gd name="connsiteX2" fmla="*/ 6037737 w 18576801"/>
              <a:gd name="connsiteY2" fmla="*/ 1666184 h 11010100"/>
              <a:gd name="connsiteX3" fmla="*/ 7111794 w 18576801"/>
              <a:gd name="connsiteY3" fmla="*/ 3959442 h 11010100"/>
              <a:gd name="connsiteX4" fmla="*/ 10870994 w 18576801"/>
              <a:gd name="connsiteY4" fmla="*/ 4902870 h 11010100"/>
              <a:gd name="connsiteX5" fmla="*/ 12449081 w 18576801"/>
              <a:gd name="connsiteY5" fmla="*/ 6880947 h 11010100"/>
              <a:gd name="connsiteX6" fmla="*/ 16649795 w 18576801"/>
              <a:gd name="connsiteY6" fmla="*/ 7894925 h 11010100"/>
              <a:gd name="connsiteX7" fmla="*/ 18084594 w 18576801"/>
              <a:gd name="connsiteY7" fmla="*/ 10157042 h 11010100"/>
              <a:gd name="connsiteX8" fmla="*/ 9593737 w 18576801"/>
              <a:gd name="connsiteY8" fmla="*/ 10403784 h 11010100"/>
              <a:gd name="connsiteX9" fmla="*/ 1814079 w 18576801"/>
              <a:gd name="connsiteY9" fmla="*/ 10273156 h 11010100"/>
              <a:gd name="connsiteX10" fmla="*/ 72365 w 18576801"/>
              <a:gd name="connsiteY10" fmla="*/ 998527 h 11010100"/>
              <a:gd name="connsiteX11" fmla="*/ 3381622 w 18576801"/>
              <a:gd name="connsiteY11" fmla="*/ 200242 h 11010100"/>
              <a:gd name="connsiteX12" fmla="*/ 4499222 w 18576801"/>
              <a:gd name="connsiteY12" fmla="*/ 490527 h 110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6801" h="11010100">
                <a:moveTo>
                  <a:pt x="3091337" y="374413"/>
                </a:moveTo>
                <a:cubicBezTo>
                  <a:pt x="2874832" y="295794"/>
                  <a:pt x="2658327" y="217175"/>
                  <a:pt x="3149394" y="432470"/>
                </a:cubicBezTo>
                <a:cubicBezTo>
                  <a:pt x="3640461" y="647765"/>
                  <a:pt x="5377337" y="1078355"/>
                  <a:pt x="6037737" y="1666184"/>
                </a:cubicBezTo>
                <a:cubicBezTo>
                  <a:pt x="6698137" y="2254013"/>
                  <a:pt x="6306251" y="3419994"/>
                  <a:pt x="7111794" y="3959442"/>
                </a:cubicBezTo>
                <a:cubicBezTo>
                  <a:pt x="7917337" y="4498890"/>
                  <a:pt x="9981446" y="4415953"/>
                  <a:pt x="10870994" y="4902870"/>
                </a:cubicBezTo>
                <a:cubicBezTo>
                  <a:pt x="11760542" y="5389787"/>
                  <a:pt x="11485948" y="6382271"/>
                  <a:pt x="12449081" y="6880947"/>
                </a:cubicBezTo>
                <a:cubicBezTo>
                  <a:pt x="13412214" y="7379623"/>
                  <a:pt x="15151307" y="6945070"/>
                  <a:pt x="16649795" y="7894925"/>
                </a:cubicBezTo>
                <a:cubicBezTo>
                  <a:pt x="18148283" y="8844780"/>
                  <a:pt x="19260604" y="9738899"/>
                  <a:pt x="18084594" y="10157042"/>
                </a:cubicBezTo>
                <a:cubicBezTo>
                  <a:pt x="16908584" y="10575185"/>
                  <a:pt x="9593737" y="10403784"/>
                  <a:pt x="9593737" y="10403784"/>
                </a:cubicBezTo>
                <a:cubicBezTo>
                  <a:pt x="6881985" y="10423136"/>
                  <a:pt x="3400974" y="11840699"/>
                  <a:pt x="1814079" y="10273156"/>
                </a:cubicBezTo>
                <a:cubicBezTo>
                  <a:pt x="227184" y="8705613"/>
                  <a:pt x="-188892" y="2677346"/>
                  <a:pt x="72365" y="998527"/>
                </a:cubicBezTo>
                <a:cubicBezTo>
                  <a:pt x="333622" y="-680292"/>
                  <a:pt x="2643812" y="284909"/>
                  <a:pt x="3381622" y="200242"/>
                </a:cubicBezTo>
                <a:cubicBezTo>
                  <a:pt x="4119432" y="115575"/>
                  <a:pt x="4309327" y="303051"/>
                  <a:pt x="4499222" y="490527"/>
                </a:cubicBezTo>
              </a:path>
            </a:pathLst>
          </a:custGeom>
          <a:gradFill flip="none" rotWithShape="1">
            <a:gsLst>
              <a:gs pos="0">
                <a:srgbClr val="58AFF6"/>
              </a:gs>
              <a:gs pos="53000">
                <a:srgbClr val="0070C0"/>
              </a:gs>
            </a:gsLst>
            <a:lin ang="2700000" scaled="1"/>
            <a:tileRect/>
          </a:gradFill>
          <a:ln>
            <a:noFill/>
          </a:ln>
          <a:effectLst>
            <a:outerShdw blurRad="622300" dist="152400" dir="18900000" algn="b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3D4EC6B-4312-7AD4-3A00-D805972FAAFA}"/>
              </a:ext>
            </a:extLst>
          </p:cNvPr>
          <p:cNvSpPr/>
          <p:nvPr/>
        </p:nvSpPr>
        <p:spPr>
          <a:xfrm rot="374909">
            <a:off x="6098413" y="-3730524"/>
            <a:ext cx="15439434" cy="13484059"/>
          </a:xfrm>
          <a:custGeom>
            <a:avLst/>
            <a:gdLst>
              <a:gd name="connsiteX0" fmla="*/ 435705 w 12279962"/>
              <a:gd name="connsiteY0" fmla="*/ 1240088 h 10651806"/>
              <a:gd name="connsiteX1" fmla="*/ 1586080 w 12279962"/>
              <a:gd name="connsiteY1" fmla="*/ 5192655 h 10651806"/>
              <a:gd name="connsiteX2" fmla="*/ 4742234 w 12279962"/>
              <a:gd name="connsiteY2" fmla="*/ 6136552 h 10651806"/>
              <a:gd name="connsiteX3" fmla="*/ 6246570 w 12279962"/>
              <a:gd name="connsiteY3" fmla="*/ 8437300 h 10651806"/>
              <a:gd name="connsiteX4" fmla="*/ 7455938 w 12279962"/>
              <a:gd name="connsiteY4" fmla="*/ 10649559 h 10651806"/>
              <a:gd name="connsiteX5" fmla="*/ 12204918 w 12279962"/>
              <a:gd name="connsiteY5" fmla="*/ 8024346 h 10651806"/>
              <a:gd name="connsiteX6" fmla="*/ 9668196 w 12279962"/>
              <a:gd name="connsiteY6" fmla="*/ 561662 h 10651806"/>
              <a:gd name="connsiteX7" fmla="*/ 848660 w 12279962"/>
              <a:gd name="connsiteY7" fmla="*/ 591159 h 10651806"/>
              <a:gd name="connsiteX8" fmla="*/ 848660 w 12279962"/>
              <a:gd name="connsiteY8" fmla="*/ 1063107 h 10651806"/>
              <a:gd name="connsiteX0" fmla="*/ 435705 w 12279962"/>
              <a:gd name="connsiteY0" fmla="*/ 1240088 h 10697972"/>
              <a:gd name="connsiteX1" fmla="*/ 1586080 w 12279962"/>
              <a:gd name="connsiteY1" fmla="*/ 5192655 h 10697972"/>
              <a:gd name="connsiteX2" fmla="*/ 4742234 w 12279962"/>
              <a:gd name="connsiteY2" fmla="*/ 6136552 h 10697972"/>
              <a:gd name="connsiteX3" fmla="*/ 7455938 w 12279962"/>
              <a:gd name="connsiteY3" fmla="*/ 10649559 h 10697972"/>
              <a:gd name="connsiteX4" fmla="*/ 12204918 w 12279962"/>
              <a:gd name="connsiteY4" fmla="*/ 8024346 h 10697972"/>
              <a:gd name="connsiteX5" fmla="*/ 9668196 w 12279962"/>
              <a:gd name="connsiteY5" fmla="*/ 561662 h 10697972"/>
              <a:gd name="connsiteX6" fmla="*/ 848660 w 12279962"/>
              <a:gd name="connsiteY6" fmla="*/ 591159 h 10697972"/>
              <a:gd name="connsiteX7" fmla="*/ 848660 w 12279962"/>
              <a:gd name="connsiteY7" fmla="*/ 1063107 h 10697972"/>
              <a:gd name="connsiteX0" fmla="*/ 435705 w 12204919"/>
              <a:gd name="connsiteY0" fmla="*/ 1240088 h 11360768"/>
              <a:gd name="connsiteX1" fmla="*/ 1586080 w 12204919"/>
              <a:gd name="connsiteY1" fmla="*/ 5192655 h 11360768"/>
              <a:gd name="connsiteX2" fmla="*/ 4742234 w 12204919"/>
              <a:gd name="connsiteY2" fmla="*/ 6136552 h 11360768"/>
              <a:gd name="connsiteX3" fmla="*/ 9676689 w 12204919"/>
              <a:gd name="connsiteY3" fmla="*/ 11325095 h 11360768"/>
              <a:gd name="connsiteX4" fmla="*/ 12204918 w 12204919"/>
              <a:gd name="connsiteY4" fmla="*/ 8024346 h 11360768"/>
              <a:gd name="connsiteX5" fmla="*/ 9668196 w 12204919"/>
              <a:gd name="connsiteY5" fmla="*/ 561662 h 11360768"/>
              <a:gd name="connsiteX6" fmla="*/ 848660 w 12204919"/>
              <a:gd name="connsiteY6" fmla="*/ 591159 h 11360768"/>
              <a:gd name="connsiteX7" fmla="*/ 848660 w 12204919"/>
              <a:gd name="connsiteY7" fmla="*/ 1063107 h 11360768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8"/>
              <a:gd name="connsiteY0" fmla="*/ 1240088 h 11356953"/>
              <a:gd name="connsiteX1" fmla="*/ 1586080 w 12204918"/>
              <a:gd name="connsiteY1" fmla="*/ 5192655 h 11356953"/>
              <a:gd name="connsiteX2" fmla="*/ 6208820 w 12204918"/>
              <a:gd name="connsiteY2" fmla="*/ 6255721 h 11356953"/>
              <a:gd name="connsiteX3" fmla="*/ 9676689 w 12204918"/>
              <a:gd name="connsiteY3" fmla="*/ 11325095 h 11356953"/>
              <a:gd name="connsiteX4" fmla="*/ 12204918 w 12204918"/>
              <a:gd name="connsiteY4" fmla="*/ 8024346 h 11356953"/>
              <a:gd name="connsiteX5" fmla="*/ 9668196 w 12204918"/>
              <a:gd name="connsiteY5" fmla="*/ 561662 h 11356953"/>
              <a:gd name="connsiteX6" fmla="*/ 848660 w 12204918"/>
              <a:gd name="connsiteY6" fmla="*/ 591159 h 11356953"/>
              <a:gd name="connsiteX7" fmla="*/ 848660 w 12204918"/>
              <a:gd name="connsiteY7" fmla="*/ 1063107 h 11356953"/>
              <a:gd name="connsiteX0" fmla="*/ 435705 w 12204918"/>
              <a:gd name="connsiteY0" fmla="*/ 1240088 h 11330809"/>
              <a:gd name="connsiteX1" fmla="*/ 1586080 w 12204918"/>
              <a:gd name="connsiteY1" fmla="*/ 5192655 h 11330809"/>
              <a:gd name="connsiteX2" fmla="*/ 6320275 w 12204918"/>
              <a:gd name="connsiteY2" fmla="*/ 7337794 h 11330809"/>
              <a:gd name="connsiteX3" fmla="*/ 9676689 w 12204918"/>
              <a:gd name="connsiteY3" fmla="*/ 11325095 h 11330809"/>
              <a:gd name="connsiteX4" fmla="*/ 12204918 w 12204918"/>
              <a:gd name="connsiteY4" fmla="*/ 8024346 h 11330809"/>
              <a:gd name="connsiteX5" fmla="*/ 9668196 w 12204918"/>
              <a:gd name="connsiteY5" fmla="*/ 561662 h 11330809"/>
              <a:gd name="connsiteX6" fmla="*/ 848660 w 12204918"/>
              <a:gd name="connsiteY6" fmla="*/ 591159 h 11330809"/>
              <a:gd name="connsiteX7" fmla="*/ 848660 w 12204918"/>
              <a:gd name="connsiteY7" fmla="*/ 1063107 h 1133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918" h="11330809">
                <a:moveTo>
                  <a:pt x="435705" y="1240088"/>
                </a:moveTo>
                <a:cubicBezTo>
                  <a:pt x="652015" y="2808333"/>
                  <a:pt x="605318" y="4176371"/>
                  <a:pt x="1586080" y="5192655"/>
                </a:cubicBezTo>
                <a:cubicBezTo>
                  <a:pt x="2566842" y="6208939"/>
                  <a:pt x="4910429" y="5131202"/>
                  <a:pt x="6320275" y="7337794"/>
                </a:cubicBezTo>
                <a:cubicBezTo>
                  <a:pt x="7730121" y="9544386"/>
                  <a:pt x="8695915" y="11210670"/>
                  <a:pt x="9676689" y="11325095"/>
                </a:cubicBezTo>
                <a:cubicBezTo>
                  <a:pt x="10657463" y="11439520"/>
                  <a:pt x="12206333" y="9818251"/>
                  <a:pt x="12204918" y="8024346"/>
                </a:cubicBezTo>
                <a:cubicBezTo>
                  <a:pt x="12203503" y="6230441"/>
                  <a:pt x="11560906" y="1800526"/>
                  <a:pt x="9668196" y="561662"/>
                </a:cubicBezTo>
                <a:cubicBezTo>
                  <a:pt x="7775486" y="-677202"/>
                  <a:pt x="2318583" y="507585"/>
                  <a:pt x="848660" y="591159"/>
                </a:cubicBezTo>
                <a:cubicBezTo>
                  <a:pt x="-621263" y="674733"/>
                  <a:pt x="113698" y="868920"/>
                  <a:pt x="848660" y="1063107"/>
                </a:cubicBezTo>
              </a:path>
            </a:pathLst>
          </a:custGeom>
          <a:gradFill>
            <a:gsLst>
              <a:gs pos="100000">
                <a:srgbClr val="58AFF6"/>
              </a:gs>
              <a:gs pos="43000">
                <a:srgbClr val="0070C0"/>
              </a:gs>
            </a:gsLst>
            <a:lin ang="2700000" scaled="1"/>
          </a:gradFill>
          <a:ln>
            <a:noFill/>
          </a:ln>
          <a:effectLst>
            <a:outerShdw blurRad="584200" dist="152400" dir="8100000" algn="tr" rotWithShape="0">
              <a:prstClr val="black">
                <a:alpha val="8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12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96296E-6 L -0.76902 -1.08912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51" y="-54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36185 -0.52801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9" y="-2641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01641 -0.688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-3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41E3B"/>
            </a:gs>
            <a:gs pos="96000">
              <a:srgbClr val="75101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4F690D0-8C58-FF62-E453-67216DBEBA31}"/>
              </a:ext>
            </a:extLst>
          </p:cNvPr>
          <p:cNvGrpSpPr/>
          <p:nvPr/>
        </p:nvGrpSpPr>
        <p:grpSpPr>
          <a:xfrm>
            <a:off x="3417157" y="7467825"/>
            <a:ext cx="5357687" cy="1569660"/>
            <a:chOff x="2020809" y="2475671"/>
            <a:chExt cx="5357687" cy="1569660"/>
          </a:xfrm>
        </p:grpSpPr>
        <p:sp>
          <p:nvSpPr>
            <p:cNvPr id="10" name="S">
              <a:extLst>
                <a:ext uri="{FF2B5EF4-FFF2-40B4-BE49-F238E27FC236}">
                  <a16:creationId xmlns:a16="http://schemas.microsoft.com/office/drawing/2014/main" id="{B9212C1D-1956-22CE-DEAC-E9988978FD62}"/>
                </a:ext>
              </a:extLst>
            </p:cNvPr>
            <p:cNvSpPr txBox="1"/>
            <p:nvPr/>
          </p:nvSpPr>
          <p:spPr>
            <a:xfrm>
              <a:off x="5732652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S</a:t>
              </a:r>
            </a:p>
          </p:txBody>
        </p:sp>
        <p:sp>
          <p:nvSpPr>
            <p:cNvPr id="11" name="K">
              <a:extLst>
                <a:ext uri="{FF2B5EF4-FFF2-40B4-BE49-F238E27FC236}">
                  <a16:creationId xmlns:a16="http://schemas.microsoft.com/office/drawing/2014/main" id="{7A093AE7-D055-1535-BF06-1C48908634EA}"/>
                </a:ext>
              </a:extLst>
            </p:cNvPr>
            <p:cNvSpPr txBox="1"/>
            <p:nvPr/>
          </p:nvSpPr>
          <p:spPr>
            <a:xfrm>
              <a:off x="507543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K</a:t>
              </a:r>
            </a:p>
          </p:txBody>
        </p:sp>
        <p:sp>
          <p:nvSpPr>
            <p:cNvPr id="12" name="N">
              <a:extLst>
                <a:ext uri="{FF2B5EF4-FFF2-40B4-BE49-F238E27FC236}">
                  <a16:creationId xmlns:a16="http://schemas.microsoft.com/office/drawing/2014/main" id="{A796D4ED-1508-CBCC-AAC1-1AE0C365A41C}"/>
                </a:ext>
              </a:extLst>
            </p:cNvPr>
            <p:cNvSpPr txBox="1"/>
            <p:nvPr/>
          </p:nvSpPr>
          <p:spPr>
            <a:xfrm>
              <a:off x="4334405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N</a:t>
              </a:r>
            </a:p>
          </p:txBody>
        </p:sp>
        <p:sp>
          <p:nvSpPr>
            <p:cNvPr id="13" name="A">
              <a:extLst>
                <a:ext uri="{FF2B5EF4-FFF2-40B4-BE49-F238E27FC236}">
                  <a16:creationId xmlns:a16="http://schemas.microsoft.com/office/drawing/2014/main" id="{A580BAA1-A322-E757-481A-6400D54FCFD2}"/>
                </a:ext>
              </a:extLst>
            </p:cNvPr>
            <p:cNvSpPr txBox="1"/>
            <p:nvPr/>
          </p:nvSpPr>
          <p:spPr>
            <a:xfrm>
              <a:off x="3511483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A</a:t>
              </a:r>
            </a:p>
          </p:txBody>
        </p:sp>
        <p:sp>
          <p:nvSpPr>
            <p:cNvPr id="14" name="H">
              <a:extLst>
                <a:ext uri="{FF2B5EF4-FFF2-40B4-BE49-F238E27FC236}">
                  <a16:creationId xmlns:a16="http://schemas.microsoft.com/office/drawing/2014/main" id="{EF1021AF-5272-42A6-250E-967CA7DC68D4}"/>
                </a:ext>
              </a:extLst>
            </p:cNvPr>
            <p:cNvSpPr txBox="1"/>
            <p:nvPr/>
          </p:nvSpPr>
          <p:spPr>
            <a:xfrm>
              <a:off x="2725200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H</a:t>
              </a:r>
            </a:p>
          </p:txBody>
        </p:sp>
        <p:sp>
          <p:nvSpPr>
            <p:cNvPr id="15" name="T">
              <a:extLst>
                <a:ext uri="{FF2B5EF4-FFF2-40B4-BE49-F238E27FC236}">
                  <a16:creationId xmlns:a16="http://schemas.microsoft.com/office/drawing/2014/main" id="{ECDB6056-8161-D56A-032C-2B91FE54A363}"/>
                </a:ext>
              </a:extLst>
            </p:cNvPr>
            <p:cNvSpPr txBox="1"/>
            <p:nvPr/>
          </p:nvSpPr>
          <p:spPr>
            <a:xfrm>
              <a:off x="2020809" y="2475671"/>
              <a:ext cx="16458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effectLst>
                    <a:outerShdw blurRad="215900" dist="139700" algn="l" rotWithShape="0">
                      <a:prstClr val="black">
                        <a:alpha val="83000"/>
                      </a:prstClr>
                    </a:outerShdw>
                  </a:effectLst>
                  <a:latin typeface="Objective Black" pitchFamily="50" charset="0"/>
                </a:rPr>
                <a:t>T</a:t>
              </a: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3232098-0F64-1118-DC64-DCE3A92F5646}"/>
              </a:ext>
            </a:extLst>
          </p:cNvPr>
          <p:cNvSpPr/>
          <p:nvPr/>
        </p:nvSpPr>
        <p:spPr>
          <a:xfrm>
            <a:off x="-7425545" y="-902691"/>
            <a:ext cx="29109090" cy="19736126"/>
          </a:xfrm>
          <a:custGeom>
            <a:avLst/>
            <a:gdLst>
              <a:gd name="connsiteX0" fmla="*/ 3091337 w 18198114"/>
              <a:gd name="connsiteY0" fmla="*/ 374413 h 11010100"/>
              <a:gd name="connsiteX1" fmla="*/ 3149394 w 18198114"/>
              <a:gd name="connsiteY1" fmla="*/ 432470 h 11010100"/>
              <a:gd name="connsiteX2" fmla="*/ 6037737 w 18198114"/>
              <a:gd name="connsiteY2" fmla="*/ 1666184 h 11010100"/>
              <a:gd name="connsiteX3" fmla="*/ 7111794 w 18198114"/>
              <a:gd name="connsiteY3" fmla="*/ 3959442 h 11010100"/>
              <a:gd name="connsiteX4" fmla="*/ 10870994 w 18198114"/>
              <a:gd name="connsiteY4" fmla="*/ 4902870 h 11010100"/>
              <a:gd name="connsiteX5" fmla="*/ 12278879 w 18198114"/>
              <a:gd name="connsiteY5" fmla="*/ 7050984 h 11010100"/>
              <a:gd name="connsiteX6" fmla="*/ 14339908 w 18198114"/>
              <a:gd name="connsiteY6" fmla="*/ 7384813 h 11010100"/>
              <a:gd name="connsiteX7" fmla="*/ 18084594 w 18198114"/>
              <a:gd name="connsiteY7" fmla="*/ 10157042 h 11010100"/>
              <a:gd name="connsiteX8" fmla="*/ 9593737 w 18198114"/>
              <a:gd name="connsiteY8" fmla="*/ 10403784 h 11010100"/>
              <a:gd name="connsiteX9" fmla="*/ 1814079 w 18198114"/>
              <a:gd name="connsiteY9" fmla="*/ 10273156 h 11010100"/>
              <a:gd name="connsiteX10" fmla="*/ 72365 w 18198114"/>
              <a:gd name="connsiteY10" fmla="*/ 998527 h 11010100"/>
              <a:gd name="connsiteX11" fmla="*/ 3381622 w 18198114"/>
              <a:gd name="connsiteY11" fmla="*/ 200242 h 11010100"/>
              <a:gd name="connsiteX12" fmla="*/ 4499222 w 18198114"/>
              <a:gd name="connsiteY12" fmla="*/ 490527 h 11010100"/>
              <a:gd name="connsiteX0" fmla="*/ 3091337 w 18264197"/>
              <a:gd name="connsiteY0" fmla="*/ 374413 h 11010100"/>
              <a:gd name="connsiteX1" fmla="*/ 3149394 w 18264197"/>
              <a:gd name="connsiteY1" fmla="*/ 432470 h 11010100"/>
              <a:gd name="connsiteX2" fmla="*/ 6037737 w 18264197"/>
              <a:gd name="connsiteY2" fmla="*/ 1666184 h 11010100"/>
              <a:gd name="connsiteX3" fmla="*/ 7111794 w 18264197"/>
              <a:gd name="connsiteY3" fmla="*/ 3959442 h 11010100"/>
              <a:gd name="connsiteX4" fmla="*/ 10870994 w 18264197"/>
              <a:gd name="connsiteY4" fmla="*/ 4902870 h 11010100"/>
              <a:gd name="connsiteX5" fmla="*/ 12278879 w 18264197"/>
              <a:gd name="connsiteY5" fmla="*/ 7050984 h 11010100"/>
              <a:gd name="connsiteX6" fmla="*/ 15142290 w 18264197"/>
              <a:gd name="connsiteY6" fmla="*/ 7873670 h 11010100"/>
              <a:gd name="connsiteX7" fmla="*/ 18084594 w 18264197"/>
              <a:gd name="connsiteY7" fmla="*/ 10157042 h 11010100"/>
              <a:gd name="connsiteX8" fmla="*/ 9593737 w 18264197"/>
              <a:gd name="connsiteY8" fmla="*/ 10403784 h 11010100"/>
              <a:gd name="connsiteX9" fmla="*/ 1814079 w 18264197"/>
              <a:gd name="connsiteY9" fmla="*/ 10273156 h 11010100"/>
              <a:gd name="connsiteX10" fmla="*/ 72365 w 18264197"/>
              <a:gd name="connsiteY10" fmla="*/ 998527 h 11010100"/>
              <a:gd name="connsiteX11" fmla="*/ 3381622 w 18264197"/>
              <a:gd name="connsiteY11" fmla="*/ 200242 h 11010100"/>
              <a:gd name="connsiteX12" fmla="*/ 4499222 w 18264197"/>
              <a:gd name="connsiteY12" fmla="*/ 490527 h 11010100"/>
              <a:gd name="connsiteX0" fmla="*/ 3091337 w 18259913"/>
              <a:gd name="connsiteY0" fmla="*/ 374413 h 11010100"/>
              <a:gd name="connsiteX1" fmla="*/ 3149394 w 18259913"/>
              <a:gd name="connsiteY1" fmla="*/ 432470 h 11010100"/>
              <a:gd name="connsiteX2" fmla="*/ 6037737 w 18259913"/>
              <a:gd name="connsiteY2" fmla="*/ 1666184 h 11010100"/>
              <a:gd name="connsiteX3" fmla="*/ 7111794 w 18259913"/>
              <a:gd name="connsiteY3" fmla="*/ 3959442 h 11010100"/>
              <a:gd name="connsiteX4" fmla="*/ 10870994 w 18259913"/>
              <a:gd name="connsiteY4" fmla="*/ 4902870 h 11010100"/>
              <a:gd name="connsiteX5" fmla="*/ 12838115 w 18259913"/>
              <a:gd name="connsiteY5" fmla="*/ 6753419 h 11010100"/>
              <a:gd name="connsiteX6" fmla="*/ 15142290 w 18259913"/>
              <a:gd name="connsiteY6" fmla="*/ 7873670 h 11010100"/>
              <a:gd name="connsiteX7" fmla="*/ 18084594 w 18259913"/>
              <a:gd name="connsiteY7" fmla="*/ 10157042 h 11010100"/>
              <a:gd name="connsiteX8" fmla="*/ 9593737 w 18259913"/>
              <a:gd name="connsiteY8" fmla="*/ 10403784 h 11010100"/>
              <a:gd name="connsiteX9" fmla="*/ 1814079 w 18259913"/>
              <a:gd name="connsiteY9" fmla="*/ 10273156 h 11010100"/>
              <a:gd name="connsiteX10" fmla="*/ 72365 w 18259913"/>
              <a:gd name="connsiteY10" fmla="*/ 998527 h 11010100"/>
              <a:gd name="connsiteX11" fmla="*/ 3381622 w 18259913"/>
              <a:gd name="connsiteY11" fmla="*/ 200242 h 11010100"/>
              <a:gd name="connsiteX12" fmla="*/ 4499222 w 18259913"/>
              <a:gd name="connsiteY12" fmla="*/ 490527 h 11010100"/>
              <a:gd name="connsiteX0" fmla="*/ 3091337 w 18239844"/>
              <a:gd name="connsiteY0" fmla="*/ 374413 h 11010100"/>
              <a:gd name="connsiteX1" fmla="*/ 3149394 w 18239844"/>
              <a:gd name="connsiteY1" fmla="*/ 432470 h 11010100"/>
              <a:gd name="connsiteX2" fmla="*/ 6037737 w 18239844"/>
              <a:gd name="connsiteY2" fmla="*/ 1666184 h 11010100"/>
              <a:gd name="connsiteX3" fmla="*/ 7111794 w 18239844"/>
              <a:gd name="connsiteY3" fmla="*/ 3959442 h 11010100"/>
              <a:gd name="connsiteX4" fmla="*/ 10870994 w 18239844"/>
              <a:gd name="connsiteY4" fmla="*/ 4902870 h 11010100"/>
              <a:gd name="connsiteX5" fmla="*/ 12838115 w 18239844"/>
              <a:gd name="connsiteY5" fmla="*/ 6753419 h 11010100"/>
              <a:gd name="connsiteX6" fmla="*/ 14923458 w 18239844"/>
              <a:gd name="connsiteY6" fmla="*/ 8575074 h 11010100"/>
              <a:gd name="connsiteX7" fmla="*/ 18084594 w 18239844"/>
              <a:gd name="connsiteY7" fmla="*/ 10157042 h 11010100"/>
              <a:gd name="connsiteX8" fmla="*/ 9593737 w 18239844"/>
              <a:gd name="connsiteY8" fmla="*/ 10403784 h 11010100"/>
              <a:gd name="connsiteX9" fmla="*/ 1814079 w 18239844"/>
              <a:gd name="connsiteY9" fmla="*/ 10273156 h 11010100"/>
              <a:gd name="connsiteX10" fmla="*/ 72365 w 18239844"/>
              <a:gd name="connsiteY10" fmla="*/ 998527 h 11010100"/>
              <a:gd name="connsiteX11" fmla="*/ 3381622 w 18239844"/>
              <a:gd name="connsiteY11" fmla="*/ 200242 h 11010100"/>
              <a:gd name="connsiteX12" fmla="*/ 4499222 w 18239844"/>
              <a:gd name="connsiteY12" fmla="*/ 490527 h 11010100"/>
              <a:gd name="connsiteX0" fmla="*/ 3091337 w 18242375"/>
              <a:gd name="connsiteY0" fmla="*/ 374413 h 11010100"/>
              <a:gd name="connsiteX1" fmla="*/ 3149394 w 18242375"/>
              <a:gd name="connsiteY1" fmla="*/ 432470 h 11010100"/>
              <a:gd name="connsiteX2" fmla="*/ 6037737 w 18242375"/>
              <a:gd name="connsiteY2" fmla="*/ 1666184 h 11010100"/>
              <a:gd name="connsiteX3" fmla="*/ 7111794 w 18242375"/>
              <a:gd name="connsiteY3" fmla="*/ 3959442 h 11010100"/>
              <a:gd name="connsiteX4" fmla="*/ 10870994 w 18242375"/>
              <a:gd name="connsiteY4" fmla="*/ 4902870 h 11010100"/>
              <a:gd name="connsiteX5" fmla="*/ 12449081 w 18242375"/>
              <a:gd name="connsiteY5" fmla="*/ 6880947 h 11010100"/>
              <a:gd name="connsiteX6" fmla="*/ 14923458 w 18242375"/>
              <a:gd name="connsiteY6" fmla="*/ 8575074 h 11010100"/>
              <a:gd name="connsiteX7" fmla="*/ 18084594 w 18242375"/>
              <a:gd name="connsiteY7" fmla="*/ 10157042 h 11010100"/>
              <a:gd name="connsiteX8" fmla="*/ 9593737 w 18242375"/>
              <a:gd name="connsiteY8" fmla="*/ 10403784 h 11010100"/>
              <a:gd name="connsiteX9" fmla="*/ 1814079 w 18242375"/>
              <a:gd name="connsiteY9" fmla="*/ 10273156 h 11010100"/>
              <a:gd name="connsiteX10" fmla="*/ 72365 w 18242375"/>
              <a:gd name="connsiteY10" fmla="*/ 998527 h 11010100"/>
              <a:gd name="connsiteX11" fmla="*/ 3381622 w 18242375"/>
              <a:gd name="connsiteY11" fmla="*/ 200242 h 11010100"/>
              <a:gd name="connsiteX12" fmla="*/ 4499222 w 18242375"/>
              <a:gd name="connsiteY12" fmla="*/ 490527 h 11010100"/>
              <a:gd name="connsiteX0" fmla="*/ 3091337 w 18283071"/>
              <a:gd name="connsiteY0" fmla="*/ 374413 h 11010100"/>
              <a:gd name="connsiteX1" fmla="*/ 3149394 w 18283071"/>
              <a:gd name="connsiteY1" fmla="*/ 432470 h 11010100"/>
              <a:gd name="connsiteX2" fmla="*/ 6037737 w 18283071"/>
              <a:gd name="connsiteY2" fmla="*/ 1666184 h 11010100"/>
              <a:gd name="connsiteX3" fmla="*/ 7111794 w 18283071"/>
              <a:gd name="connsiteY3" fmla="*/ 3959442 h 11010100"/>
              <a:gd name="connsiteX4" fmla="*/ 10870994 w 18283071"/>
              <a:gd name="connsiteY4" fmla="*/ 4902870 h 11010100"/>
              <a:gd name="connsiteX5" fmla="*/ 12449081 w 18283071"/>
              <a:gd name="connsiteY5" fmla="*/ 6880947 h 11010100"/>
              <a:gd name="connsiteX6" fmla="*/ 15336807 w 18283071"/>
              <a:gd name="connsiteY6" fmla="*/ 8149981 h 11010100"/>
              <a:gd name="connsiteX7" fmla="*/ 18084594 w 18283071"/>
              <a:gd name="connsiteY7" fmla="*/ 10157042 h 11010100"/>
              <a:gd name="connsiteX8" fmla="*/ 9593737 w 18283071"/>
              <a:gd name="connsiteY8" fmla="*/ 10403784 h 11010100"/>
              <a:gd name="connsiteX9" fmla="*/ 1814079 w 18283071"/>
              <a:gd name="connsiteY9" fmla="*/ 10273156 h 11010100"/>
              <a:gd name="connsiteX10" fmla="*/ 72365 w 18283071"/>
              <a:gd name="connsiteY10" fmla="*/ 998527 h 11010100"/>
              <a:gd name="connsiteX11" fmla="*/ 3381622 w 18283071"/>
              <a:gd name="connsiteY11" fmla="*/ 200242 h 11010100"/>
              <a:gd name="connsiteX12" fmla="*/ 4499222 w 18283071"/>
              <a:gd name="connsiteY12" fmla="*/ 490527 h 11010100"/>
              <a:gd name="connsiteX0" fmla="*/ 3091337 w 18326758"/>
              <a:gd name="connsiteY0" fmla="*/ 374413 h 11010100"/>
              <a:gd name="connsiteX1" fmla="*/ 3149394 w 18326758"/>
              <a:gd name="connsiteY1" fmla="*/ 432470 h 11010100"/>
              <a:gd name="connsiteX2" fmla="*/ 6037737 w 18326758"/>
              <a:gd name="connsiteY2" fmla="*/ 1666184 h 11010100"/>
              <a:gd name="connsiteX3" fmla="*/ 7111794 w 18326758"/>
              <a:gd name="connsiteY3" fmla="*/ 3959442 h 11010100"/>
              <a:gd name="connsiteX4" fmla="*/ 10870994 w 18326758"/>
              <a:gd name="connsiteY4" fmla="*/ 4902870 h 11010100"/>
              <a:gd name="connsiteX5" fmla="*/ 12449081 w 18326758"/>
              <a:gd name="connsiteY5" fmla="*/ 6880947 h 11010100"/>
              <a:gd name="connsiteX6" fmla="*/ 15701526 w 18326758"/>
              <a:gd name="connsiteY6" fmla="*/ 7767397 h 11010100"/>
              <a:gd name="connsiteX7" fmla="*/ 18084594 w 18326758"/>
              <a:gd name="connsiteY7" fmla="*/ 10157042 h 11010100"/>
              <a:gd name="connsiteX8" fmla="*/ 9593737 w 18326758"/>
              <a:gd name="connsiteY8" fmla="*/ 10403784 h 11010100"/>
              <a:gd name="connsiteX9" fmla="*/ 1814079 w 18326758"/>
              <a:gd name="connsiteY9" fmla="*/ 10273156 h 11010100"/>
              <a:gd name="connsiteX10" fmla="*/ 72365 w 18326758"/>
              <a:gd name="connsiteY10" fmla="*/ 998527 h 11010100"/>
              <a:gd name="connsiteX11" fmla="*/ 3381622 w 18326758"/>
              <a:gd name="connsiteY11" fmla="*/ 200242 h 11010100"/>
              <a:gd name="connsiteX12" fmla="*/ 4499222 w 18326758"/>
              <a:gd name="connsiteY12" fmla="*/ 490527 h 11010100"/>
              <a:gd name="connsiteX0" fmla="*/ 3091337 w 18371607"/>
              <a:gd name="connsiteY0" fmla="*/ 374413 h 11010100"/>
              <a:gd name="connsiteX1" fmla="*/ 3149394 w 18371607"/>
              <a:gd name="connsiteY1" fmla="*/ 432470 h 11010100"/>
              <a:gd name="connsiteX2" fmla="*/ 6037737 w 18371607"/>
              <a:gd name="connsiteY2" fmla="*/ 1666184 h 11010100"/>
              <a:gd name="connsiteX3" fmla="*/ 7111794 w 18371607"/>
              <a:gd name="connsiteY3" fmla="*/ 3959442 h 11010100"/>
              <a:gd name="connsiteX4" fmla="*/ 10870994 w 18371607"/>
              <a:gd name="connsiteY4" fmla="*/ 4902870 h 11010100"/>
              <a:gd name="connsiteX5" fmla="*/ 12449081 w 18371607"/>
              <a:gd name="connsiteY5" fmla="*/ 6880947 h 11010100"/>
              <a:gd name="connsiteX6" fmla="*/ 15701526 w 18371607"/>
              <a:gd name="connsiteY6" fmla="*/ 7767397 h 11010100"/>
              <a:gd name="connsiteX7" fmla="*/ 18084594 w 18371607"/>
              <a:gd name="connsiteY7" fmla="*/ 10157042 h 11010100"/>
              <a:gd name="connsiteX8" fmla="*/ 9593737 w 18371607"/>
              <a:gd name="connsiteY8" fmla="*/ 10403784 h 11010100"/>
              <a:gd name="connsiteX9" fmla="*/ 1814079 w 18371607"/>
              <a:gd name="connsiteY9" fmla="*/ 10273156 h 11010100"/>
              <a:gd name="connsiteX10" fmla="*/ 72365 w 18371607"/>
              <a:gd name="connsiteY10" fmla="*/ 998527 h 11010100"/>
              <a:gd name="connsiteX11" fmla="*/ 3381622 w 18371607"/>
              <a:gd name="connsiteY11" fmla="*/ 200242 h 11010100"/>
              <a:gd name="connsiteX12" fmla="*/ 4499222 w 18371607"/>
              <a:gd name="connsiteY12" fmla="*/ 490527 h 11010100"/>
              <a:gd name="connsiteX0" fmla="*/ 3091337 w 18576801"/>
              <a:gd name="connsiteY0" fmla="*/ 374413 h 11010100"/>
              <a:gd name="connsiteX1" fmla="*/ 3149394 w 18576801"/>
              <a:gd name="connsiteY1" fmla="*/ 432470 h 11010100"/>
              <a:gd name="connsiteX2" fmla="*/ 6037737 w 18576801"/>
              <a:gd name="connsiteY2" fmla="*/ 1666184 h 11010100"/>
              <a:gd name="connsiteX3" fmla="*/ 7111794 w 18576801"/>
              <a:gd name="connsiteY3" fmla="*/ 3959442 h 11010100"/>
              <a:gd name="connsiteX4" fmla="*/ 10870994 w 18576801"/>
              <a:gd name="connsiteY4" fmla="*/ 4902870 h 11010100"/>
              <a:gd name="connsiteX5" fmla="*/ 12449081 w 18576801"/>
              <a:gd name="connsiteY5" fmla="*/ 6880947 h 11010100"/>
              <a:gd name="connsiteX6" fmla="*/ 16649795 w 18576801"/>
              <a:gd name="connsiteY6" fmla="*/ 7894925 h 11010100"/>
              <a:gd name="connsiteX7" fmla="*/ 18084594 w 18576801"/>
              <a:gd name="connsiteY7" fmla="*/ 10157042 h 11010100"/>
              <a:gd name="connsiteX8" fmla="*/ 9593737 w 18576801"/>
              <a:gd name="connsiteY8" fmla="*/ 10403784 h 11010100"/>
              <a:gd name="connsiteX9" fmla="*/ 1814079 w 18576801"/>
              <a:gd name="connsiteY9" fmla="*/ 10273156 h 11010100"/>
              <a:gd name="connsiteX10" fmla="*/ 72365 w 18576801"/>
              <a:gd name="connsiteY10" fmla="*/ 998527 h 11010100"/>
              <a:gd name="connsiteX11" fmla="*/ 3381622 w 18576801"/>
              <a:gd name="connsiteY11" fmla="*/ 200242 h 11010100"/>
              <a:gd name="connsiteX12" fmla="*/ 4499222 w 18576801"/>
              <a:gd name="connsiteY12" fmla="*/ 490527 h 110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76801" h="11010100">
                <a:moveTo>
                  <a:pt x="3091337" y="374413"/>
                </a:moveTo>
                <a:cubicBezTo>
                  <a:pt x="2874832" y="295794"/>
                  <a:pt x="2658327" y="217175"/>
                  <a:pt x="3149394" y="432470"/>
                </a:cubicBezTo>
                <a:cubicBezTo>
                  <a:pt x="3640461" y="647765"/>
                  <a:pt x="5377337" y="1078355"/>
                  <a:pt x="6037737" y="1666184"/>
                </a:cubicBezTo>
                <a:cubicBezTo>
                  <a:pt x="6698137" y="2254013"/>
                  <a:pt x="6306251" y="3419994"/>
                  <a:pt x="7111794" y="3959442"/>
                </a:cubicBezTo>
                <a:cubicBezTo>
                  <a:pt x="7917337" y="4498890"/>
                  <a:pt x="9981446" y="4415953"/>
                  <a:pt x="10870994" y="4902870"/>
                </a:cubicBezTo>
                <a:cubicBezTo>
                  <a:pt x="11760542" y="5389787"/>
                  <a:pt x="11485948" y="6382271"/>
                  <a:pt x="12449081" y="6880947"/>
                </a:cubicBezTo>
                <a:cubicBezTo>
                  <a:pt x="13412214" y="7379623"/>
                  <a:pt x="15151307" y="6945070"/>
                  <a:pt x="16649795" y="7894925"/>
                </a:cubicBezTo>
                <a:cubicBezTo>
                  <a:pt x="18148283" y="8844780"/>
                  <a:pt x="19260604" y="9738899"/>
                  <a:pt x="18084594" y="10157042"/>
                </a:cubicBezTo>
                <a:cubicBezTo>
                  <a:pt x="16908584" y="10575185"/>
                  <a:pt x="9593737" y="10403784"/>
                  <a:pt x="9593737" y="10403784"/>
                </a:cubicBezTo>
                <a:cubicBezTo>
                  <a:pt x="6881985" y="10423136"/>
                  <a:pt x="3400974" y="11840699"/>
                  <a:pt x="1814079" y="10273156"/>
                </a:cubicBezTo>
                <a:cubicBezTo>
                  <a:pt x="227184" y="8705613"/>
                  <a:pt x="-188892" y="2677346"/>
                  <a:pt x="72365" y="998527"/>
                </a:cubicBezTo>
                <a:cubicBezTo>
                  <a:pt x="333622" y="-680292"/>
                  <a:pt x="2643812" y="284909"/>
                  <a:pt x="3381622" y="200242"/>
                </a:cubicBezTo>
                <a:cubicBezTo>
                  <a:pt x="4119432" y="115575"/>
                  <a:pt x="4309327" y="303051"/>
                  <a:pt x="4499222" y="490527"/>
                </a:cubicBezTo>
              </a:path>
            </a:pathLst>
          </a:custGeom>
          <a:gradFill>
            <a:gsLst>
              <a:gs pos="100000">
                <a:srgbClr val="B41E3B"/>
              </a:gs>
              <a:gs pos="0">
                <a:srgbClr val="E74574"/>
              </a:gs>
            </a:gsLst>
            <a:lin ang="5400000" scaled="1"/>
          </a:gradFill>
          <a:ln>
            <a:noFill/>
          </a:ln>
          <a:effectLst>
            <a:outerShdw blurRad="635000" dist="152400" dir="2700000" algn="tr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54CBC59-3B7B-A2FE-3111-D8440909A5BE}"/>
              </a:ext>
            </a:extLst>
          </p:cNvPr>
          <p:cNvSpPr/>
          <p:nvPr/>
        </p:nvSpPr>
        <p:spPr>
          <a:xfrm rot="374909">
            <a:off x="7112556" y="-2652025"/>
            <a:ext cx="15439434" cy="13484059"/>
          </a:xfrm>
          <a:custGeom>
            <a:avLst/>
            <a:gdLst>
              <a:gd name="connsiteX0" fmla="*/ 435705 w 12279962"/>
              <a:gd name="connsiteY0" fmla="*/ 1240088 h 10651806"/>
              <a:gd name="connsiteX1" fmla="*/ 1586080 w 12279962"/>
              <a:gd name="connsiteY1" fmla="*/ 5192655 h 10651806"/>
              <a:gd name="connsiteX2" fmla="*/ 4742234 w 12279962"/>
              <a:gd name="connsiteY2" fmla="*/ 6136552 h 10651806"/>
              <a:gd name="connsiteX3" fmla="*/ 6246570 w 12279962"/>
              <a:gd name="connsiteY3" fmla="*/ 8437300 h 10651806"/>
              <a:gd name="connsiteX4" fmla="*/ 7455938 w 12279962"/>
              <a:gd name="connsiteY4" fmla="*/ 10649559 h 10651806"/>
              <a:gd name="connsiteX5" fmla="*/ 12204918 w 12279962"/>
              <a:gd name="connsiteY5" fmla="*/ 8024346 h 10651806"/>
              <a:gd name="connsiteX6" fmla="*/ 9668196 w 12279962"/>
              <a:gd name="connsiteY6" fmla="*/ 561662 h 10651806"/>
              <a:gd name="connsiteX7" fmla="*/ 848660 w 12279962"/>
              <a:gd name="connsiteY7" fmla="*/ 591159 h 10651806"/>
              <a:gd name="connsiteX8" fmla="*/ 848660 w 12279962"/>
              <a:gd name="connsiteY8" fmla="*/ 1063107 h 10651806"/>
              <a:gd name="connsiteX0" fmla="*/ 435705 w 12279962"/>
              <a:gd name="connsiteY0" fmla="*/ 1240088 h 10697972"/>
              <a:gd name="connsiteX1" fmla="*/ 1586080 w 12279962"/>
              <a:gd name="connsiteY1" fmla="*/ 5192655 h 10697972"/>
              <a:gd name="connsiteX2" fmla="*/ 4742234 w 12279962"/>
              <a:gd name="connsiteY2" fmla="*/ 6136552 h 10697972"/>
              <a:gd name="connsiteX3" fmla="*/ 7455938 w 12279962"/>
              <a:gd name="connsiteY3" fmla="*/ 10649559 h 10697972"/>
              <a:gd name="connsiteX4" fmla="*/ 12204918 w 12279962"/>
              <a:gd name="connsiteY4" fmla="*/ 8024346 h 10697972"/>
              <a:gd name="connsiteX5" fmla="*/ 9668196 w 12279962"/>
              <a:gd name="connsiteY5" fmla="*/ 561662 h 10697972"/>
              <a:gd name="connsiteX6" fmla="*/ 848660 w 12279962"/>
              <a:gd name="connsiteY6" fmla="*/ 591159 h 10697972"/>
              <a:gd name="connsiteX7" fmla="*/ 848660 w 12279962"/>
              <a:gd name="connsiteY7" fmla="*/ 1063107 h 10697972"/>
              <a:gd name="connsiteX0" fmla="*/ 435705 w 12204919"/>
              <a:gd name="connsiteY0" fmla="*/ 1240088 h 11360768"/>
              <a:gd name="connsiteX1" fmla="*/ 1586080 w 12204919"/>
              <a:gd name="connsiteY1" fmla="*/ 5192655 h 11360768"/>
              <a:gd name="connsiteX2" fmla="*/ 4742234 w 12204919"/>
              <a:gd name="connsiteY2" fmla="*/ 6136552 h 11360768"/>
              <a:gd name="connsiteX3" fmla="*/ 9676689 w 12204919"/>
              <a:gd name="connsiteY3" fmla="*/ 11325095 h 11360768"/>
              <a:gd name="connsiteX4" fmla="*/ 12204918 w 12204919"/>
              <a:gd name="connsiteY4" fmla="*/ 8024346 h 11360768"/>
              <a:gd name="connsiteX5" fmla="*/ 9668196 w 12204919"/>
              <a:gd name="connsiteY5" fmla="*/ 561662 h 11360768"/>
              <a:gd name="connsiteX6" fmla="*/ 848660 w 12204919"/>
              <a:gd name="connsiteY6" fmla="*/ 591159 h 11360768"/>
              <a:gd name="connsiteX7" fmla="*/ 848660 w 12204919"/>
              <a:gd name="connsiteY7" fmla="*/ 1063107 h 11360768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9"/>
              <a:gd name="connsiteY0" fmla="*/ 1240088 h 12321156"/>
              <a:gd name="connsiteX1" fmla="*/ 1586080 w 12204919"/>
              <a:gd name="connsiteY1" fmla="*/ 5192655 h 12321156"/>
              <a:gd name="connsiteX2" fmla="*/ 4742234 w 12204919"/>
              <a:gd name="connsiteY2" fmla="*/ 6136552 h 12321156"/>
              <a:gd name="connsiteX3" fmla="*/ 9676689 w 12204919"/>
              <a:gd name="connsiteY3" fmla="*/ 11325095 h 12321156"/>
              <a:gd name="connsiteX4" fmla="*/ 12204918 w 12204919"/>
              <a:gd name="connsiteY4" fmla="*/ 8024346 h 12321156"/>
              <a:gd name="connsiteX5" fmla="*/ 9668196 w 12204919"/>
              <a:gd name="connsiteY5" fmla="*/ 561662 h 12321156"/>
              <a:gd name="connsiteX6" fmla="*/ 848660 w 12204919"/>
              <a:gd name="connsiteY6" fmla="*/ 591159 h 12321156"/>
              <a:gd name="connsiteX7" fmla="*/ 848660 w 12204919"/>
              <a:gd name="connsiteY7" fmla="*/ 1063107 h 12321156"/>
              <a:gd name="connsiteX0" fmla="*/ 435705 w 12204918"/>
              <a:gd name="connsiteY0" fmla="*/ 1240088 h 11356953"/>
              <a:gd name="connsiteX1" fmla="*/ 1586080 w 12204918"/>
              <a:gd name="connsiteY1" fmla="*/ 5192655 h 11356953"/>
              <a:gd name="connsiteX2" fmla="*/ 6208820 w 12204918"/>
              <a:gd name="connsiteY2" fmla="*/ 6255721 h 11356953"/>
              <a:gd name="connsiteX3" fmla="*/ 9676689 w 12204918"/>
              <a:gd name="connsiteY3" fmla="*/ 11325095 h 11356953"/>
              <a:gd name="connsiteX4" fmla="*/ 12204918 w 12204918"/>
              <a:gd name="connsiteY4" fmla="*/ 8024346 h 11356953"/>
              <a:gd name="connsiteX5" fmla="*/ 9668196 w 12204918"/>
              <a:gd name="connsiteY5" fmla="*/ 561662 h 11356953"/>
              <a:gd name="connsiteX6" fmla="*/ 848660 w 12204918"/>
              <a:gd name="connsiteY6" fmla="*/ 591159 h 11356953"/>
              <a:gd name="connsiteX7" fmla="*/ 848660 w 12204918"/>
              <a:gd name="connsiteY7" fmla="*/ 1063107 h 11356953"/>
              <a:gd name="connsiteX0" fmla="*/ 435705 w 12204918"/>
              <a:gd name="connsiteY0" fmla="*/ 1240088 h 11330809"/>
              <a:gd name="connsiteX1" fmla="*/ 1586080 w 12204918"/>
              <a:gd name="connsiteY1" fmla="*/ 5192655 h 11330809"/>
              <a:gd name="connsiteX2" fmla="*/ 6320275 w 12204918"/>
              <a:gd name="connsiteY2" fmla="*/ 7337794 h 11330809"/>
              <a:gd name="connsiteX3" fmla="*/ 9676689 w 12204918"/>
              <a:gd name="connsiteY3" fmla="*/ 11325095 h 11330809"/>
              <a:gd name="connsiteX4" fmla="*/ 12204918 w 12204918"/>
              <a:gd name="connsiteY4" fmla="*/ 8024346 h 11330809"/>
              <a:gd name="connsiteX5" fmla="*/ 9668196 w 12204918"/>
              <a:gd name="connsiteY5" fmla="*/ 561662 h 11330809"/>
              <a:gd name="connsiteX6" fmla="*/ 848660 w 12204918"/>
              <a:gd name="connsiteY6" fmla="*/ 591159 h 11330809"/>
              <a:gd name="connsiteX7" fmla="*/ 848660 w 12204918"/>
              <a:gd name="connsiteY7" fmla="*/ 1063107 h 1133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918" h="11330809">
                <a:moveTo>
                  <a:pt x="435705" y="1240088"/>
                </a:moveTo>
                <a:cubicBezTo>
                  <a:pt x="652015" y="2808333"/>
                  <a:pt x="605318" y="4176371"/>
                  <a:pt x="1586080" y="5192655"/>
                </a:cubicBezTo>
                <a:cubicBezTo>
                  <a:pt x="2566842" y="6208939"/>
                  <a:pt x="4910429" y="5131202"/>
                  <a:pt x="6320275" y="7337794"/>
                </a:cubicBezTo>
                <a:cubicBezTo>
                  <a:pt x="7730121" y="9544386"/>
                  <a:pt x="8695915" y="11210670"/>
                  <a:pt x="9676689" y="11325095"/>
                </a:cubicBezTo>
                <a:cubicBezTo>
                  <a:pt x="10657463" y="11439520"/>
                  <a:pt x="12206333" y="9818251"/>
                  <a:pt x="12204918" y="8024346"/>
                </a:cubicBezTo>
                <a:cubicBezTo>
                  <a:pt x="12203503" y="6230441"/>
                  <a:pt x="11560906" y="1800526"/>
                  <a:pt x="9668196" y="561662"/>
                </a:cubicBezTo>
                <a:cubicBezTo>
                  <a:pt x="7775486" y="-677202"/>
                  <a:pt x="2318583" y="507585"/>
                  <a:pt x="848660" y="591159"/>
                </a:cubicBezTo>
                <a:cubicBezTo>
                  <a:pt x="-621263" y="674733"/>
                  <a:pt x="113698" y="868920"/>
                  <a:pt x="848660" y="1063107"/>
                </a:cubicBezTo>
              </a:path>
            </a:pathLst>
          </a:custGeom>
          <a:gradFill>
            <a:gsLst>
              <a:gs pos="100000">
                <a:srgbClr val="B41E3B"/>
              </a:gs>
              <a:gs pos="0">
                <a:srgbClr val="E74574"/>
              </a:gs>
            </a:gsLst>
            <a:lin ang="5400000" scaled="1"/>
          </a:gradFill>
          <a:ln>
            <a:noFill/>
          </a:ln>
          <a:effectLst>
            <a:outerShdw blurRad="635000" dist="152400" dir="8100000" algn="tr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94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7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-0.76849 -1.01482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24" y="-5074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52943 -0.72801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71" y="-3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105</Words>
  <Application>Microsoft Office PowerPoint</Application>
  <PresentationFormat>Widescreen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Objective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2024-03-30T10:29:54Z</dcterms:created>
  <dcterms:modified xsi:type="dcterms:W3CDTF">2024-03-31T23:37:15Z</dcterms:modified>
</cp:coreProperties>
</file>