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122" y="948"/>
      </p:cViewPr>
      <p:guideLst>
        <p:guide orient="horz" pos="2160"/>
        <p:guide pos="3840"/>
        <p:guide orient="horz" pos="41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C6D8C-AB7B-E829-1052-B19A90D56B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CA051A-2EF3-F310-6D2A-2DD35F5DE5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4D7D8-576D-B98B-A90B-1D6CB3FC9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4EDC4-EC7E-46BD-9271-9907035B7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2761E-2043-9206-1FD8-0DF585259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89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08526-B0EE-B962-6DE9-6681ECFBE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F454A-D51D-05F6-30F6-D70A17E0D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F3787-339C-83A5-F00F-5B88A1F4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8EB9D-C5BC-1CF8-3415-05C2C9E94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8AAA5-4D0B-BD8C-8C8C-FFBA45A1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A7EFF-F080-A52D-7C4F-5020406246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5A544C-9D72-6ED0-A037-9C644C81E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0322D-DD0D-7D26-27F7-67E798A1D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D4770-67A1-E43D-62CE-BECD28C26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CADEE-B5DD-2B14-0A97-1CE42C132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5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8792-5867-E128-9F3C-2E9AFD63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7F065-0A65-817B-AFE7-9FD4A5B0E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8845E-5D4E-91C6-A4BB-BDA8E048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BF093-30DF-6871-532B-8DA616A7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6ABA9-4830-0CC8-F2AD-0EF0058F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6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93E3C-F6B4-61B6-DAD9-CD1493546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64156F-9376-8C8E-FEE5-B754C0BBD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2CCE2-4CB8-5F15-4834-A249861E0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9384B-29AC-DA77-FEAE-C76CE61E0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5D228-4515-8950-801B-3CE6510DD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62BA6-4A9B-567C-08A5-F8255C56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87507-33BC-CF41-4047-9E84C59264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B8238-76BD-5412-074C-92E2F3A66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7E2624-8E36-4739-D2AB-65A87ACA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82DD1D-A283-3696-5C19-923F0E7BB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74A6D0-E392-C0F8-6F0A-5DBF49364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02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7C4DC-4F82-13C0-E422-54EB46B45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5B705A-9C58-C2DC-6A5F-293A01A8B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899E24-1AA6-D89C-005A-8071600AB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98CE76-58CC-3628-3C40-1E29C0D07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645CC-9F19-D50E-5426-B864B0F1E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42C9D0-6874-7474-E013-BE110011D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B527EE-1A20-6298-385E-CDFB505E8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318CC6-DEF5-7FEC-049B-BB15F6979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530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509E6-BA69-A54A-C070-D93A5CEF4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0869F-EE0C-C3BC-307C-DC5EA4CC2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285D1-B1FB-B0AC-46F6-79898A1D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8E746-5617-BBCC-A2C6-548610AE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2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261A74-2621-1509-9330-DE8354E08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F8BA63-B88A-C6E3-3BDA-B1D0C6D8B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BC971-BBB3-E880-147E-B6CED7781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7D06D-90FD-F231-EAF1-22433FAFB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AEA9A-8D92-148B-DFF4-2AE339CE2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0C24AF-2960-7F24-01D3-F619A56216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F3882-19AC-A9F1-DA87-A79BFAEA2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CD3E54-E51E-0019-ED71-E286065F2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DFAEC-1AE9-4740-B80C-0A1D2398B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2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695A4-E039-7F7D-6E4C-939D815BA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43C796-730E-FDF9-450A-04B2A84B6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4F498-8A33-5FE9-F20A-F5C7FCAA4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7A4F1F-221A-E6C8-AD67-C62E04F93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47CE91-B8AC-A387-7009-C4906C39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E812B-DB70-4BB8-83D2-F956B83D4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402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592355-0A5D-2453-313D-1945D1266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A8500-C21B-DB87-5259-BE937F425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16464-7253-2E8A-F842-7DA0230D9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ED45B-D639-4F8D-89A2-C15D462E840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F7D0C-C3AE-FEAC-79FA-7DAC95C82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0655C-7588-5F46-EE21-BDE2DA8E67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BAD5B-CC3B-47E1-AC43-800EC1CF4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2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2070099" y="21959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4-04-01 16-02-13">
            <a:hlinkClick r:id="" action="ppaction://media"/>
            <a:extLst>
              <a:ext uri="{FF2B5EF4-FFF2-40B4-BE49-F238E27FC236}">
                <a16:creationId xmlns:a16="http://schemas.microsoft.com/office/drawing/2014/main" id="{D93074E1-B851-0887-3817-2FFC9E4426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3FCECCE-59D5-F0FF-E2F9-817D927BBA96}"/>
              </a:ext>
            </a:extLst>
          </p:cNvPr>
          <p:cNvSpPr/>
          <p:nvPr/>
        </p:nvSpPr>
        <p:spPr>
          <a:xfrm>
            <a:off x="-1179871" y="-796413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FE4441-B4E7-DE8A-4EA9-1F1ABAD41470}"/>
              </a:ext>
            </a:extLst>
          </p:cNvPr>
          <p:cNvSpPr/>
          <p:nvPr/>
        </p:nvSpPr>
        <p:spPr>
          <a:xfrm>
            <a:off x="-1179871" y="5355140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CE818FB-480C-2F95-18C4-DD2DABB3CE11}"/>
              </a:ext>
            </a:extLst>
          </p:cNvPr>
          <p:cNvSpPr/>
          <p:nvPr/>
        </p:nvSpPr>
        <p:spPr>
          <a:xfrm>
            <a:off x="-1179871" y="-1070814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8BF98F6-1FE8-08D9-8ED9-B51906CE4B16}"/>
              </a:ext>
            </a:extLst>
          </p:cNvPr>
          <p:cNvSpPr/>
          <p:nvPr/>
        </p:nvSpPr>
        <p:spPr>
          <a:xfrm>
            <a:off x="-1179871" y="-1396016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87849E-04CB-5064-7CDB-6F6210964FB0}"/>
              </a:ext>
            </a:extLst>
          </p:cNvPr>
          <p:cNvSpPr/>
          <p:nvPr/>
        </p:nvSpPr>
        <p:spPr>
          <a:xfrm>
            <a:off x="-1179871" y="-1721218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76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395C47E-6EFA-E511-0094-79DD1C67188D}"/>
              </a:ext>
            </a:extLst>
          </p:cNvPr>
          <p:cNvGrpSpPr/>
          <p:nvPr/>
        </p:nvGrpSpPr>
        <p:grpSpPr>
          <a:xfrm>
            <a:off x="2396920" y="502920"/>
            <a:ext cx="47971075" cy="5852160"/>
            <a:chOff x="-5457825" y="502920"/>
            <a:chExt cx="47971075" cy="585216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021CE6-57CA-9D94-2E04-53EF68A37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-5457825" y="502920"/>
              <a:ext cx="7315200" cy="585216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4067168-BE50-2F10-D694-378984F17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2673350" y="502920"/>
              <a:ext cx="7315200" cy="585216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50C2F3-A1B6-48FE-8AEA-E41219151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10804525" y="502920"/>
              <a:ext cx="7315200" cy="585216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7D3ED77-6D03-4B9C-90DE-91075A745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18935700" y="502920"/>
              <a:ext cx="7315200" cy="585216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098F6F1-86D2-4B01-FC3A-5728306AF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27066875" y="502920"/>
              <a:ext cx="7315200" cy="585216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BAD0ABC-7C64-6C11-EB2B-6509FBD68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" b="21"/>
            <a:stretch/>
          </p:blipFill>
          <p:spPr>
            <a:xfrm>
              <a:off x="35198050" y="502920"/>
              <a:ext cx="7315200" cy="5852160"/>
            </a:xfrm>
            <a:prstGeom prst="rect">
              <a:avLst/>
            </a:prstGeom>
          </p:spPr>
        </p:pic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FD7E27CE-849C-3BAA-F29E-15532164D6BC}"/>
              </a:ext>
            </a:extLst>
          </p:cNvPr>
          <p:cNvSpPr/>
          <p:nvPr/>
        </p:nvSpPr>
        <p:spPr>
          <a:xfrm>
            <a:off x="-1179871" y="-796413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CBAF1B-A1D6-D0AD-B527-E4A0745B78E1}"/>
              </a:ext>
            </a:extLst>
          </p:cNvPr>
          <p:cNvSpPr/>
          <p:nvPr/>
        </p:nvSpPr>
        <p:spPr>
          <a:xfrm>
            <a:off x="-1179871" y="5355140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0D2763A-11E0-FCE8-5EF0-34499864CEE5}"/>
              </a:ext>
            </a:extLst>
          </p:cNvPr>
          <p:cNvSpPr/>
          <p:nvPr/>
        </p:nvSpPr>
        <p:spPr>
          <a:xfrm>
            <a:off x="-1179871" y="-1070814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7B4C54D-91DE-B4A4-1755-ADFA8540EFAA}"/>
              </a:ext>
            </a:extLst>
          </p:cNvPr>
          <p:cNvSpPr/>
          <p:nvPr/>
        </p:nvSpPr>
        <p:spPr>
          <a:xfrm>
            <a:off x="-1179871" y="-1396016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8757FC9-3C83-6C9A-C42A-F35638C96C1C}"/>
              </a:ext>
            </a:extLst>
          </p:cNvPr>
          <p:cNvSpPr/>
          <p:nvPr/>
        </p:nvSpPr>
        <p:spPr>
          <a:xfrm>
            <a:off x="-1179871" y="-1721218"/>
            <a:ext cx="14866374" cy="230074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F562E75-122F-90B9-01F7-8759C84EB949}"/>
              </a:ext>
            </a:extLst>
          </p:cNvPr>
          <p:cNvGrpSpPr/>
          <p:nvPr/>
        </p:nvGrpSpPr>
        <p:grpSpPr>
          <a:xfrm>
            <a:off x="3892345" y="5530754"/>
            <a:ext cx="44980225" cy="1200329"/>
            <a:chOff x="3892345" y="5530754"/>
            <a:chExt cx="44980225" cy="120032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34C1EFF-6BA5-B72C-3998-D22CFD42E009}"/>
                </a:ext>
              </a:extLst>
            </p:cNvPr>
            <p:cNvSpPr txBox="1"/>
            <p:nvPr/>
          </p:nvSpPr>
          <p:spPr>
            <a:xfrm>
              <a:off x="3892345" y="5530754"/>
              <a:ext cx="4324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ilita One" panose="02000000000000000000" pitchFamily="2" charset="0"/>
                </a:rPr>
                <a:t>YOUR TEXT HERE</a:t>
              </a:r>
            </a:p>
            <a:p>
              <a:pPr algn="ctr"/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E493184-FDFD-9CC1-6F29-DDA44B61397A}"/>
                </a:ext>
              </a:extLst>
            </p:cNvPr>
            <p:cNvSpPr txBox="1"/>
            <p:nvPr/>
          </p:nvSpPr>
          <p:spPr>
            <a:xfrm>
              <a:off x="12023520" y="5530754"/>
              <a:ext cx="4324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ilita One" panose="02000000000000000000" pitchFamily="2" charset="0"/>
                </a:rPr>
                <a:t>YOUR TEXT HERE</a:t>
              </a:r>
            </a:p>
            <a:p>
              <a:pPr algn="ctr"/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1F6B2C-1249-DB78-1F80-3E8380C75DA4}"/>
                </a:ext>
              </a:extLst>
            </p:cNvPr>
            <p:cNvSpPr txBox="1"/>
            <p:nvPr/>
          </p:nvSpPr>
          <p:spPr>
            <a:xfrm>
              <a:off x="20154695" y="5530754"/>
              <a:ext cx="4324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ilita One" panose="02000000000000000000" pitchFamily="2" charset="0"/>
                </a:rPr>
                <a:t>YOUR TEXT HERE</a:t>
              </a:r>
            </a:p>
            <a:p>
              <a:pPr algn="ctr"/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10D18C-CFCC-3FF1-27CE-5A7CA7FFA26D}"/>
                </a:ext>
              </a:extLst>
            </p:cNvPr>
            <p:cNvSpPr txBox="1"/>
            <p:nvPr/>
          </p:nvSpPr>
          <p:spPr>
            <a:xfrm>
              <a:off x="28285870" y="5530754"/>
              <a:ext cx="4324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ilita One" panose="02000000000000000000" pitchFamily="2" charset="0"/>
                </a:rPr>
                <a:t>YOUR TEXT HERE</a:t>
              </a:r>
            </a:p>
            <a:p>
              <a:pPr algn="ctr"/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6AAE92-9303-5ABB-3964-66086FA72229}"/>
                </a:ext>
              </a:extLst>
            </p:cNvPr>
            <p:cNvSpPr txBox="1"/>
            <p:nvPr/>
          </p:nvSpPr>
          <p:spPr>
            <a:xfrm>
              <a:off x="36417045" y="5530754"/>
              <a:ext cx="4324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ilita One" panose="02000000000000000000" pitchFamily="2" charset="0"/>
                </a:rPr>
                <a:t>YOUR TEXT HERE</a:t>
              </a:r>
            </a:p>
            <a:p>
              <a:pPr algn="ctr"/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BA4A6F9-AED4-4F41-3B38-681500F6DB8F}"/>
                </a:ext>
              </a:extLst>
            </p:cNvPr>
            <p:cNvSpPr txBox="1"/>
            <p:nvPr/>
          </p:nvSpPr>
          <p:spPr>
            <a:xfrm>
              <a:off x="44548220" y="5530754"/>
              <a:ext cx="43243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ilita One" panose="02000000000000000000" pitchFamily="2" charset="0"/>
                </a:rPr>
                <a:t>YOUR TEXT HERE</a:t>
              </a:r>
            </a:p>
            <a:p>
              <a:pPr algn="ctr"/>
              <a:r>
                <a:rPr 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Lorem ipsum dolor sit amet, consectetuer adipiscing elit. Maecenas porttitor congue massa. Fusce posuere, magna sed pulvinar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553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0 L -0.6664 0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2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0 L -0.6664 0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2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664 0 L -1.33268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2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664 0 L -1.33268 0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2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3268 0 L -2.00455 0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08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3268 0 L -2.00455 0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08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0455 0 L -2.67018 0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4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0455 0 L -2.67018 0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94" y="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7018 0 L -3.32226 0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50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7018 0 L -3.32226 0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50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164</Words>
  <Application>Microsoft Office PowerPoint</Application>
  <PresentationFormat>Widescreen</PresentationFormat>
  <Paragraphs>16</Paragraphs>
  <Slides>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Lilita One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8</cp:revision>
  <dcterms:created xsi:type="dcterms:W3CDTF">2023-12-12T16:33:03Z</dcterms:created>
  <dcterms:modified xsi:type="dcterms:W3CDTF">2024-05-13T07:03:01Z</dcterms:modified>
</cp:coreProperties>
</file>