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4" r:id="rId2"/>
    <p:sldId id="257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B040A-AB8C-8B81-E853-752A0989E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9693B-1605-3623-7B53-9ADB052D3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F76FE-2AE2-6CF7-C220-0AB0ED65E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3EB2A-2B0A-F3A4-6520-8B8045D9D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68C04-ED9B-081E-C494-17664A49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3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56FBB-8EFE-F77A-3075-535ADCFEA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4E5A8B-4F79-064A-22F4-05FCCF9094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16AE0-2FFB-F116-63AE-B8B1BF17F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63648-B858-16B8-9A86-26344B6F1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53F74-306C-E083-EC51-C0CB27FC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11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9047A5-86DF-6CAE-9E36-2CEC865EE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9A396-ECC6-B1C8-3F0B-B70484E7E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C7AC5-E22F-5A0E-B363-78ABDE3F4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3737C-234B-A00A-60A0-AE5EE5309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B5D69-2EA9-42A0-4250-DA8BBC36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0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57F90-03FF-9125-8FAE-6F15FA84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4951-9A4B-044B-E78D-CC2456760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BCEB4-B9CE-726D-F668-C30E19FF9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8370A-7D9E-B3B0-8164-AD891F35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D48F0-F5B1-64AD-43D9-77F0428B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1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31F51-DA4F-8A06-3588-E80F13E7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0AB9D-02C2-C0B4-0786-07D8D0196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B79D2-6B46-1F23-955B-7309AA498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7F942-9DDF-8F1C-F4D8-BEFB5DFA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EA183-8442-560C-5756-FFE5E710E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2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5804-D894-4ADD-046F-2839D4F8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705B2-2CE2-B44B-5B33-B13D56FC1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C1767-4586-0E9A-38F6-58A5A57A4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71868-01CE-42A7-FFE3-4D1831CD9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DA911-4C0F-70EB-4C41-14330360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028D3-182F-0A10-84CD-311DB7D6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49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A1688-64E3-7E89-ADC4-D289A0EE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93A2A-8B1A-0DD9-7A7D-B19DE86C0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226535-0011-2424-AF13-228ABDE29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28D3D7-B78B-7BBA-576B-955A16E4E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4C33F-A4E3-C46F-FFC7-BE0025052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85F38-29CB-46A9-B23A-C74DA874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BAC6A7-AD74-8695-2749-47F0A70D4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88CF27-1988-78C3-3726-834A4E5D0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FDD2B-802E-2663-2622-63366FBE2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56073-3E6C-1DA3-0079-5CBBA9A9B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7C833A-4979-8991-631E-649CF7D3B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D8F28-24F5-21F4-749C-8C49265A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3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01028-633D-EB0F-7A27-B0522083F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3BFC5-3B96-FC74-DCC0-28D89F62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5C1E9-9B44-95A0-91AF-06028A3D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4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3463-D16A-8E82-7624-B070C4E63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A97FE-A0ED-E157-B890-A01CC6972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F1133-ABB6-0B30-69F1-8FC434356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955CF-1ADB-0E0D-09B5-7F101507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94705-6B83-365E-2E14-B7C072F76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09E43-98EC-715E-1245-309B5EF2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EA4E-0E85-B403-6C51-F239C017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64CB28-3F11-472E-7377-9AEF971A6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913D2-459C-4DC4-B0C0-30E2B9BD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B8312-9847-0348-F7E0-C1415C93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68B26D-F1C8-82AD-D4FE-1F7AEC5F7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9C1B1-3A3F-972B-752D-529074F44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6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FE5A2E-AEF4-00A1-945F-3457CFA59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0C2F4-6BF5-AE0B-79C3-1010D2321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8C938-5E99-0F75-CEF3-98C34DD8A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1DA59-5007-4B5F-A80A-7CF67209A54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D0E78-D4CF-427D-4CFE-D843E513F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5A264-064B-AD85-56E7-356BCC13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9AA1B-51D2-4A56-B1A7-C643FDC01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7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yznftKKSTDfJdH97pphHCg/" TargetMode="External"/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hmbycbiVN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8928F0-F7DB-38D6-9F87-0F9E6C53056B}"/>
              </a:ext>
            </a:extLst>
          </p:cNvPr>
          <p:cNvSpPr txBox="1"/>
          <p:nvPr/>
        </p:nvSpPr>
        <p:spPr>
          <a:xfrm>
            <a:off x="1615381" y="4494778"/>
            <a:ext cx="89612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https://fonts.google.com/specimen/Russo+One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9D6E2-5B2D-1D19-5B15-0BB10930FFB4}"/>
              </a:ext>
            </a:extLst>
          </p:cNvPr>
          <p:cNvSpPr txBox="1"/>
          <p:nvPr/>
        </p:nvSpPr>
        <p:spPr>
          <a:xfrm>
            <a:off x="1826834" y="544249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More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3"/>
              </a:rPr>
              <a:t>https://www.youtube.com/channel/UCyznftKKSTDfJdH97pphHCg/</a:t>
            </a:r>
            <a:endParaRPr lang="fa-IR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B52ECD-F666-03DB-6A68-308C988EB724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4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7682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B0024DC-0473-99E4-7BB1-7E6B54ED451A}"/>
              </a:ext>
            </a:extLst>
          </p:cNvPr>
          <p:cNvSpPr/>
          <p:nvPr/>
        </p:nvSpPr>
        <p:spPr>
          <a:xfrm>
            <a:off x="457201" y="324532"/>
            <a:ext cx="11277598" cy="6208936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DAFBC65-CE29-1D8F-51BD-9259C3AEC9D6}"/>
              </a:ext>
            </a:extLst>
          </p:cNvPr>
          <p:cNvSpPr/>
          <p:nvPr/>
        </p:nvSpPr>
        <p:spPr>
          <a:xfrm>
            <a:off x="1354170" y="1176337"/>
            <a:ext cx="4505325" cy="4505325"/>
          </a:xfrm>
          <a:custGeom>
            <a:avLst/>
            <a:gdLst>
              <a:gd name="connsiteX0" fmla="*/ 0 w 4505325"/>
              <a:gd name="connsiteY0" fmla="*/ 2252663 h 4505325"/>
              <a:gd name="connsiteX1" fmla="*/ 2252663 w 4505325"/>
              <a:gd name="connsiteY1" fmla="*/ 0 h 4505325"/>
              <a:gd name="connsiteX2" fmla="*/ 4505326 w 4505325"/>
              <a:gd name="connsiteY2" fmla="*/ 2252663 h 4505325"/>
              <a:gd name="connsiteX3" fmla="*/ 2252663 w 4505325"/>
              <a:gd name="connsiteY3" fmla="*/ 4505326 h 4505325"/>
              <a:gd name="connsiteX4" fmla="*/ 0 w 4505325"/>
              <a:gd name="connsiteY4" fmla="*/ 2252663 h 450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5325" h="4505325">
                <a:moveTo>
                  <a:pt x="0" y="2252663"/>
                </a:moveTo>
                <a:cubicBezTo>
                  <a:pt x="0" y="1008552"/>
                  <a:pt x="1008552" y="0"/>
                  <a:pt x="2252663" y="0"/>
                </a:cubicBezTo>
                <a:cubicBezTo>
                  <a:pt x="3496774" y="0"/>
                  <a:pt x="4505326" y="1008552"/>
                  <a:pt x="4505326" y="2252663"/>
                </a:cubicBezTo>
                <a:cubicBezTo>
                  <a:pt x="4505326" y="3496774"/>
                  <a:pt x="3496774" y="4505326"/>
                  <a:pt x="2252663" y="4505326"/>
                </a:cubicBezTo>
                <a:cubicBezTo>
                  <a:pt x="1008552" y="4505326"/>
                  <a:pt x="0" y="3496774"/>
                  <a:pt x="0" y="2252663"/>
                </a:cubicBezTo>
                <a:close/>
              </a:path>
            </a:pathLst>
          </a:custGeom>
          <a:solidFill>
            <a:srgbClr val="386273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594" tIns="331946" rIns="1514595" bIns="3936207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6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564BEC0-5442-6410-A0F8-92B9B9DBC238}"/>
              </a:ext>
            </a:extLst>
          </p:cNvPr>
          <p:cNvSpPr/>
          <p:nvPr/>
        </p:nvSpPr>
        <p:spPr>
          <a:xfrm>
            <a:off x="1692069" y="1852135"/>
            <a:ext cx="3829526" cy="3829526"/>
          </a:xfrm>
          <a:custGeom>
            <a:avLst/>
            <a:gdLst>
              <a:gd name="connsiteX0" fmla="*/ 0 w 3829526"/>
              <a:gd name="connsiteY0" fmla="*/ 1914763 h 3829526"/>
              <a:gd name="connsiteX1" fmla="*/ 1914763 w 3829526"/>
              <a:gd name="connsiteY1" fmla="*/ 0 h 3829526"/>
              <a:gd name="connsiteX2" fmla="*/ 3829526 w 3829526"/>
              <a:gd name="connsiteY2" fmla="*/ 1914763 h 3829526"/>
              <a:gd name="connsiteX3" fmla="*/ 1914763 w 3829526"/>
              <a:gd name="connsiteY3" fmla="*/ 3829526 h 3829526"/>
              <a:gd name="connsiteX4" fmla="*/ 0 w 3829526"/>
              <a:gd name="connsiteY4" fmla="*/ 1914763 h 382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526" h="3829526">
                <a:moveTo>
                  <a:pt x="0" y="1914763"/>
                </a:moveTo>
                <a:cubicBezTo>
                  <a:pt x="0" y="857269"/>
                  <a:pt x="857269" y="0"/>
                  <a:pt x="1914763" y="0"/>
                </a:cubicBezTo>
                <a:cubicBezTo>
                  <a:pt x="2972257" y="0"/>
                  <a:pt x="3829526" y="857269"/>
                  <a:pt x="3829526" y="1914763"/>
                </a:cubicBezTo>
                <a:cubicBezTo>
                  <a:pt x="3829526" y="2972257"/>
                  <a:pt x="2972257" y="3829526"/>
                  <a:pt x="1914763" y="3829526"/>
                </a:cubicBezTo>
                <a:cubicBezTo>
                  <a:pt x="857269" y="3829526"/>
                  <a:pt x="0" y="2972257"/>
                  <a:pt x="0" y="1914763"/>
                </a:cubicBezTo>
                <a:close/>
              </a:path>
            </a:pathLst>
          </a:custGeom>
          <a:solidFill>
            <a:srgbClr val="80542A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701" tIns="326878" rIns="1195702" bIns="327561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5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7EEE898-32E9-06B4-0CF4-17AEAA0C0576}"/>
              </a:ext>
            </a:extLst>
          </p:cNvPr>
          <p:cNvSpPr/>
          <p:nvPr/>
        </p:nvSpPr>
        <p:spPr>
          <a:xfrm>
            <a:off x="2029968" y="2527934"/>
            <a:ext cx="3153727" cy="3153727"/>
          </a:xfrm>
          <a:custGeom>
            <a:avLst/>
            <a:gdLst>
              <a:gd name="connsiteX0" fmla="*/ 0 w 3153727"/>
              <a:gd name="connsiteY0" fmla="*/ 1576864 h 3153727"/>
              <a:gd name="connsiteX1" fmla="*/ 1576864 w 3153727"/>
              <a:gd name="connsiteY1" fmla="*/ 0 h 3153727"/>
              <a:gd name="connsiteX2" fmla="*/ 3153728 w 3153727"/>
              <a:gd name="connsiteY2" fmla="*/ 1576864 h 3153727"/>
              <a:gd name="connsiteX3" fmla="*/ 1576864 w 3153727"/>
              <a:gd name="connsiteY3" fmla="*/ 3153728 h 3153727"/>
              <a:gd name="connsiteX4" fmla="*/ 0 w 3153727"/>
              <a:gd name="connsiteY4" fmla="*/ 1576864 h 315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3727" h="3153727">
                <a:moveTo>
                  <a:pt x="0" y="1576864"/>
                </a:moveTo>
                <a:cubicBezTo>
                  <a:pt x="0" y="705986"/>
                  <a:pt x="705986" y="0"/>
                  <a:pt x="1576864" y="0"/>
                </a:cubicBezTo>
                <a:cubicBezTo>
                  <a:pt x="2447742" y="0"/>
                  <a:pt x="3153728" y="705986"/>
                  <a:pt x="3153728" y="1576864"/>
                </a:cubicBezTo>
                <a:cubicBezTo>
                  <a:pt x="3153728" y="2447742"/>
                  <a:pt x="2447742" y="3153728"/>
                  <a:pt x="1576864" y="3153728"/>
                </a:cubicBezTo>
                <a:cubicBezTo>
                  <a:pt x="705986" y="3153728"/>
                  <a:pt x="0" y="2447742"/>
                  <a:pt x="0" y="1576864"/>
                </a:cubicBezTo>
                <a:close/>
              </a:path>
            </a:pathLst>
          </a:custGeom>
          <a:solidFill>
            <a:srgbClr val="EC8E46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517" tIns="324287" rIns="867517" bIns="2607586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4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321083-BD16-0EC7-D438-88DCD305D535}"/>
              </a:ext>
            </a:extLst>
          </p:cNvPr>
          <p:cNvSpPr/>
          <p:nvPr/>
        </p:nvSpPr>
        <p:spPr>
          <a:xfrm>
            <a:off x="2367868" y="3203733"/>
            <a:ext cx="2477928" cy="2477928"/>
          </a:xfrm>
          <a:custGeom>
            <a:avLst/>
            <a:gdLst>
              <a:gd name="connsiteX0" fmla="*/ 0 w 2477928"/>
              <a:gd name="connsiteY0" fmla="*/ 1238964 h 2477928"/>
              <a:gd name="connsiteX1" fmla="*/ 1238964 w 2477928"/>
              <a:gd name="connsiteY1" fmla="*/ 0 h 2477928"/>
              <a:gd name="connsiteX2" fmla="*/ 2477928 w 2477928"/>
              <a:gd name="connsiteY2" fmla="*/ 1238964 h 2477928"/>
              <a:gd name="connsiteX3" fmla="*/ 1238964 w 2477928"/>
              <a:gd name="connsiteY3" fmla="*/ 2477928 h 2477928"/>
              <a:gd name="connsiteX4" fmla="*/ 0 w 2477928"/>
              <a:gd name="connsiteY4" fmla="*/ 1238964 h 247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7928" h="2477928">
                <a:moveTo>
                  <a:pt x="0" y="1238964"/>
                </a:moveTo>
                <a:cubicBezTo>
                  <a:pt x="0" y="554703"/>
                  <a:pt x="554703" y="0"/>
                  <a:pt x="1238964" y="0"/>
                </a:cubicBezTo>
                <a:cubicBezTo>
                  <a:pt x="1923225" y="0"/>
                  <a:pt x="2477928" y="554703"/>
                  <a:pt x="2477928" y="1238964"/>
                </a:cubicBezTo>
                <a:cubicBezTo>
                  <a:pt x="2477928" y="1923225"/>
                  <a:pt x="1923225" y="2477928"/>
                  <a:pt x="1238964" y="2477928"/>
                </a:cubicBezTo>
                <a:cubicBezTo>
                  <a:pt x="554703" y="2477928"/>
                  <a:pt x="0" y="1923225"/>
                  <a:pt x="0" y="1238964"/>
                </a:cubicBezTo>
                <a:close/>
              </a:path>
            </a:pathLst>
          </a:custGeom>
          <a:solidFill>
            <a:srgbClr val="D8C8B7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6603" tIns="329693" rIns="676604" bIns="1915568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AEE921-B193-91AD-7E22-D37A6E1CD1FF}"/>
              </a:ext>
            </a:extLst>
          </p:cNvPr>
          <p:cNvSpPr/>
          <p:nvPr/>
        </p:nvSpPr>
        <p:spPr>
          <a:xfrm>
            <a:off x="2705767" y="3879531"/>
            <a:ext cx="1802130" cy="1802130"/>
          </a:xfrm>
          <a:custGeom>
            <a:avLst/>
            <a:gdLst>
              <a:gd name="connsiteX0" fmla="*/ 0 w 1802130"/>
              <a:gd name="connsiteY0" fmla="*/ 901065 h 1802130"/>
              <a:gd name="connsiteX1" fmla="*/ 901065 w 1802130"/>
              <a:gd name="connsiteY1" fmla="*/ 0 h 1802130"/>
              <a:gd name="connsiteX2" fmla="*/ 1802130 w 1802130"/>
              <a:gd name="connsiteY2" fmla="*/ 901065 h 1802130"/>
              <a:gd name="connsiteX3" fmla="*/ 901065 w 1802130"/>
              <a:gd name="connsiteY3" fmla="*/ 1802130 h 1802130"/>
              <a:gd name="connsiteX4" fmla="*/ 0 w 1802130"/>
              <a:gd name="connsiteY4" fmla="*/ 901065 h 180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2130" h="1802130">
                <a:moveTo>
                  <a:pt x="0" y="901065"/>
                </a:moveTo>
                <a:cubicBezTo>
                  <a:pt x="0" y="403421"/>
                  <a:pt x="403421" y="0"/>
                  <a:pt x="901065" y="0"/>
                </a:cubicBezTo>
                <a:cubicBezTo>
                  <a:pt x="1398709" y="0"/>
                  <a:pt x="1802130" y="403421"/>
                  <a:pt x="1802130" y="901065"/>
                </a:cubicBezTo>
                <a:cubicBezTo>
                  <a:pt x="1802130" y="1398709"/>
                  <a:pt x="1398709" y="1802130"/>
                  <a:pt x="901065" y="1802130"/>
                </a:cubicBezTo>
                <a:cubicBezTo>
                  <a:pt x="403421" y="1802130"/>
                  <a:pt x="0" y="1398709"/>
                  <a:pt x="0" y="901065"/>
                </a:cubicBezTo>
                <a:close/>
              </a:path>
            </a:pathLst>
          </a:custGeom>
          <a:solidFill>
            <a:srgbClr val="C5ECBF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2053" tIns="331947" rIns="422053" bIns="1233011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2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0948CC1-4DD0-6FBB-7155-C861BD5158DE}"/>
              </a:ext>
            </a:extLst>
          </p:cNvPr>
          <p:cNvSpPr/>
          <p:nvPr/>
        </p:nvSpPr>
        <p:spPr>
          <a:xfrm>
            <a:off x="3043666" y="4555330"/>
            <a:ext cx="1126331" cy="1126331"/>
          </a:xfrm>
          <a:custGeom>
            <a:avLst/>
            <a:gdLst>
              <a:gd name="connsiteX0" fmla="*/ 0 w 1126331"/>
              <a:gd name="connsiteY0" fmla="*/ 563166 h 1126331"/>
              <a:gd name="connsiteX1" fmla="*/ 563166 w 1126331"/>
              <a:gd name="connsiteY1" fmla="*/ 0 h 1126331"/>
              <a:gd name="connsiteX2" fmla="*/ 1126332 w 1126331"/>
              <a:gd name="connsiteY2" fmla="*/ 563166 h 1126331"/>
              <a:gd name="connsiteX3" fmla="*/ 563166 w 1126331"/>
              <a:gd name="connsiteY3" fmla="*/ 1126332 h 1126331"/>
              <a:gd name="connsiteX4" fmla="*/ 0 w 1126331"/>
              <a:gd name="connsiteY4" fmla="*/ 563166 h 11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6331" h="1126331">
                <a:moveTo>
                  <a:pt x="0" y="563166"/>
                </a:moveTo>
                <a:cubicBezTo>
                  <a:pt x="0" y="252138"/>
                  <a:pt x="252138" y="0"/>
                  <a:pt x="563166" y="0"/>
                </a:cubicBezTo>
                <a:cubicBezTo>
                  <a:pt x="874194" y="0"/>
                  <a:pt x="1126332" y="252138"/>
                  <a:pt x="1126332" y="563166"/>
                </a:cubicBezTo>
                <a:cubicBezTo>
                  <a:pt x="1126332" y="874194"/>
                  <a:pt x="874194" y="1126332"/>
                  <a:pt x="563166" y="1126332"/>
                </a:cubicBezTo>
                <a:cubicBezTo>
                  <a:pt x="252138" y="1126332"/>
                  <a:pt x="0" y="874194"/>
                  <a:pt x="0" y="563166"/>
                </a:cubicBezTo>
                <a:close/>
              </a:path>
            </a:pathLst>
          </a:custGeom>
          <a:solidFill>
            <a:srgbClr val="E3F4C6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628" tIns="388263" rIns="271627" bIns="38826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8E30F4-3B7B-5BDC-C7A7-98DFAD3D7963}"/>
              </a:ext>
            </a:extLst>
          </p:cNvPr>
          <p:cNvSpPr txBox="1"/>
          <p:nvPr/>
        </p:nvSpPr>
        <p:spPr>
          <a:xfrm>
            <a:off x="6756466" y="1176337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86273"/>
                </a:solidFill>
              </a:rPr>
              <a:t>BUSINESS</a:t>
            </a:r>
            <a:endParaRPr lang="en-US" sz="1400" dirty="0">
              <a:solidFill>
                <a:srgbClr val="386273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F0E09F-20D7-0AE0-A4B2-EAFD63CAA760}"/>
              </a:ext>
            </a:extLst>
          </p:cNvPr>
          <p:cNvSpPr txBox="1"/>
          <p:nvPr/>
        </p:nvSpPr>
        <p:spPr>
          <a:xfrm>
            <a:off x="6756465" y="1870530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80542A"/>
                </a:solidFill>
              </a:rPr>
              <a:t>PROJECT</a:t>
            </a:r>
            <a:endParaRPr lang="en-US" sz="1400" dirty="0">
              <a:solidFill>
                <a:srgbClr val="80542A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2DDFFF-B243-2C9B-E8CB-278375D9B879}"/>
              </a:ext>
            </a:extLst>
          </p:cNvPr>
          <p:cNvSpPr txBox="1"/>
          <p:nvPr/>
        </p:nvSpPr>
        <p:spPr>
          <a:xfrm>
            <a:off x="6756465" y="2564723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B8D46"/>
                </a:solidFill>
              </a:rPr>
              <a:t>STARTUP</a:t>
            </a:r>
            <a:endParaRPr lang="en-US" sz="1400" dirty="0">
              <a:solidFill>
                <a:srgbClr val="EB8D46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2AB547-997D-42AB-55E0-4A8CD1121C16}"/>
              </a:ext>
            </a:extLst>
          </p:cNvPr>
          <p:cNvSpPr txBox="1"/>
          <p:nvPr/>
        </p:nvSpPr>
        <p:spPr>
          <a:xfrm>
            <a:off x="6756465" y="3258916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8C8B7"/>
                </a:solidFill>
              </a:rPr>
              <a:t>PLANNING</a:t>
            </a:r>
            <a:endParaRPr lang="en-US" sz="1400" dirty="0">
              <a:solidFill>
                <a:srgbClr val="D8C8B7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BBEDFA-925A-8AD5-6113-07EDD848D8FE}"/>
              </a:ext>
            </a:extLst>
          </p:cNvPr>
          <p:cNvSpPr txBox="1"/>
          <p:nvPr/>
        </p:nvSpPr>
        <p:spPr>
          <a:xfrm>
            <a:off x="6756465" y="3953109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5ECBF"/>
                </a:solidFill>
              </a:rPr>
              <a:t>RESEARCH</a:t>
            </a:r>
            <a:endParaRPr lang="en-US" sz="1400" dirty="0">
              <a:solidFill>
                <a:srgbClr val="C5ECBF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463768-E5C3-04E5-AC1A-A1CAC8DFE2F4}"/>
              </a:ext>
            </a:extLst>
          </p:cNvPr>
          <p:cNvSpPr txBox="1"/>
          <p:nvPr/>
        </p:nvSpPr>
        <p:spPr>
          <a:xfrm>
            <a:off x="6756465" y="4647303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3F4C6"/>
                </a:solidFill>
              </a:rPr>
              <a:t>IDEA</a:t>
            </a:r>
            <a:endParaRPr lang="en-US" sz="1400" dirty="0">
              <a:solidFill>
                <a:srgbClr val="E3F4C6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7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7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7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50000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20000" fill="hold" grpId="0" nodeType="withEffect" p14:presetBounceEnd="70000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38" grpId="0"/>
          <p:bldP spid="39" grpId="0"/>
          <p:bldP spid="40" grpId="0"/>
          <p:bldP spid="41" grpId="0"/>
          <p:bldP spid="42" grpId="0"/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2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38" grpId="0"/>
          <p:bldP spid="39" grpId="0"/>
          <p:bldP spid="40" grpId="0"/>
          <p:bldP spid="41" grpId="0"/>
          <p:bldP spid="42" grpId="0"/>
          <p:bldP spid="4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B0024DC-0473-99E4-7BB1-7E6B54ED451A}"/>
              </a:ext>
            </a:extLst>
          </p:cNvPr>
          <p:cNvSpPr/>
          <p:nvPr/>
        </p:nvSpPr>
        <p:spPr>
          <a:xfrm>
            <a:off x="457201" y="324532"/>
            <a:ext cx="11277598" cy="6208936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CF9E6D8-77E7-E0F8-BE3F-DFE166D2ACF8}"/>
              </a:ext>
            </a:extLst>
          </p:cNvPr>
          <p:cNvSpPr/>
          <p:nvPr/>
        </p:nvSpPr>
        <p:spPr>
          <a:xfrm flipH="1">
            <a:off x="2375518" y="829732"/>
            <a:ext cx="2595918" cy="5198721"/>
          </a:xfrm>
          <a:custGeom>
            <a:avLst/>
            <a:gdLst>
              <a:gd name="connsiteX0" fmla="*/ 0 w 2249521"/>
              <a:gd name="connsiteY0" fmla="*/ 0 h 4505009"/>
              <a:gd name="connsiteX1" fmla="*/ 227180 w 2249521"/>
              <a:gd name="connsiteY1" fmla="*/ 11471 h 4505009"/>
              <a:gd name="connsiteX2" fmla="*/ 2249521 w 2249521"/>
              <a:gd name="connsiteY2" fmla="*/ 2252504 h 4505009"/>
              <a:gd name="connsiteX3" fmla="*/ 227180 w 2249521"/>
              <a:gd name="connsiteY3" fmla="*/ 4493537 h 4505009"/>
              <a:gd name="connsiteX4" fmla="*/ 0 w 2249521"/>
              <a:gd name="connsiteY4" fmla="*/ 4505009 h 4505009"/>
              <a:gd name="connsiteX5" fmla="*/ 0 w 2249521"/>
              <a:gd name="connsiteY5" fmla="*/ 4505008 h 4505009"/>
              <a:gd name="connsiteX6" fmla="*/ 158082 w 2249521"/>
              <a:gd name="connsiteY6" fmla="*/ 4497025 h 4505009"/>
              <a:gd name="connsiteX7" fmla="*/ 158096 w 2249521"/>
              <a:gd name="connsiteY7" fmla="*/ 4497023 h 4505009"/>
              <a:gd name="connsiteX8" fmla="*/ 192630 w 2249521"/>
              <a:gd name="connsiteY8" fmla="*/ 4495279 h 4505009"/>
              <a:gd name="connsiteX9" fmla="*/ 1911620 w 2249521"/>
              <a:gd name="connsiteY9" fmla="*/ 2590402 h 4505009"/>
              <a:gd name="connsiteX10" fmla="*/ 192630 w 2249521"/>
              <a:gd name="connsiteY10" fmla="*/ 685525 h 4505009"/>
              <a:gd name="connsiteX11" fmla="*/ 0 w 2249521"/>
              <a:gd name="connsiteY11" fmla="*/ 675798 h 4505009"/>
              <a:gd name="connsiteX12" fmla="*/ 0 w 2249521"/>
              <a:gd name="connsiteY12" fmla="*/ 0 h 450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49521" h="4505009">
                <a:moveTo>
                  <a:pt x="0" y="0"/>
                </a:moveTo>
                <a:lnTo>
                  <a:pt x="227180" y="11471"/>
                </a:lnTo>
                <a:cubicBezTo>
                  <a:pt x="1363099" y="126830"/>
                  <a:pt x="2249521" y="1086150"/>
                  <a:pt x="2249521" y="2252504"/>
                </a:cubicBezTo>
                <a:cubicBezTo>
                  <a:pt x="2249521" y="3418858"/>
                  <a:pt x="1363099" y="4378178"/>
                  <a:pt x="227180" y="4493537"/>
                </a:cubicBezTo>
                <a:lnTo>
                  <a:pt x="0" y="4505009"/>
                </a:lnTo>
                <a:lnTo>
                  <a:pt x="0" y="4505008"/>
                </a:lnTo>
                <a:lnTo>
                  <a:pt x="158082" y="4497025"/>
                </a:lnTo>
                <a:lnTo>
                  <a:pt x="158096" y="4497023"/>
                </a:lnTo>
                <a:lnTo>
                  <a:pt x="192630" y="4495279"/>
                </a:lnTo>
                <a:cubicBezTo>
                  <a:pt x="1158161" y="4397224"/>
                  <a:pt x="1911620" y="3581803"/>
                  <a:pt x="1911620" y="2590402"/>
                </a:cubicBezTo>
                <a:cubicBezTo>
                  <a:pt x="1911620" y="1599002"/>
                  <a:pt x="1158161" y="783580"/>
                  <a:pt x="192630" y="685525"/>
                </a:cubicBezTo>
                <a:lnTo>
                  <a:pt x="0" y="675798"/>
                </a:lnTo>
                <a:lnTo>
                  <a:pt x="0" y="0"/>
                </a:lnTo>
                <a:close/>
              </a:path>
            </a:pathLst>
          </a:custGeom>
          <a:solidFill>
            <a:srgbClr val="386273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CEDB3B7-9611-11A4-BE26-63B1598846F0}"/>
              </a:ext>
            </a:extLst>
          </p:cNvPr>
          <p:cNvSpPr/>
          <p:nvPr/>
        </p:nvSpPr>
        <p:spPr>
          <a:xfrm flipH="1">
            <a:off x="2765451" y="1609594"/>
            <a:ext cx="2205984" cy="4409644"/>
          </a:xfrm>
          <a:custGeom>
            <a:avLst/>
            <a:gdLst>
              <a:gd name="connsiteX0" fmla="*/ 0 w 1911620"/>
              <a:gd name="connsiteY0" fmla="*/ 0 h 3821225"/>
              <a:gd name="connsiteX1" fmla="*/ 192630 w 1911620"/>
              <a:gd name="connsiteY1" fmla="*/ 9727 h 3821225"/>
              <a:gd name="connsiteX2" fmla="*/ 1911620 w 1911620"/>
              <a:gd name="connsiteY2" fmla="*/ 1914604 h 3821225"/>
              <a:gd name="connsiteX3" fmla="*/ 192630 w 1911620"/>
              <a:gd name="connsiteY3" fmla="*/ 3819481 h 3821225"/>
              <a:gd name="connsiteX4" fmla="*/ 158096 w 1911620"/>
              <a:gd name="connsiteY4" fmla="*/ 3821225 h 3821225"/>
              <a:gd name="connsiteX5" fmla="*/ 314650 w 1911620"/>
              <a:gd name="connsiteY5" fmla="*/ 3797332 h 3821225"/>
              <a:gd name="connsiteX6" fmla="*/ 1573721 w 1911620"/>
              <a:gd name="connsiteY6" fmla="*/ 2252504 h 3821225"/>
              <a:gd name="connsiteX7" fmla="*/ 158082 w 1911620"/>
              <a:gd name="connsiteY7" fmla="*/ 683781 h 3821225"/>
              <a:gd name="connsiteX8" fmla="*/ 0 w 1911620"/>
              <a:gd name="connsiteY8" fmla="*/ 675799 h 3821225"/>
              <a:gd name="connsiteX9" fmla="*/ 0 w 1911620"/>
              <a:gd name="connsiteY9" fmla="*/ 0 h 382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11620" h="3821225">
                <a:moveTo>
                  <a:pt x="0" y="0"/>
                </a:moveTo>
                <a:lnTo>
                  <a:pt x="192630" y="9727"/>
                </a:lnTo>
                <a:cubicBezTo>
                  <a:pt x="1158161" y="107782"/>
                  <a:pt x="1911620" y="923204"/>
                  <a:pt x="1911620" y="1914604"/>
                </a:cubicBezTo>
                <a:cubicBezTo>
                  <a:pt x="1911620" y="2906005"/>
                  <a:pt x="1158161" y="3721426"/>
                  <a:pt x="192630" y="3819481"/>
                </a:cubicBezTo>
                <a:lnTo>
                  <a:pt x="158096" y="3821225"/>
                </a:lnTo>
                <a:lnTo>
                  <a:pt x="314650" y="3797332"/>
                </a:lnTo>
                <a:cubicBezTo>
                  <a:pt x="1033201" y="3650295"/>
                  <a:pt x="1573721" y="3014522"/>
                  <a:pt x="1573721" y="2252504"/>
                </a:cubicBezTo>
                <a:cubicBezTo>
                  <a:pt x="1573721" y="1436056"/>
                  <a:pt x="953226" y="764532"/>
                  <a:pt x="158082" y="683781"/>
                </a:cubicBezTo>
                <a:lnTo>
                  <a:pt x="0" y="675799"/>
                </a:lnTo>
                <a:lnTo>
                  <a:pt x="0" y="0"/>
                </a:lnTo>
                <a:close/>
              </a:path>
            </a:pathLst>
          </a:custGeom>
          <a:solidFill>
            <a:srgbClr val="7F542A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48B83A-4FFC-C807-173E-9260544CBC6D}"/>
              </a:ext>
            </a:extLst>
          </p:cNvPr>
          <p:cNvSpPr/>
          <p:nvPr/>
        </p:nvSpPr>
        <p:spPr>
          <a:xfrm flipH="1">
            <a:off x="3155382" y="2389456"/>
            <a:ext cx="1816053" cy="3633808"/>
          </a:xfrm>
          <a:custGeom>
            <a:avLst/>
            <a:gdLst>
              <a:gd name="connsiteX0" fmla="*/ 0 w 1573721"/>
              <a:gd name="connsiteY0" fmla="*/ 0 h 3148916"/>
              <a:gd name="connsiteX1" fmla="*/ 158082 w 1573721"/>
              <a:gd name="connsiteY1" fmla="*/ 7982 h 3148916"/>
              <a:gd name="connsiteX2" fmla="*/ 1573721 w 1573721"/>
              <a:gd name="connsiteY2" fmla="*/ 1576705 h 3148916"/>
              <a:gd name="connsiteX3" fmla="*/ 314650 w 1573721"/>
              <a:gd name="connsiteY3" fmla="*/ 3121533 h 3148916"/>
              <a:gd name="connsiteX4" fmla="*/ 158096 w 1573721"/>
              <a:gd name="connsiteY4" fmla="*/ 3145426 h 3148916"/>
              <a:gd name="connsiteX5" fmla="*/ 88989 w 1573721"/>
              <a:gd name="connsiteY5" fmla="*/ 3148916 h 3148916"/>
              <a:gd name="connsiteX6" fmla="*/ 88990 w 1573721"/>
              <a:gd name="connsiteY6" fmla="*/ 3148916 h 3148916"/>
              <a:gd name="connsiteX7" fmla="*/ 123534 w 1573721"/>
              <a:gd name="connsiteY7" fmla="*/ 3147171 h 3148916"/>
              <a:gd name="connsiteX8" fmla="*/ 1235821 w 1573721"/>
              <a:gd name="connsiteY8" fmla="*/ 1914604 h 3148916"/>
              <a:gd name="connsiteX9" fmla="*/ 123534 w 1573721"/>
              <a:gd name="connsiteY9" fmla="*/ 682037 h 3148916"/>
              <a:gd name="connsiteX10" fmla="*/ 0 w 1573721"/>
              <a:gd name="connsiteY10" fmla="*/ 675799 h 3148916"/>
              <a:gd name="connsiteX11" fmla="*/ 0 w 1573721"/>
              <a:gd name="connsiteY11" fmla="*/ 0 h 314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73721" h="3148916">
                <a:moveTo>
                  <a:pt x="0" y="0"/>
                </a:moveTo>
                <a:lnTo>
                  <a:pt x="158082" y="7982"/>
                </a:lnTo>
                <a:cubicBezTo>
                  <a:pt x="953226" y="88733"/>
                  <a:pt x="1573721" y="760257"/>
                  <a:pt x="1573721" y="1576705"/>
                </a:cubicBezTo>
                <a:cubicBezTo>
                  <a:pt x="1573721" y="2338723"/>
                  <a:pt x="1033201" y="2974496"/>
                  <a:pt x="314650" y="3121533"/>
                </a:cubicBezTo>
                <a:lnTo>
                  <a:pt x="158096" y="3145426"/>
                </a:lnTo>
                <a:lnTo>
                  <a:pt x="88989" y="3148916"/>
                </a:lnTo>
                <a:lnTo>
                  <a:pt x="88990" y="3148916"/>
                </a:lnTo>
                <a:lnTo>
                  <a:pt x="123534" y="3147171"/>
                </a:lnTo>
                <a:cubicBezTo>
                  <a:pt x="748289" y="3083724"/>
                  <a:pt x="1235821" y="2556099"/>
                  <a:pt x="1235821" y="1914604"/>
                </a:cubicBezTo>
                <a:cubicBezTo>
                  <a:pt x="1235821" y="1273109"/>
                  <a:pt x="748289" y="745484"/>
                  <a:pt x="123534" y="682037"/>
                </a:cubicBezTo>
                <a:lnTo>
                  <a:pt x="0" y="675799"/>
                </a:lnTo>
                <a:lnTo>
                  <a:pt x="0" y="0"/>
                </a:lnTo>
                <a:close/>
              </a:path>
            </a:pathLst>
          </a:custGeom>
          <a:solidFill>
            <a:srgbClr val="EB8D46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EB9101A-B1D3-564E-36F4-CF2FE54AE58A}"/>
              </a:ext>
            </a:extLst>
          </p:cNvPr>
          <p:cNvSpPr/>
          <p:nvPr/>
        </p:nvSpPr>
        <p:spPr>
          <a:xfrm flipH="1">
            <a:off x="3545315" y="3169320"/>
            <a:ext cx="1426121" cy="2853945"/>
          </a:xfrm>
          <a:custGeom>
            <a:avLst/>
            <a:gdLst>
              <a:gd name="connsiteX0" fmla="*/ 0 w 1235821"/>
              <a:gd name="connsiteY0" fmla="*/ 0 h 2473117"/>
              <a:gd name="connsiteX1" fmla="*/ 123534 w 1235821"/>
              <a:gd name="connsiteY1" fmla="*/ 6238 h 2473117"/>
              <a:gd name="connsiteX2" fmla="*/ 1235821 w 1235821"/>
              <a:gd name="connsiteY2" fmla="*/ 1238805 h 2473117"/>
              <a:gd name="connsiteX3" fmla="*/ 123534 w 1235821"/>
              <a:gd name="connsiteY3" fmla="*/ 2471372 h 2473117"/>
              <a:gd name="connsiteX4" fmla="*/ 88990 w 1235821"/>
              <a:gd name="connsiteY4" fmla="*/ 2473117 h 2473117"/>
              <a:gd name="connsiteX5" fmla="*/ 178453 w 1235821"/>
              <a:gd name="connsiteY5" fmla="*/ 2459463 h 2473117"/>
              <a:gd name="connsiteX6" fmla="*/ 897922 w 1235821"/>
              <a:gd name="connsiteY6" fmla="*/ 1576704 h 2473117"/>
              <a:gd name="connsiteX7" fmla="*/ 88986 w 1235821"/>
              <a:gd name="connsiteY7" fmla="*/ 680291 h 2473117"/>
              <a:gd name="connsiteX8" fmla="*/ 0 w 1235821"/>
              <a:gd name="connsiteY8" fmla="*/ 675798 h 2473117"/>
              <a:gd name="connsiteX9" fmla="*/ 0 w 1235821"/>
              <a:gd name="connsiteY9" fmla="*/ 0 h 247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5821" h="2473117">
                <a:moveTo>
                  <a:pt x="0" y="0"/>
                </a:moveTo>
                <a:lnTo>
                  <a:pt x="123534" y="6238"/>
                </a:lnTo>
                <a:cubicBezTo>
                  <a:pt x="748289" y="69685"/>
                  <a:pt x="1235821" y="597310"/>
                  <a:pt x="1235821" y="1238805"/>
                </a:cubicBezTo>
                <a:cubicBezTo>
                  <a:pt x="1235821" y="1880300"/>
                  <a:pt x="748289" y="2407925"/>
                  <a:pt x="123534" y="2471372"/>
                </a:cubicBezTo>
                <a:lnTo>
                  <a:pt x="88990" y="2473117"/>
                </a:lnTo>
                <a:lnTo>
                  <a:pt x="178453" y="2459463"/>
                </a:lnTo>
                <a:cubicBezTo>
                  <a:pt x="589053" y="2375442"/>
                  <a:pt x="897922" y="2012143"/>
                  <a:pt x="897922" y="1576704"/>
                </a:cubicBezTo>
                <a:cubicBezTo>
                  <a:pt x="897922" y="1110163"/>
                  <a:pt x="543353" y="726435"/>
                  <a:pt x="88986" y="680291"/>
                </a:cubicBezTo>
                <a:lnTo>
                  <a:pt x="0" y="675798"/>
                </a:lnTo>
                <a:lnTo>
                  <a:pt x="0" y="0"/>
                </a:lnTo>
                <a:close/>
              </a:path>
            </a:pathLst>
          </a:custGeom>
          <a:solidFill>
            <a:srgbClr val="D7C7B6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7BC2D4D-E6AA-0443-D576-4F3F23B27D1C}"/>
              </a:ext>
            </a:extLst>
          </p:cNvPr>
          <p:cNvSpPr/>
          <p:nvPr/>
        </p:nvSpPr>
        <p:spPr>
          <a:xfrm flipH="1">
            <a:off x="3935246" y="3949182"/>
            <a:ext cx="1036190" cy="2079269"/>
          </a:xfrm>
          <a:custGeom>
            <a:avLst/>
            <a:gdLst>
              <a:gd name="connsiteX0" fmla="*/ 0 w 897922"/>
              <a:gd name="connsiteY0" fmla="*/ 0 h 1801813"/>
              <a:gd name="connsiteX1" fmla="*/ 88986 w 897922"/>
              <a:gd name="connsiteY1" fmla="*/ 4493 h 1801813"/>
              <a:gd name="connsiteX2" fmla="*/ 897922 w 897922"/>
              <a:gd name="connsiteY2" fmla="*/ 900906 h 1801813"/>
              <a:gd name="connsiteX3" fmla="*/ 178453 w 897922"/>
              <a:gd name="connsiteY3" fmla="*/ 1783665 h 1801813"/>
              <a:gd name="connsiteX4" fmla="*/ 88990 w 897922"/>
              <a:gd name="connsiteY4" fmla="*/ 1797319 h 1801813"/>
              <a:gd name="connsiteX5" fmla="*/ 0 w 897922"/>
              <a:gd name="connsiteY5" fmla="*/ 1801813 h 1801813"/>
              <a:gd name="connsiteX6" fmla="*/ 0 w 897922"/>
              <a:gd name="connsiteY6" fmla="*/ 1801655 h 1801813"/>
              <a:gd name="connsiteX7" fmla="*/ 110355 w 897922"/>
              <a:gd name="connsiteY7" fmla="*/ 1790530 h 1801813"/>
              <a:gd name="connsiteX8" fmla="*/ 560023 w 897922"/>
              <a:gd name="connsiteY8" fmla="*/ 1238806 h 1801813"/>
              <a:gd name="connsiteX9" fmla="*/ 110355 w 897922"/>
              <a:gd name="connsiteY9" fmla="*/ 687082 h 1801813"/>
              <a:gd name="connsiteX10" fmla="*/ 0 w 897922"/>
              <a:gd name="connsiteY10" fmla="*/ 675957 h 1801813"/>
              <a:gd name="connsiteX11" fmla="*/ 0 w 897922"/>
              <a:gd name="connsiteY11" fmla="*/ 0 h 180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922" h="1801813">
                <a:moveTo>
                  <a:pt x="0" y="0"/>
                </a:moveTo>
                <a:lnTo>
                  <a:pt x="88986" y="4493"/>
                </a:lnTo>
                <a:cubicBezTo>
                  <a:pt x="543353" y="50637"/>
                  <a:pt x="897922" y="434365"/>
                  <a:pt x="897922" y="900906"/>
                </a:cubicBezTo>
                <a:cubicBezTo>
                  <a:pt x="897922" y="1336345"/>
                  <a:pt x="589053" y="1699644"/>
                  <a:pt x="178453" y="1783665"/>
                </a:cubicBezTo>
                <a:lnTo>
                  <a:pt x="88990" y="1797319"/>
                </a:lnTo>
                <a:lnTo>
                  <a:pt x="0" y="1801813"/>
                </a:lnTo>
                <a:lnTo>
                  <a:pt x="0" y="1801655"/>
                </a:lnTo>
                <a:lnTo>
                  <a:pt x="110355" y="1790530"/>
                </a:lnTo>
                <a:cubicBezTo>
                  <a:pt x="366980" y="1738018"/>
                  <a:pt x="560023" y="1510956"/>
                  <a:pt x="560023" y="1238806"/>
                </a:cubicBezTo>
                <a:cubicBezTo>
                  <a:pt x="560023" y="966657"/>
                  <a:pt x="366980" y="739595"/>
                  <a:pt x="110355" y="687082"/>
                </a:cubicBezTo>
                <a:lnTo>
                  <a:pt x="0" y="675957"/>
                </a:lnTo>
                <a:lnTo>
                  <a:pt x="0" y="0"/>
                </a:lnTo>
                <a:close/>
              </a:path>
            </a:pathLst>
          </a:custGeom>
          <a:solidFill>
            <a:srgbClr val="C5ECBF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1">
            <a:extLst>
              <a:ext uri="{FF2B5EF4-FFF2-40B4-BE49-F238E27FC236}">
                <a16:creationId xmlns:a16="http://schemas.microsoft.com/office/drawing/2014/main" id="{69B5D946-70AC-48B4-8FFE-5291F316A900}"/>
              </a:ext>
            </a:extLst>
          </p:cNvPr>
          <p:cNvSpPr/>
          <p:nvPr/>
        </p:nvSpPr>
        <p:spPr>
          <a:xfrm flipH="1">
            <a:off x="4325177" y="4729226"/>
            <a:ext cx="646259" cy="1299041"/>
          </a:xfrm>
          <a:custGeom>
            <a:avLst/>
            <a:gdLst>
              <a:gd name="connsiteX0" fmla="*/ 0 w 560023"/>
              <a:gd name="connsiteY0" fmla="*/ 0 h 1125698"/>
              <a:gd name="connsiteX1" fmla="*/ 110355 w 560023"/>
              <a:gd name="connsiteY1" fmla="*/ 11125 h 1125698"/>
              <a:gd name="connsiteX2" fmla="*/ 560023 w 560023"/>
              <a:gd name="connsiteY2" fmla="*/ 562849 h 1125698"/>
              <a:gd name="connsiteX3" fmla="*/ 110355 w 560023"/>
              <a:gd name="connsiteY3" fmla="*/ 1114573 h 1125698"/>
              <a:gd name="connsiteX4" fmla="*/ 0 w 560023"/>
              <a:gd name="connsiteY4" fmla="*/ 1125698 h 1125698"/>
              <a:gd name="connsiteX5" fmla="*/ 0 w 560023"/>
              <a:gd name="connsiteY5" fmla="*/ 0 h 112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0023" h="1125698">
                <a:moveTo>
                  <a:pt x="0" y="0"/>
                </a:moveTo>
                <a:lnTo>
                  <a:pt x="110355" y="11125"/>
                </a:lnTo>
                <a:cubicBezTo>
                  <a:pt x="366980" y="63638"/>
                  <a:pt x="560023" y="290700"/>
                  <a:pt x="560023" y="562849"/>
                </a:cubicBezTo>
                <a:cubicBezTo>
                  <a:pt x="560023" y="834999"/>
                  <a:pt x="366980" y="1062061"/>
                  <a:pt x="110355" y="1114573"/>
                </a:cubicBezTo>
                <a:lnTo>
                  <a:pt x="0" y="1125698"/>
                </a:lnTo>
                <a:lnTo>
                  <a:pt x="0" y="0"/>
                </a:lnTo>
                <a:close/>
              </a:path>
            </a:pathLst>
          </a:custGeom>
          <a:solidFill>
            <a:srgbClr val="E3F4C6"/>
          </a:solidFill>
          <a:ln>
            <a:noFill/>
          </a:ln>
          <a:effectLst>
            <a:outerShdw blurRad="317500" dist="3429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F19320-F272-5B5A-D3FB-2A8478C6A407}"/>
              </a:ext>
            </a:extLst>
          </p:cNvPr>
          <p:cNvGrpSpPr/>
          <p:nvPr/>
        </p:nvGrpSpPr>
        <p:grpSpPr>
          <a:xfrm>
            <a:off x="4971435" y="920901"/>
            <a:ext cx="6524795" cy="861774"/>
            <a:chOff x="4971435" y="920901"/>
            <a:chExt cx="6524795" cy="86177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78E30F4-3B7B-5BDC-C7A7-98DFAD3D7963}"/>
                </a:ext>
              </a:extLst>
            </p:cNvPr>
            <p:cNvSpPr txBox="1"/>
            <p:nvPr/>
          </p:nvSpPr>
          <p:spPr>
            <a:xfrm>
              <a:off x="5751299" y="920901"/>
              <a:ext cx="57449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386273"/>
                  </a:solidFill>
                </a:rPr>
                <a:t>BUSINESS</a:t>
              </a:r>
              <a:endParaRPr lang="en-US" sz="1600" dirty="0">
                <a:solidFill>
                  <a:srgbClr val="386273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  <a:p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1535BBB-8C36-C7A3-47CE-E5114138D5A6}"/>
                </a:ext>
              </a:extLst>
            </p:cNvPr>
            <p:cNvSpPr txBox="1"/>
            <p:nvPr/>
          </p:nvSpPr>
          <p:spPr>
            <a:xfrm>
              <a:off x="4971435" y="920901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386273"/>
                  </a:solidFill>
                  <a:latin typeface="Russo One" panose="02000503050000020004" pitchFamily="2" charset="0"/>
                </a:rPr>
                <a:t>01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6496274-B0A3-4025-182D-E9E2E5A5E956}"/>
              </a:ext>
            </a:extLst>
          </p:cNvPr>
          <p:cNvGrpSpPr/>
          <p:nvPr/>
        </p:nvGrpSpPr>
        <p:grpSpPr>
          <a:xfrm>
            <a:off x="4971435" y="1630637"/>
            <a:ext cx="6524795" cy="678958"/>
            <a:chOff x="4971435" y="1630637"/>
            <a:chExt cx="6524795" cy="6789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9F0E09F-20D7-0AE0-A4B2-EAFD63CAA760}"/>
                </a:ext>
              </a:extLst>
            </p:cNvPr>
            <p:cNvSpPr txBox="1"/>
            <p:nvPr/>
          </p:nvSpPr>
          <p:spPr>
            <a:xfrm>
              <a:off x="5751299" y="1630637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80542A"/>
                  </a:solidFill>
                </a:rPr>
                <a:t>PROJECT</a:t>
              </a:r>
              <a:endParaRPr lang="en-US" sz="1600" dirty="0">
                <a:solidFill>
                  <a:srgbClr val="80542A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359400-3AAF-BB71-EF94-140139BE2760}"/>
                </a:ext>
              </a:extLst>
            </p:cNvPr>
            <p:cNvSpPr txBox="1"/>
            <p:nvPr/>
          </p:nvSpPr>
          <p:spPr>
            <a:xfrm>
              <a:off x="4971435" y="1663264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7F542A"/>
                  </a:solidFill>
                  <a:latin typeface="Russo One" panose="02000503050000020004" pitchFamily="2" charset="0"/>
                </a:rPr>
                <a:t>02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7502C9E-7778-DBCD-2189-17A5D21FB0C4}"/>
              </a:ext>
            </a:extLst>
          </p:cNvPr>
          <p:cNvGrpSpPr/>
          <p:nvPr/>
        </p:nvGrpSpPr>
        <p:grpSpPr>
          <a:xfrm>
            <a:off x="4971435" y="2431726"/>
            <a:ext cx="6524795" cy="657731"/>
            <a:chOff x="4971435" y="2431726"/>
            <a:chExt cx="6524795" cy="6577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52DDFFF-B243-2C9B-E8CB-278375D9B879}"/>
                </a:ext>
              </a:extLst>
            </p:cNvPr>
            <p:cNvSpPr txBox="1"/>
            <p:nvPr/>
          </p:nvSpPr>
          <p:spPr>
            <a:xfrm>
              <a:off x="5751299" y="243172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EB8D46"/>
                  </a:solidFill>
                </a:rPr>
                <a:t>STARTUP</a:t>
              </a:r>
              <a:endParaRPr lang="en-US" sz="1600" dirty="0">
                <a:solidFill>
                  <a:srgbClr val="EB8D46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77ECA44-535D-7A35-6666-A377F532C466}"/>
                </a:ext>
              </a:extLst>
            </p:cNvPr>
            <p:cNvSpPr txBox="1"/>
            <p:nvPr/>
          </p:nvSpPr>
          <p:spPr>
            <a:xfrm>
              <a:off x="4971435" y="2443126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EB8D46"/>
                  </a:solidFill>
                  <a:latin typeface="Russo One" panose="02000503050000020004" pitchFamily="2" charset="0"/>
                </a:rPr>
                <a:t>03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EA800B0-D3C0-D686-115E-B48524B4DDC1}"/>
              </a:ext>
            </a:extLst>
          </p:cNvPr>
          <p:cNvGrpSpPr/>
          <p:nvPr/>
        </p:nvGrpSpPr>
        <p:grpSpPr>
          <a:xfrm>
            <a:off x="4971435" y="3229313"/>
            <a:ext cx="6524795" cy="646331"/>
            <a:chOff x="4971435" y="3229313"/>
            <a:chExt cx="6524795" cy="6463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2AB547-997D-42AB-55E0-4A8CD1121C16}"/>
                </a:ext>
              </a:extLst>
            </p:cNvPr>
            <p:cNvSpPr txBox="1"/>
            <p:nvPr/>
          </p:nvSpPr>
          <p:spPr>
            <a:xfrm>
              <a:off x="5751299" y="323281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D8C8B7"/>
                  </a:solidFill>
                </a:rPr>
                <a:t>PLANNING</a:t>
              </a:r>
              <a:endParaRPr lang="en-US" sz="1600" dirty="0">
                <a:solidFill>
                  <a:srgbClr val="D8C8B7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8DDD9DE-D3AD-6D1E-FEDD-4242BCF9D9BD}"/>
                </a:ext>
              </a:extLst>
            </p:cNvPr>
            <p:cNvSpPr txBox="1"/>
            <p:nvPr/>
          </p:nvSpPr>
          <p:spPr>
            <a:xfrm>
              <a:off x="4971435" y="3229313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D7C7B6"/>
                  </a:solidFill>
                  <a:latin typeface="Russo One" panose="02000503050000020004" pitchFamily="2" charset="0"/>
                </a:rPr>
                <a:t>04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FA47658-19CA-B2C3-102E-0602546C26E1}"/>
              </a:ext>
            </a:extLst>
          </p:cNvPr>
          <p:cNvGrpSpPr/>
          <p:nvPr/>
        </p:nvGrpSpPr>
        <p:grpSpPr>
          <a:xfrm>
            <a:off x="4971435" y="4033906"/>
            <a:ext cx="6524795" cy="695136"/>
            <a:chOff x="4971435" y="4033906"/>
            <a:chExt cx="6524795" cy="69513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BBEDFA-925A-8AD5-6113-07EDD848D8FE}"/>
                </a:ext>
              </a:extLst>
            </p:cNvPr>
            <p:cNvSpPr txBox="1"/>
            <p:nvPr/>
          </p:nvSpPr>
          <p:spPr>
            <a:xfrm>
              <a:off x="5751299" y="403390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C5ECBF"/>
                  </a:solidFill>
                </a:rPr>
                <a:t>RESEARCH</a:t>
              </a:r>
              <a:endParaRPr lang="en-US" sz="1600" dirty="0">
                <a:solidFill>
                  <a:srgbClr val="C5ECBF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CDB896-C562-A918-E373-15E21D3F0EBC}"/>
                </a:ext>
              </a:extLst>
            </p:cNvPr>
            <p:cNvSpPr txBox="1"/>
            <p:nvPr/>
          </p:nvSpPr>
          <p:spPr>
            <a:xfrm>
              <a:off x="4971435" y="4082711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C5ECBF"/>
                  </a:solidFill>
                  <a:latin typeface="Russo One" panose="02000503050000020004" pitchFamily="2" charset="0"/>
                </a:rPr>
                <a:t>05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4D02ED6-4396-85F8-7158-DB01CF32E7C9}"/>
              </a:ext>
            </a:extLst>
          </p:cNvPr>
          <p:cNvGrpSpPr/>
          <p:nvPr/>
        </p:nvGrpSpPr>
        <p:grpSpPr>
          <a:xfrm>
            <a:off x="4971435" y="4834996"/>
            <a:ext cx="6524795" cy="646331"/>
            <a:chOff x="4971435" y="4834996"/>
            <a:chExt cx="6524795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463768-E5C3-04E5-AC1A-A1CAC8DFE2F4}"/>
                </a:ext>
              </a:extLst>
            </p:cNvPr>
            <p:cNvSpPr txBox="1"/>
            <p:nvPr/>
          </p:nvSpPr>
          <p:spPr>
            <a:xfrm>
              <a:off x="5751299" y="483499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E3F4C6"/>
                  </a:solidFill>
                </a:rPr>
                <a:t>IDEA</a:t>
              </a:r>
              <a:endParaRPr lang="en-US" sz="1600" dirty="0">
                <a:solidFill>
                  <a:srgbClr val="E3F4C6"/>
                </a:solidFill>
              </a:endParaRPr>
            </a:p>
            <a:p>
              <a:r>
                <a:rPr lang="en-US" sz="1400" dirty="0">
                  <a:solidFill>
                    <a:schemeClr val="bg1"/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719707E-3804-577B-8F2E-C3C3A393DB9A}"/>
                </a:ext>
              </a:extLst>
            </p:cNvPr>
            <p:cNvSpPr txBox="1"/>
            <p:nvPr/>
          </p:nvSpPr>
          <p:spPr>
            <a:xfrm>
              <a:off x="4971435" y="4834996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E3F4C6"/>
                  </a:solidFill>
                  <a:latin typeface="Russo One" panose="02000503050000020004" pitchFamily="2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648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1" grpId="0" animBg="1"/>
          <p:bldP spid="18" grpId="0" animBg="1"/>
          <p:bldP spid="29" grpId="0" animBg="1"/>
          <p:bldP spid="15" grpId="0" animBg="1"/>
          <p:bldP spid="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1" grpId="0" animBg="1"/>
          <p:bldP spid="18" grpId="0" animBg="1"/>
          <p:bldP spid="29" grpId="0" animBg="1"/>
          <p:bldP spid="15" grpId="0" animBg="1"/>
          <p:bldP spid="27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AB29DE-6096-9E5F-C11E-1FA40E1B1437}"/>
              </a:ext>
            </a:extLst>
          </p:cNvPr>
          <p:cNvSpPr/>
          <p:nvPr/>
        </p:nvSpPr>
        <p:spPr>
          <a:xfrm>
            <a:off x="458724" y="324612"/>
            <a:ext cx="11274552" cy="6208776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DAFBC65-CE29-1D8F-51BD-9259C3AEC9D6}"/>
              </a:ext>
            </a:extLst>
          </p:cNvPr>
          <p:cNvSpPr/>
          <p:nvPr/>
        </p:nvSpPr>
        <p:spPr>
          <a:xfrm>
            <a:off x="1354170" y="1176337"/>
            <a:ext cx="4505325" cy="4505325"/>
          </a:xfrm>
          <a:custGeom>
            <a:avLst/>
            <a:gdLst>
              <a:gd name="connsiteX0" fmla="*/ 0 w 4505325"/>
              <a:gd name="connsiteY0" fmla="*/ 2252663 h 4505325"/>
              <a:gd name="connsiteX1" fmla="*/ 2252663 w 4505325"/>
              <a:gd name="connsiteY1" fmla="*/ 0 h 4505325"/>
              <a:gd name="connsiteX2" fmla="*/ 4505326 w 4505325"/>
              <a:gd name="connsiteY2" fmla="*/ 2252663 h 4505325"/>
              <a:gd name="connsiteX3" fmla="*/ 2252663 w 4505325"/>
              <a:gd name="connsiteY3" fmla="*/ 4505326 h 4505325"/>
              <a:gd name="connsiteX4" fmla="*/ 0 w 4505325"/>
              <a:gd name="connsiteY4" fmla="*/ 2252663 h 450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5325" h="4505325">
                <a:moveTo>
                  <a:pt x="0" y="2252663"/>
                </a:moveTo>
                <a:cubicBezTo>
                  <a:pt x="0" y="1008552"/>
                  <a:pt x="1008552" y="0"/>
                  <a:pt x="2252663" y="0"/>
                </a:cubicBezTo>
                <a:cubicBezTo>
                  <a:pt x="3496774" y="0"/>
                  <a:pt x="4505326" y="1008552"/>
                  <a:pt x="4505326" y="2252663"/>
                </a:cubicBezTo>
                <a:cubicBezTo>
                  <a:pt x="4505326" y="3496774"/>
                  <a:pt x="3496774" y="4505326"/>
                  <a:pt x="2252663" y="4505326"/>
                </a:cubicBezTo>
                <a:cubicBezTo>
                  <a:pt x="1008552" y="4505326"/>
                  <a:pt x="0" y="3496774"/>
                  <a:pt x="0" y="2252663"/>
                </a:cubicBezTo>
                <a:close/>
              </a:path>
            </a:pathLst>
          </a:custGeom>
          <a:solidFill>
            <a:srgbClr val="386273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14594" tIns="331946" rIns="1514595" bIns="3936207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6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564BEC0-5442-6410-A0F8-92B9B9DBC238}"/>
              </a:ext>
            </a:extLst>
          </p:cNvPr>
          <p:cNvSpPr/>
          <p:nvPr/>
        </p:nvSpPr>
        <p:spPr>
          <a:xfrm>
            <a:off x="1692069" y="1852135"/>
            <a:ext cx="3829526" cy="3829526"/>
          </a:xfrm>
          <a:custGeom>
            <a:avLst/>
            <a:gdLst>
              <a:gd name="connsiteX0" fmla="*/ 0 w 3829526"/>
              <a:gd name="connsiteY0" fmla="*/ 1914763 h 3829526"/>
              <a:gd name="connsiteX1" fmla="*/ 1914763 w 3829526"/>
              <a:gd name="connsiteY1" fmla="*/ 0 h 3829526"/>
              <a:gd name="connsiteX2" fmla="*/ 3829526 w 3829526"/>
              <a:gd name="connsiteY2" fmla="*/ 1914763 h 3829526"/>
              <a:gd name="connsiteX3" fmla="*/ 1914763 w 3829526"/>
              <a:gd name="connsiteY3" fmla="*/ 3829526 h 3829526"/>
              <a:gd name="connsiteX4" fmla="*/ 0 w 3829526"/>
              <a:gd name="connsiteY4" fmla="*/ 1914763 h 382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526" h="3829526">
                <a:moveTo>
                  <a:pt x="0" y="1914763"/>
                </a:moveTo>
                <a:cubicBezTo>
                  <a:pt x="0" y="857269"/>
                  <a:pt x="857269" y="0"/>
                  <a:pt x="1914763" y="0"/>
                </a:cubicBezTo>
                <a:cubicBezTo>
                  <a:pt x="2972257" y="0"/>
                  <a:pt x="3829526" y="857269"/>
                  <a:pt x="3829526" y="1914763"/>
                </a:cubicBezTo>
                <a:cubicBezTo>
                  <a:pt x="3829526" y="2972257"/>
                  <a:pt x="2972257" y="3829526"/>
                  <a:pt x="1914763" y="3829526"/>
                </a:cubicBezTo>
                <a:cubicBezTo>
                  <a:pt x="857269" y="3829526"/>
                  <a:pt x="0" y="2972257"/>
                  <a:pt x="0" y="1914763"/>
                </a:cubicBezTo>
                <a:close/>
              </a:path>
            </a:pathLst>
          </a:custGeom>
          <a:solidFill>
            <a:srgbClr val="80542A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701" tIns="326878" rIns="1195702" bIns="327561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5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7EEE898-32E9-06B4-0CF4-17AEAA0C0576}"/>
              </a:ext>
            </a:extLst>
          </p:cNvPr>
          <p:cNvSpPr/>
          <p:nvPr/>
        </p:nvSpPr>
        <p:spPr>
          <a:xfrm>
            <a:off x="2029968" y="2527934"/>
            <a:ext cx="3153727" cy="3153727"/>
          </a:xfrm>
          <a:custGeom>
            <a:avLst/>
            <a:gdLst>
              <a:gd name="connsiteX0" fmla="*/ 0 w 3153727"/>
              <a:gd name="connsiteY0" fmla="*/ 1576864 h 3153727"/>
              <a:gd name="connsiteX1" fmla="*/ 1576864 w 3153727"/>
              <a:gd name="connsiteY1" fmla="*/ 0 h 3153727"/>
              <a:gd name="connsiteX2" fmla="*/ 3153728 w 3153727"/>
              <a:gd name="connsiteY2" fmla="*/ 1576864 h 3153727"/>
              <a:gd name="connsiteX3" fmla="*/ 1576864 w 3153727"/>
              <a:gd name="connsiteY3" fmla="*/ 3153728 h 3153727"/>
              <a:gd name="connsiteX4" fmla="*/ 0 w 3153727"/>
              <a:gd name="connsiteY4" fmla="*/ 1576864 h 315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3727" h="3153727">
                <a:moveTo>
                  <a:pt x="0" y="1576864"/>
                </a:moveTo>
                <a:cubicBezTo>
                  <a:pt x="0" y="705986"/>
                  <a:pt x="705986" y="0"/>
                  <a:pt x="1576864" y="0"/>
                </a:cubicBezTo>
                <a:cubicBezTo>
                  <a:pt x="2447742" y="0"/>
                  <a:pt x="3153728" y="705986"/>
                  <a:pt x="3153728" y="1576864"/>
                </a:cubicBezTo>
                <a:cubicBezTo>
                  <a:pt x="3153728" y="2447742"/>
                  <a:pt x="2447742" y="3153728"/>
                  <a:pt x="1576864" y="3153728"/>
                </a:cubicBezTo>
                <a:cubicBezTo>
                  <a:pt x="705986" y="3153728"/>
                  <a:pt x="0" y="2447742"/>
                  <a:pt x="0" y="1576864"/>
                </a:cubicBezTo>
                <a:close/>
              </a:path>
            </a:pathLst>
          </a:custGeom>
          <a:solidFill>
            <a:srgbClr val="EC8E46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517" tIns="324287" rIns="867517" bIns="2607586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4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321083-BD16-0EC7-D438-88DCD305D535}"/>
              </a:ext>
            </a:extLst>
          </p:cNvPr>
          <p:cNvSpPr/>
          <p:nvPr/>
        </p:nvSpPr>
        <p:spPr>
          <a:xfrm>
            <a:off x="2367868" y="3203733"/>
            <a:ext cx="2477928" cy="2477928"/>
          </a:xfrm>
          <a:custGeom>
            <a:avLst/>
            <a:gdLst>
              <a:gd name="connsiteX0" fmla="*/ 0 w 2477928"/>
              <a:gd name="connsiteY0" fmla="*/ 1238964 h 2477928"/>
              <a:gd name="connsiteX1" fmla="*/ 1238964 w 2477928"/>
              <a:gd name="connsiteY1" fmla="*/ 0 h 2477928"/>
              <a:gd name="connsiteX2" fmla="*/ 2477928 w 2477928"/>
              <a:gd name="connsiteY2" fmla="*/ 1238964 h 2477928"/>
              <a:gd name="connsiteX3" fmla="*/ 1238964 w 2477928"/>
              <a:gd name="connsiteY3" fmla="*/ 2477928 h 2477928"/>
              <a:gd name="connsiteX4" fmla="*/ 0 w 2477928"/>
              <a:gd name="connsiteY4" fmla="*/ 1238964 h 247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7928" h="2477928">
                <a:moveTo>
                  <a:pt x="0" y="1238964"/>
                </a:moveTo>
                <a:cubicBezTo>
                  <a:pt x="0" y="554703"/>
                  <a:pt x="554703" y="0"/>
                  <a:pt x="1238964" y="0"/>
                </a:cubicBezTo>
                <a:cubicBezTo>
                  <a:pt x="1923225" y="0"/>
                  <a:pt x="2477928" y="554703"/>
                  <a:pt x="2477928" y="1238964"/>
                </a:cubicBezTo>
                <a:cubicBezTo>
                  <a:pt x="2477928" y="1923225"/>
                  <a:pt x="1923225" y="2477928"/>
                  <a:pt x="1238964" y="2477928"/>
                </a:cubicBezTo>
                <a:cubicBezTo>
                  <a:pt x="554703" y="2477928"/>
                  <a:pt x="0" y="1923225"/>
                  <a:pt x="0" y="1238964"/>
                </a:cubicBezTo>
                <a:close/>
              </a:path>
            </a:pathLst>
          </a:custGeom>
          <a:solidFill>
            <a:srgbClr val="D8C8B7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6603" tIns="329693" rIns="676604" bIns="1915568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AEE921-B193-91AD-7E22-D37A6E1CD1FF}"/>
              </a:ext>
            </a:extLst>
          </p:cNvPr>
          <p:cNvSpPr/>
          <p:nvPr/>
        </p:nvSpPr>
        <p:spPr>
          <a:xfrm>
            <a:off x="2705767" y="3879531"/>
            <a:ext cx="1802130" cy="1802130"/>
          </a:xfrm>
          <a:custGeom>
            <a:avLst/>
            <a:gdLst>
              <a:gd name="connsiteX0" fmla="*/ 0 w 1802130"/>
              <a:gd name="connsiteY0" fmla="*/ 901065 h 1802130"/>
              <a:gd name="connsiteX1" fmla="*/ 901065 w 1802130"/>
              <a:gd name="connsiteY1" fmla="*/ 0 h 1802130"/>
              <a:gd name="connsiteX2" fmla="*/ 1802130 w 1802130"/>
              <a:gd name="connsiteY2" fmla="*/ 901065 h 1802130"/>
              <a:gd name="connsiteX3" fmla="*/ 901065 w 1802130"/>
              <a:gd name="connsiteY3" fmla="*/ 1802130 h 1802130"/>
              <a:gd name="connsiteX4" fmla="*/ 0 w 1802130"/>
              <a:gd name="connsiteY4" fmla="*/ 901065 h 180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2130" h="1802130">
                <a:moveTo>
                  <a:pt x="0" y="901065"/>
                </a:moveTo>
                <a:cubicBezTo>
                  <a:pt x="0" y="403421"/>
                  <a:pt x="403421" y="0"/>
                  <a:pt x="901065" y="0"/>
                </a:cubicBezTo>
                <a:cubicBezTo>
                  <a:pt x="1398709" y="0"/>
                  <a:pt x="1802130" y="403421"/>
                  <a:pt x="1802130" y="901065"/>
                </a:cubicBezTo>
                <a:cubicBezTo>
                  <a:pt x="1802130" y="1398709"/>
                  <a:pt x="1398709" y="1802130"/>
                  <a:pt x="901065" y="1802130"/>
                </a:cubicBezTo>
                <a:cubicBezTo>
                  <a:pt x="403421" y="1802130"/>
                  <a:pt x="0" y="1398709"/>
                  <a:pt x="0" y="901065"/>
                </a:cubicBezTo>
                <a:close/>
              </a:path>
            </a:pathLst>
          </a:custGeom>
          <a:solidFill>
            <a:srgbClr val="C5ECBF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2053" tIns="331947" rIns="422053" bIns="1233011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2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0948CC1-4DD0-6FBB-7155-C861BD5158DE}"/>
              </a:ext>
            </a:extLst>
          </p:cNvPr>
          <p:cNvSpPr/>
          <p:nvPr/>
        </p:nvSpPr>
        <p:spPr>
          <a:xfrm>
            <a:off x="3043666" y="4555330"/>
            <a:ext cx="1126331" cy="1126331"/>
          </a:xfrm>
          <a:custGeom>
            <a:avLst/>
            <a:gdLst>
              <a:gd name="connsiteX0" fmla="*/ 0 w 1126331"/>
              <a:gd name="connsiteY0" fmla="*/ 563166 h 1126331"/>
              <a:gd name="connsiteX1" fmla="*/ 563166 w 1126331"/>
              <a:gd name="connsiteY1" fmla="*/ 0 h 1126331"/>
              <a:gd name="connsiteX2" fmla="*/ 1126332 w 1126331"/>
              <a:gd name="connsiteY2" fmla="*/ 563166 h 1126331"/>
              <a:gd name="connsiteX3" fmla="*/ 563166 w 1126331"/>
              <a:gd name="connsiteY3" fmla="*/ 1126332 h 1126331"/>
              <a:gd name="connsiteX4" fmla="*/ 0 w 1126331"/>
              <a:gd name="connsiteY4" fmla="*/ 563166 h 112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6331" h="1126331">
                <a:moveTo>
                  <a:pt x="0" y="563166"/>
                </a:moveTo>
                <a:cubicBezTo>
                  <a:pt x="0" y="252138"/>
                  <a:pt x="252138" y="0"/>
                  <a:pt x="563166" y="0"/>
                </a:cubicBezTo>
                <a:cubicBezTo>
                  <a:pt x="874194" y="0"/>
                  <a:pt x="1126332" y="252138"/>
                  <a:pt x="1126332" y="563166"/>
                </a:cubicBezTo>
                <a:cubicBezTo>
                  <a:pt x="1126332" y="874194"/>
                  <a:pt x="874194" y="1126332"/>
                  <a:pt x="563166" y="1126332"/>
                </a:cubicBezTo>
                <a:cubicBezTo>
                  <a:pt x="252138" y="1126332"/>
                  <a:pt x="0" y="874194"/>
                  <a:pt x="0" y="563166"/>
                </a:cubicBezTo>
                <a:close/>
              </a:path>
            </a:pathLst>
          </a:custGeom>
          <a:solidFill>
            <a:srgbClr val="E3F4C6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1628" tIns="388263" rIns="271627" bIns="388263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Russo One" panose="02000503050000020004" pitchFamily="2" charset="0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8E30F4-3B7B-5BDC-C7A7-98DFAD3D7963}"/>
              </a:ext>
            </a:extLst>
          </p:cNvPr>
          <p:cNvSpPr txBox="1"/>
          <p:nvPr/>
        </p:nvSpPr>
        <p:spPr>
          <a:xfrm>
            <a:off x="6756466" y="1176337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9F0E09F-20D7-0AE0-A4B2-EAFD63CAA760}"/>
              </a:ext>
            </a:extLst>
          </p:cNvPr>
          <p:cNvSpPr txBox="1"/>
          <p:nvPr/>
        </p:nvSpPr>
        <p:spPr>
          <a:xfrm>
            <a:off x="6756465" y="1870530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PROJECT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2DDFFF-B243-2C9B-E8CB-278375D9B879}"/>
              </a:ext>
            </a:extLst>
          </p:cNvPr>
          <p:cNvSpPr txBox="1"/>
          <p:nvPr/>
        </p:nvSpPr>
        <p:spPr>
          <a:xfrm>
            <a:off x="6756465" y="2564723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STARTUP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2AB547-997D-42AB-55E0-4A8CD1121C16}"/>
              </a:ext>
            </a:extLst>
          </p:cNvPr>
          <p:cNvSpPr txBox="1"/>
          <p:nvPr/>
        </p:nvSpPr>
        <p:spPr>
          <a:xfrm>
            <a:off x="6756465" y="3258916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PLANNING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BBEDFA-925A-8AD5-6113-07EDD848D8FE}"/>
              </a:ext>
            </a:extLst>
          </p:cNvPr>
          <p:cNvSpPr txBox="1"/>
          <p:nvPr/>
        </p:nvSpPr>
        <p:spPr>
          <a:xfrm>
            <a:off x="6756465" y="3953109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463768-E5C3-04E5-AC1A-A1CAC8DFE2F4}"/>
              </a:ext>
            </a:extLst>
          </p:cNvPr>
          <p:cNvSpPr txBox="1"/>
          <p:nvPr/>
        </p:nvSpPr>
        <p:spPr>
          <a:xfrm>
            <a:off x="6756465" y="4647303"/>
            <a:ext cx="4978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 met, constituter adipescent elite.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13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7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7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7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50000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20000" fill="hold" grpId="0" nodeType="withEffect" p14:presetBounceEnd="70000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38" grpId="0"/>
          <p:bldP spid="39" grpId="0"/>
          <p:bldP spid="40" grpId="0"/>
          <p:bldP spid="41" grpId="0"/>
          <p:bldP spid="42" grpId="0"/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2000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38" grpId="0"/>
          <p:bldP spid="39" grpId="0"/>
          <p:bldP spid="40" grpId="0"/>
          <p:bldP spid="41" grpId="0"/>
          <p:bldP spid="42" grpId="0"/>
          <p:bldP spid="4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834258-7EF0-233C-3B37-3C34B52E438C}"/>
              </a:ext>
            </a:extLst>
          </p:cNvPr>
          <p:cNvSpPr/>
          <p:nvPr/>
        </p:nvSpPr>
        <p:spPr>
          <a:xfrm>
            <a:off x="458724" y="324612"/>
            <a:ext cx="11274552" cy="6208776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CF9E6D8-77E7-E0F8-BE3F-DFE166D2ACF8}"/>
              </a:ext>
            </a:extLst>
          </p:cNvPr>
          <p:cNvSpPr/>
          <p:nvPr/>
        </p:nvSpPr>
        <p:spPr>
          <a:xfrm flipH="1">
            <a:off x="2375518" y="829732"/>
            <a:ext cx="2595918" cy="5198721"/>
          </a:xfrm>
          <a:custGeom>
            <a:avLst/>
            <a:gdLst>
              <a:gd name="connsiteX0" fmla="*/ 0 w 2249521"/>
              <a:gd name="connsiteY0" fmla="*/ 0 h 4505009"/>
              <a:gd name="connsiteX1" fmla="*/ 227180 w 2249521"/>
              <a:gd name="connsiteY1" fmla="*/ 11471 h 4505009"/>
              <a:gd name="connsiteX2" fmla="*/ 2249521 w 2249521"/>
              <a:gd name="connsiteY2" fmla="*/ 2252504 h 4505009"/>
              <a:gd name="connsiteX3" fmla="*/ 227180 w 2249521"/>
              <a:gd name="connsiteY3" fmla="*/ 4493537 h 4505009"/>
              <a:gd name="connsiteX4" fmla="*/ 0 w 2249521"/>
              <a:gd name="connsiteY4" fmla="*/ 4505009 h 4505009"/>
              <a:gd name="connsiteX5" fmla="*/ 0 w 2249521"/>
              <a:gd name="connsiteY5" fmla="*/ 4505008 h 4505009"/>
              <a:gd name="connsiteX6" fmla="*/ 158082 w 2249521"/>
              <a:gd name="connsiteY6" fmla="*/ 4497025 h 4505009"/>
              <a:gd name="connsiteX7" fmla="*/ 158096 w 2249521"/>
              <a:gd name="connsiteY7" fmla="*/ 4497023 h 4505009"/>
              <a:gd name="connsiteX8" fmla="*/ 192630 w 2249521"/>
              <a:gd name="connsiteY8" fmla="*/ 4495279 h 4505009"/>
              <a:gd name="connsiteX9" fmla="*/ 1911620 w 2249521"/>
              <a:gd name="connsiteY9" fmla="*/ 2590402 h 4505009"/>
              <a:gd name="connsiteX10" fmla="*/ 192630 w 2249521"/>
              <a:gd name="connsiteY10" fmla="*/ 685525 h 4505009"/>
              <a:gd name="connsiteX11" fmla="*/ 0 w 2249521"/>
              <a:gd name="connsiteY11" fmla="*/ 675798 h 4505009"/>
              <a:gd name="connsiteX12" fmla="*/ 0 w 2249521"/>
              <a:gd name="connsiteY12" fmla="*/ 0 h 450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49521" h="4505009">
                <a:moveTo>
                  <a:pt x="0" y="0"/>
                </a:moveTo>
                <a:lnTo>
                  <a:pt x="227180" y="11471"/>
                </a:lnTo>
                <a:cubicBezTo>
                  <a:pt x="1363099" y="126830"/>
                  <a:pt x="2249521" y="1086150"/>
                  <a:pt x="2249521" y="2252504"/>
                </a:cubicBezTo>
                <a:cubicBezTo>
                  <a:pt x="2249521" y="3418858"/>
                  <a:pt x="1363099" y="4378178"/>
                  <a:pt x="227180" y="4493537"/>
                </a:cubicBezTo>
                <a:lnTo>
                  <a:pt x="0" y="4505009"/>
                </a:lnTo>
                <a:lnTo>
                  <a:pt x="0" y="4505008"/>
                </a:lnTo>
                <a:lnTo>
                  <a:pt x="158082" y="4497025"/>
                </a:lnTo>
                <a:lnTo>
                  <a:pt x="158096" y="4497023"/>
                </a:lnTo>
                <a:lnTo>
                  <a:pt x="192630" y="4495279"/>
                </a:lnTo>
                <a:cubicBezTo>
                  <a:pt x="1158161" y="4397224"/>
                  <a:pt x="1911620" y="3581803"/>
                  <a:pt x="1911620" y="2590402"/>
                </a:cubicBezTo>
                <a:cubicBezTo>
                  <a:pt x="1911620" y="1599002"/>
                  <a:pt x="1158161" y="783580"/>
                  <a:pt x="192630" y="685525"/>
                </a:cubicBezTo>
                <a:lnTo>
                  <a:pt x="0" y="675798"/>
                </a:lnTo>
                <a:lnTo>
                  <a:pt x="0" y="0"/>
                </a:lnTo>
                <a:close/>
              </a:path>
            </a:pathLst>
          </a:custGeom>
          <a:solidFill>
            <a:srgbClr val="386273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CEDB3B7-9611-11A4-BE26-63B1598846F0}"/>
              </a:ext>
            </a:extLst>
          </p:cNvPr>
          <p:cNvSpPr/>
          <p:nvPr/>
        </p:nvSpPr>
        <p:spPr>
          <a:xfrm flipH="1">
            <a:off x="2765451" y="1609594"/>
            <a:ext cx="2205984" cy="4409644"/>
          </a:xfrm>
          <a:custGeom>
            <a:avLst/>
            <a:gdLst>
              <a:gd name="connsiteX0" fmla="*/ 0 w 1911620"/>
              <a:gd name="connsiteY0" fmla="*/ 0 h 3821225"/>
              <a:gd name="connsiteX1" fmla="*/ 192630 w 1911620"/>
              <a:gd name="connsiteY1" fmla="*/ 9727 h 3821225"/>
              <a:gd name="connsiteX2" fmla="*/ 1911620 w 1911620"/>
              <a:gd name="connsiteY2" fmla="*/ 1914604 h 3821225"/>
              <a:gd name="connsiteX3" fmla="*/ 192630 w 1911620"/>
              <a:gd name="connsiteY3" fmla="*/ 3819481 h 3821225"/>
              <a:gd name="connsiteX4" fmla="*/ 158096 w 1911620"/>
              <a:gd name="connsiteY4" fmla="*/ 3821225 h 3821225"/>
              <a:gd name="connsiteX5" fmla="*/ 314650 w 1911620"/>
              <a:gd name="connsiteY5" fmla="*/ 3797332 h 3821225"/>
              <a:gd name="connsiteX6" fmla="*/ 1573721 w 1911620"/>
              <a:gd name="connsiteY6" fmla="*/ 2252504 h 3821225"/>
              <a:gd name="connsiteX7" fmla="*/ 158082 w 1911620"/>
              <a:gd name="connsiteY7" fmla="*/ 683781 h 3821225"/>
              <a:gd name="connsiteX8" fmla="*/ 0 w 1911620"/>
              <a:gd name="connsiteY8" fmla="*/ 675799 h 3821225"/>
              <a:gd name="connsiteX9" fmla="*/ 0 w 1911620"/>
              <a:gd name="connsiteY9" fmla="*/ 0 h 382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11620" h="3821225">
                <a:moveTo>
                  <a:pt x="0" y="0"/>
                </a:moveTo>
                <a:lnTo>
                  <a:pt x="192630" y="9727"/>
                </a:lnTo>
                <a:cubicBezTo>
                  <a:pt x="1158161" y="107782"/>
                  <a:pt x="1911620" y="923204"/>
                  <a:pt x="1911620" y="1914604"/>
                </a:cubicBezTo>
                <a:cubicBezTo>
                  <a:pt x="1911620" y="2906005"/>
                  <a:pt x="1158161" y="3721426"/>
                  <a:pt x="192630" y="3819481"/>
                </a:cubicBezTo>
                <a:lnTo>
                  <a:pt x="158096" y="3821225"/>
                </a:lnTo>
                <a:lnTo>
                  <a:pt x="314650" y="3797332"/>
                </a:lnTo>
                <a:cubicBezTo>
                  <a:pt x="1033201" y="3650295"/>
                  <a:pt x="1573721" y="3014522"/>
                  <a:pt x="1573721" y="2252504"/>
                </a:cubicBezTo>
                <a:cubicBezTo>
                  <a:pt x="1573721" y="1436056"/>
                  <a:pt x="953226" y="764532"/>
                  <a:pt x="158082" y="683781"/>
                </a:cubicBezTo>
                <a:lnTo>
                  <a:pt x="0" y="675799"/>
                </a:lnTo>
                <a:lnTo>
                  <a:pt x="0" y="0"/>
                </a:lnTo>
                <a:close/>
              </a:path>
            </a:pathLst>
          </a:custGeom>
          <a:solidFill>
            <a:srgbClr val="7F542A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A48B83A-4FFC-C807-173E-9260544CBC6D}"/>
              </a:ext>
            </a:extLst>
          </p:cNvPr>
          <p:cNvSpPr/>
          <p:nvPr/>
        </p:nvSpPr>
        <p:spPr>
          <a:xfrm flipH="1">
            <a:off x="3155382" y="2389456"/>
            <a:ext cx="1816053" cy="3633808"/>
          </a:xfrm>
          <a:custGeom>
            <a:avLst/>
            <a:gdLst>
              <a:gd name="connsiteX0" fmla="*/ 0 w 1573721"/>
              <a:gd name="connsiteY0" fmla="*/ 0 h 3148916"/>
              <a:gd name="connsiteX1" fmla="*/ 158082 w 1573721"/>
              <a:gd name="connsiteY1" fmla="*/ 7982 h 3148916"/>
              <a:gd name="connsiteX2" fmla="*/ 1573721 w 1573721"/>
              <a:gd name="connsiteY2" fmla="*/ 1576705 h 3148916"/>
              <a:gd name="connsiteX3" fmla="*/ 314650 w 1573721"/>
              <a:gd name="connsiteY3" fmla="*/ 3121533 h 3148916"/>
              <a:gd name="connsiteX4" fmla="*/ 158096 w 1573721"/>
              <a:gd name="connsiteY4" fmla="*/ 3145426 h 3148916"/>
              <a:gd name="connsiteX5" fmla="*/ 88989 w 1573721"/>
              <a:gd name="connsiteY5" fmla="*/ 3148916 h 3148916"/>
              <a:gd name="connsiteX6" fmla="*/ 88990 w 1573721"/>
              <a:gd name="connsiteY6" fmla="*/ 3148916 h 3148916"/>
              <a:gd name="connsiteX7" fmla="*/ 123534 w 1573721"/>
              <a:gd name="connsiteY7" fmla="*/ 3147171 h 3148916"/>
              <a:gd name="connsiteX8" fmla="*/ 1235821 w 1573721"/>
              <a:gd name="connsiteY8" fmla="*/ 1914604 h 3148916"/>
              <a:gd name="connsiteX9" fmla="*/ 123534 w 1573721"/>
              <a:gd name="connsiteY9" fmla="*/ 682037 h 3148916"/>
              <a:gd name="connsiteX10" fmla="*/ 0 w 1573721"/>
              <a:gd name="connsiteY10" fmla="*/ 675799 h 3148916"/>
              <a:gd name="connsiteX11" fmla="*/ 0 w 1573721"/>
              <a:gd name="connsiteY11" fmla="*/ 0 h 314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73721" h="3148916">
                <a:moveTo>
                  <a:pt x="0" y="0"/>
                </a:moveTo>
                <a:lnTo>
                  <a:pt x="158082" y="7982"/>
                </a:lnTo>
                <a:cubicBezTo>
                  <a:pt x="953226" y="88733"/>
                  <a:pt x="1573721" y="760257"/>
                  <a:pt x="1573721" y="1576705"/>
                </a:cubicBezTo>
                <a:cubicBezTo>
                  <a:pt x="1573721" y="2338723"/>
                  <a:pt x="1033201" y="2974496"/>
                  <a:pt x="314650" y="3121533"/>
                </a:cubicBezTo>
                <a:lnTo>
                  <a:pt x="158096" y="3145426"/>
                </a:lnTo>
                <a:lnTo>
                  <a:pt x="88989" y="3148916"/>
                </a:lnTo>
                <a:lnTo>
                  <a:pt x="88990" y="3148916"/>
                </a:lnTo>
                <a:lnTo>
                  <a:pt x="123534" y="3147171"/>
                </a:lnTo>
                <a:cubicBezTo>
                  <a:pt x="748289" y="3083724"/>
                  <a:pt x="1235821" y="2556099"/>
                  <a:pt x="1235821" y="1914604"/>
                </a:cubicBezTo>
                <a:cubicBezTo>
                  <a:pt x="1235821" y="1273109"/>
                  <a:pt x="748289" y="745484"/>
                  <a:pt x="123534" y="682037"/>
                </a:cubicBezTo>
                <a:lnTo>
                  <a:pt x="0" y="675799"/>
                </a:lnTo>
                <a:lnTo>
                  <a:pt x="0" y="0"/>
                </a:lnTo>
                <a:close/>
              </a:path>
            </a:pathLst>
          </a:custGeom>
          <a:solidFill>
            <a:srgbClr val="EB8D46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EB9101A-B1D3-564E-36F4-CF2FE54AE58A}"/>
              </a:ext>
            </a:extLst>
          </p:cNvPr>
          <p:cNvSpPr/>
          <p:nvPr/>
        </p:nvSpPr>
        <p:spPr>
          <a:xfrm flipH="1">
            <a:off x="3545315" y="3169320"/>
            <a:ext cx="1426121" cy="2853945"/>
          </a:xfrm>
          <a:custGeom>
            <a:avLst/>
            <a:gdLst>
              <a:gd name="connsiteX0" fmla="*/ 0 w 1235821"/>
              <a:gd name="connsiteY0" fmla="*/ 0 h 2473117"/>
              <a:gd name="connsiteX1" fmla="*/ 123534 w 1235821"/>
              <a:gd name="connsiteY1" fmla="*/ 6238 h 2473117"/>
              <a:gd name="connsiteX2" fmla="*/ 1235821 w 1235821"/>
              <a:gd name="connsiteY2" fmla="*/ 1238805 h 2473117"/>
              <a:gd name="connsiteX3" fmla="*/ 123534 w 1235821"/>
              <a:gd name="connsiteY3" fmla="*/ 2471372 h 2473117"/>
              <a:gd name="connsiteX4" fmla="*/ 88990 w 1235821"/>
              <a:gd name="connsiteY4" fmla="*/ 2473117 h 2473117"/>
              <a:gd name="connsiteX5" fmla="*/ 178453 w 1235821"/>
              <a:gd name="connsiteY5" fmla="*/ 2459463 h 2473117"/>
              <a:gd name="connsiteX6" fmla="*/ 897922 w 1235821"/>
              <a:gd name="connsiteY6" fmla="*/ 1576704 h 2473117"/>
              <a:gd name="connsiteX7" fmla="*/ 88986 w 1235821"/>
              <a:gd name="connsiteY7" fmla="*/ 680291 h 2473117"/>
              <a:gd name="connsiteX8" fmla="*/ 0 w 1235821"/>
              <a:gd name="connsiteY8" fmla="*/ 675798 h 2473117"/>
              <a:gd name="connsiteX9" fmla="*/ 0 w 1235821"/>
              <a:gd name="connsiteY9" fmla="*/ 0 h 247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5821" h="2473117">
                <a:moveTo>
                  <a:pt x="0" y="0"/>
                </a:moveTo>
                <a:lnTo>
                  <a:pt x="123534" y="6238"/>
                </a:lnTo>
                <a:cubicBezTo>
                  <a:pt x="748289" y="69685"/>
                  <a:pt x="1235821" y="597310"/>
                  <a:pt x="1235821" y="1238805"/>
                </a:cubicBezTo>
                <a:cubicBezTo>
                  <a:pt x="1235821" y="1880300"/>
                  <a:pt x="748289" y="2407925"/>
                  <a:pt x="123534" y="2471372"/>
                </a:cubicBezTo>
                <a:lnTo>
                  <a:pt x="88990" y="2473117"/>
                </a:lnTo>
                <a:lnTo>
                  <a:pt x="178453" y="2459463"/>
                </a:lnTo>
                <a:cubicBezTo>
                  <a:pt x="589053" y="2375442"/>
                  <a:pt x="897922" y="2012143"/>
                  <a:pt x="897922" y="1576704"/>
                </a:cubicBezTo>
                <a:cubicBezTo>
                  <a:pt x="897922" y="1110163"/>
                  <a:pt x="543353" y="726435"/>
                  <a:pt x="88986" y="680291"/>
                </a:cubicBezTo>
                <a:lnTo>
                  <a:pt x="0" y="675798"/>
                </a:lnTo>
                <a:lnTo>
                  <a:pt x="0" y="0"/>
                </a:lnTo>
                <a:close/>
              </a:path>
            </a:pathLst>
          </a:custGeom>
          <a:solidFill>
            <a:srgbClr val="D7C7B6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7BC2D4D-E6AA-0443-D576-4F3F23B27D1C}"/>
              </a:ext>
            </a:extLst>
          </p:cNvPr>
          <p:cNvSpPr/>
          <p:nvPr/>
        </p:nvSpPr>
        <p:spPr>
          <a:xfrm flipH="1">
            <a:off x="3935246" y="3949182"/>
            <a:ext cx="1036190" cy="2079269"/>
          </a:xfrm>
          <a:custGeom>
            <a:avLst/>
            <a:gdLst>
              <a:gd name="connsiteX0" fmla="*/ 0 w 897922"/>
              <a:gd name="connsiteY0" fmla="*/ 0 h 1801813"/>
              <a:gd name="connsiteX1" fmla="*/ 88986 w 897922"/>
              <a:gd name="connsiteY1" fmla="*/ 4493 h 1801813"/>
              <a:gd name="connsiteX2" fmla="*/ 897922 w 897922"/>
              <a:gd name="connsiteY2" fmla="*/ 900906 h 1801813"/>
              <a:gd name="connsiteX3" fmla="*/ 178453 w 897922"/>
              <a:gd name="connsiteY3" fmla="*/ 1783665 h 1801813"/>
              <a:gd name="connsiteX4" fmla="*/ 88990 w 897922"/>
              <a:gd name="connsiteY4" fmla="*/ 1797319 h 1801813"/>
              <a:gd name="connsiteX5" fmla="*/ 0 w 897922"/>
              <a:gd name="connsiteY5" fmla="*/ 1801813 h 1801813"/>
              <a:gd name="connsiteX6" fmla="*/ 0 w 897922"/>
              <a:gd name="connsiteY6" fmla="*/ 1801655 h 1801813"/>
              <a:gd name="connsiteX7" fmla="*/ 110355 w 897922"/>
              <a:gd name="connsiteY7" fmla="*/ 1790530 h 1801813"/>
              <a:gd name="connsiteX8" fmla="*/ 560023 w 897922"/>
              <a:gd name="connsiteY8" fmla="*/ 1238806 h 1801813"/>
              <a:gd name="connsiteX9" fmla="*/ 110355 w 897922"/>
              <a:gd name="connsiteY9" fmla="*/ 687082 h 1801813"/>
              <a:gd name="connsiteX10" fmla="*/ 0 w 897922"/>
              <a:gd name="connsiteY10" fmla="*/ 675957 h 1801813"/>
              <a:gd name="connsiteX11" fmla="*/ 0 w 897922"/>
              <a:gd name="connsiteY11" fmla="*/ 0 h 180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922" h="1801813">
                <a:moveTo>
                  <a:pt x="0" y="0"/>
                </a:moveTo>
                <a:lnTo>
                  <a:pt x="88986" y="4493"/>
                </a:lnTo>
                <a:cubicBezTo>
                  <a:pt x="543353" y="50637"/>
                  <a:pt x="897922" y="434365"/>
                  <a:pt x="897922" y="900906"/>
                </a:cubicBezTo>
                <a:cubicBezTo>
                  <a:pt x="897922" y="1336345"/>
                  <a:pt x="589053" y="1699644"/>
                  <a:pt x="178453" y="1783665"/>
                </a:cubicBezTo>
                <a:lnTo>
                  <a:pt x="88990" y="1797319"/>
                </a:lnTo>
                <a:lnTo>
                  <a:pt x="0" y="1801813"/>
                </a:lnTo>
                <a:lnTo>
                  <a:pt x="0" y="1801655"/>
                </a:lnTo>
                <a:lnTo>
                  <a:pt x="110355" y="1790530"/>
                </a:lnTo>
                <a:cubicBezTo>
                  <a:pt x="366980" y="1738018"/>
                  <a:pt x="560023" y="1510956"/>
                  <a:pt x="560023" y="1238806"/>
                </a:cubicBezTo>
                <a:cubicBezTo>
                  <a:pt x="560023" y="966657"/>
                  <a:pt x="366980" y="739595"/>
                  <a:pt x="110355" y="687082"/>
                </a:cubicBezTo>
                <a:lnTo>
                  <a:pt x="0" y="675957"/>
                </a:lnTo>
                <a:lnTo>
                  <a:pt x="0" y="0"/>
                </a:lnTo>
                <a:close/>
              </a:path>
            </a:pathLst>
          </a:custGeom>
          <a:solidFill>
            <a:srgbClr val="C5ECBF"/>
          </a:solidFill>
          <a:ln>
            <a:noFill/>
          </a:ln>
          <a:effectLst>
            <a:outerShdw blurRad="317500" dist="1524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1">
            <a:extLst>
              <a:ext uri="{FF2B5EF4-FFF2-40B4-BE49-F238E27FC236}">
                <a16:creationId xmlns:a16="http://schemas.microsoft.com/office/drawing/2014/main" id="{69B5D946-70AC-48B4-8FFE-5291F316A900}"/>
              </a:ext>
            </a:extLst>
          </p:cNvPr>
          <p:cNvSpPr/>
          <p:nvPr/>
        </p:nvSpPr>
        <p:spPr>
          <a:xfrm flipH="1">
            <a:off x="4325177" y="4729226"/>
            <a:ext cx="646259" cy="1299041"/>
          </a:xfrm>
          <a:custGeom>
            <a:avLst/>
            <a:gdLst>
              <a:gd name="connsiteX0" fmla="*/ 0 w 560023"/>
              <a:gd name="connsiteY0" fmla="*/ 0 h 1125698"/>
              <a:gd name="connsiteX1" fmla="*/ 110355 w 560023"/>
              <a:gd name="connsiteY1" fmla="*/ 11125 h 1125698"/>
              <a:gd name="connsiteX2" fmla="*/ 560023 w 560023"/>
              <a:gd name="connsiteY2" fmla="*/ 562849 h 1125698"/>
              <a:gd name="connsiteX3" fmla="*/ 110355 w 560023"/>
              <a:gd name="connsiteY3" fmla="*/ 1114573 h 1125698"/>
              <a:gd name="connsiteX4" fmla="*/ 0 w 560023"/>
              <a:gd name="connsiteY4" fmla="*/ 1125698 h 1125698"/>
              <a:gd name="connsiteX5" fmla="*/ 0 w 560023"/>
              <a:gd name="connsiteY5" fmla="*/ 0 h 112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0023" h="1125698">
                <a:moveTo>
                  <a:pt x="0" y="0"/>
                </a:moveTo>
                <a:lnTo>
                  <a:pt x="110355" y="11125"/>
                </a:lnTo>
                <a:cubicBezTo>
                  <a:pt x="366980" y="63638"/>
                  <a:pt x="560023" y="290700"/>
                  <a:pt x="560023" y="562849"/>
                </a:cubicBezTo>
                <a:cubicBezTo>
                  <a:pt x="560023" y="834999"/>
                  <a:pt x="366980" y="1062061"/>
                  <a:pt x="110355" y="1114573"/>
                </a:cubicBezTo>
                <a:lnTo>
                  <a:pt x="0" y="1125698"/>
                </a:lnTo>
                <a:lnTo>
                  <a:pt x="0" y="0"/>
                </a:lnTo>
                <a:close/>
              </a:path>
            </a:pathLst>
          </a:custGeom>
          <a:solidFill>
            <a:srgbClr val="E3F4C6"/>
          </a:solidFill>
          <a:ln>
            <a:noFill/>
          </a:ln>
          <a:effectLst>
            <a:outerShdw blurRad="317500" dist="342900" dir="10800000" algn="r" rotWithShape="0">
              <a:prstClr val="black">
                <a:alpha val="6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EF19320-F272-5B5A-D3FB-2A8478C6A407}"/>
              </a:ext>
            </a:extLst>
          </p:cNvPr>
          <p:cNvGrpSpPr/>
          <p:nvPr/>
        </p:nvGrpSpPr>
        <p:grpSpPr>
          <a:xfrm>
            <a:off x="4971435" y="920901"/>
            <a:ext cx="6524795" cy="861774"/>
            <a:chOff x="4971435" y="920901"/>
            <a:chExt cx="6524795" cy="86177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78E30F4-3B7B-5BDC-C7A7-98DFAD3D7963}"/>
                </a:ext>
              </a:extLst>
            </p:cNvPr>
            <p:cNvSpPr txBox="1"/>
            <p:nvPr/>
          </p:nvSpPr>
          <p:spPr>
            <a:xfrm>
              <a:off x="5751299" y="920901"/>
              <a:ext cx="574493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1535BBB-8C36-C7A3-47CE-E5114138D5A6}"/>
                </a:ext>
              </a:extLst>
            </p:cNvPr>
            <p:cNvSpPr txBox="1"/>
            <p:nvPr/>
          </p:nvSpPr>
          <p:spPr>
            <a:xfrm>
              <a:off x="4971435" y="920901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01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6496274-B0A3-4025-182D-E9E2E5A5E956}"/>
              </a:ext>
            </a:extLst>
          </p:cNvPr>
          <p:cNvGrpSpPr/>
          <p:nvPr/>
        </p:nvGrpSpPr>
        <p:grpSpPr>
          <a:xfrm>
            <a:off x="4971435" y="1630637"/>
            <a:ext cx="6524795" cy="678958"/>
            <a:chOff x="4971435" y="1630637"/>
            <a:chExt cx="6524795" cy="6789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9F0E09F-20D7-0AE0-A4B2-EAFD63CAA760}"/>
                </a:ext>
              </a:extLst>
            </p:cNvPr>
            <p:cNvSpPr txBox="1"/>
            <p:nvPr/>
          </p:nvSpPr>
          <p:spPr>
            <a:xfrm>
              <a:off x="5751299" y="1630637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359400-3AAF-BB71-EF94-140139BE2760}"/>
                </a:ext>
              </a:extLst>
            </p:cNvPr>
            <p:cNvSpPr txBox="1"/>
            <p:nvPr/>
          </p:nvSpPr>
          <p:spPr>
            <a:xfrm>
              <a:off x="4971435" y="1663264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02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7502C9E-7778-DBCD-2189-17A5D21FB0C4}"/>
              </a:ext>
            </a:extLst>
          </p:cNvPr>
          <p:cNvGrpSpPr/>
          <p:nvPr/>
        </p:nvGrpSpPr>
        <p:grpSpPr>
          <a:xfrm>
            <a:off x="4971435" y="2431726"/>
            <a:ext cx="6524795" cy="657731"/>
            <a:chOff x="4971435" y="2431726"/>
            <a:chExt cx="6524795" cy="6577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52DDFFF-B243-2C9B-E8CB-278375D9B879}"/>
                </a:ext>
              </a:extLst>
            </p:cNvPr>
            <p:cNvSpPr txBox="1"/>
            <p:nvPr/>
          </p:nvSpPr>
          <p:spPr>
            <a:xfrm>
              <a:off x="5751299" y="243172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77ECA44-535D-7A35-6666-A377F532C466}"/>
                </a:ext>
              </a:extLst>
            </p:cNvPr>
            <p:cNvSpPr txBox="1"/>
            <p:nvPr/>
          </p:nvSpPr>
          <p:spPr>
            <a:xfrm>
              <a:off x="4971435" y="2443126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03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EA800B0-D3C0-D686-115E-B48524B4DDC1}"/>
              </a:ext>
            </a:extLst>
          </p:cNvPr>
          <p:cNvGrpSpPr/>
          <p:nvPr/>
        </p:nvGrpSpPr>
        <p:grpSpPr>
          <a:xfrm>
            <a:off x="4971435" y="3229313"/>
            <a:ext cx="6524795" cy="646331"/>
            <a:chOff x="4971435" y="3229313"/>
            <a:chExt cx="6524795" cy="6463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2AB547-997D-42AB-55E0-4A8CD1121C16}"/>
                </a:ext>
              </a:extLst>
            </p:cNvPr>
            <p:cNvSpPr txBox="1"/>
            <p:nvPr/>
          </p:nvSpPr>
          <p:spPr>
            <a:xfrm>
              <a:off x="5751299" y="323281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8DDD9DE-D3AD-6D1E-FEDD-4242BCF9D9BD}"/>
                </a:ext>
              </a:extLst>
            </p:cNvPr>
            <p:cNvSpPr txBox="1"/>
            <p:nvPr/>
          </p:nvSpPr>
          <p:spPr>
            <a:xfrm>
              <a:off x="4971435" y="3229313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04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FA47658-19CA-B2C3-102E-0602546C26E1}"/>
              </a:ext>
            </a:extLst>
          </p:cNvPr>
          <p:cNvGrpSpPr/>
          <p:nvPr/>
        </p:nvGrpSpPr>
        <p:grpSpPr>
          <a:xfrm>
            <a:off x="4971435" y="4033906"/>
            <a:ext cx="6524795" cy="695136"/>
            <a:chOff x="4971435" y="4033906"/>
            <a:chExt cx="6524795" cy="69513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BBEDFA-925A-8AD5-6113-07EDD848D8FE}"/>
                </a:ext>
              </a:extLst>
            </p:cNvPr>
            <p:cNvSpPr txBox="1"/>
            <p:nvPr/>
          </p:nvSpPr>
          <p:spPr>
            <a:xfrm>
              <a:off x="5751299" y="403390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CDB896-C562-A918-E373-15E21D3F0EBC}"/>
                </a:ext>
              </a:extLst>
            </p:cNvPr>
            <p:cNvSpPr txBox="1"/>
            <p:nvPr/>
          </p:nvSpPr>
          <p:spPr>
            <a:xfrm>
              <a:off x="4971435" y="4082711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05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4D02ED6-4396-85F8-7158-DB01CF32E7C9}"/>
              </a:ext>
            </a:extLst>
          </p:cNvPr>
          <p:cNvGrpSpPr/>
          <p:nvPr/>
        </p:nvGrpSpPr>
        <p:grpSpPr>
          <a:xfrm>
            <a:off x="4971435" y="4834996"/>
            <a:ext cx="6524795" cy="646331"/>
            <a:chOff x="4971435" y="4834996"/>
            <a:chExt cx="6524795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463768-E5C3-04E5-AC1A-A1CAC8DFE2F4}"/>
                </a:ext>
              </a:extLst>
            </p:cNvPr>
            <p:cNvSpPr txBox="1"/>
            <p:nvPr/>
          </p:nvSpPr>
          <p:spPr>
            <a:xfrm>
              <a:off x="5751299" y="4834996"/>
              <a:ext cx="574493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 met, constituter adipescent elite.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719707E-3804-577B-8F2E-C3C3A393DB9A}"/>
                </a:ext>
              </a:extLst>
            </p:cNvPr>
            <p:cNvSpPr txBox="1"/>
            <p:nvPr/>
          </p:nvSpPr>
          <p:spPr>
            <a:xfrm>
              <a:off x="4971435" y="4834996"/>
              <a:ext cx="85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sso One" panose="02000503050000020004" pitchFamily="2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094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51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52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1" grpId="0" animBg="1"/>
          <p:bldP spid="18" grpId="0" animBg="1"/>
          <p:bldP spid="29" grpId="0" animBg="1"/>
          <p:bldP spid="15" grpId="0" animBg="1"/>
          <p:bldP spid="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accel="2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2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31" grpId="0" animBg="1"/>
          <p:bldP spid="18" grpId="0" animBg="1"/>
          <p:bldP spid="29" grpId="0" animBg="1"/>
          <p:bldP spid="15" grpId="0" animBg="1"/>
          <p:bldP spid="27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370</Words>
  <Application>Microsoft Office PowerPoint</Application>
  <PresentationFormat>Widescreen</PresentationFormat>
  <Paragraphs>81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3</cp:revision>
  <dcterms:created xsi:type="dcterms:W3CDTF">2024-05-29T04:17:29Z</dcterms:created>
  <dcterms:modified xsi:type="dcterms:W3CDTF">2024-05-29T05:54:04Z</dcterms:modified>
</cp:coreProperties>
</file>