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2" r:id="rId3"/>
    <p:sldId id="270" r:id="rId4"/>
    <p:sldId id="272" r:id="rId5"/>
    <p:sldId id="269" r:id="rId6"/>
    <p:sldId id="273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A5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6DEC-C9A4-896B-C256-A215310CD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F15865-8658-59C9-FBE8-68C57DD5B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B30A2-8951-E0DB-5A2C-5A225443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7751C-6CB6-EBC9-E290-B006EFA06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12D89-08D2-8188-EF48-A3C1DC8A1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2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8AAB2-68A5-0D89-9DA7-5DFA0E22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B1BECC-4C61-43A6-60B8-4749FA1FD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91AC1-D3F3-2D34-E8E0-80CA93E3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E6D80-2092-640D-76F7-B90E5D8DB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32215-7CBE-81E2-36BE-6358DBBB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6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7F7B5-5C1B-E232-AB38-8065A286A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2A7E58-08FA-D45A-30A6-99F6FDC08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763F2-3CDF-4AEE-AA37-9D6A489E8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6A686-3C4B-26C1-21AB-1D8E2881D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00E20-278D-46D5-DC43-BCB38180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4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2EF43-B2FC-A529-0A92-13FCB9EC1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A9F10-F684-FC44-E5D7-1009A4E0A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4D977-EC9B-B8EC-4AF4-14057ADA8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7B058-1848-6F79-3362-11A43D88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EC4B0-9176-D6B5-67D9-3C89306C7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4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25BBE-6E72-2D26-AA28-90D69BE2B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959E3-AB26-D480-8D3A-ED760C435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98339-79EA-7155-9CAD-C54BCBE30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37A9A-BEA0-67D8-42B4-442182C69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ED4B6-81BF-A47B-A80D-F3F73576B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8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B121-E9CE-07C4-1E81-3995DD680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1B6E0-7ABF-676B-D7DF-972DB6CD8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A9B610-3213-D563-777D-F13D2C201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9B522-E94F-FEF4-5BC8-CFFDC507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6EC77-55BF-86A5-349B-255AA1778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5DBE8D-CD82-A8EE-1895-395E27BEB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2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B6FF5-AB2E-621D-59BA-9184F8EE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5155F-3D20-50D0-9622-9A58EA48D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C667D-22EE-F324-6B13-8F823D78B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DF07A-ED4B-40B4-438D-0870EB50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D14839-D3FE-C338-8780-CA62B7D53A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8558B5-B3F8-1835-E86C-3E5D9A3B0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60A3F0-16B3-1CEB-57D1-EA4DDA1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8E3F92-F145-9A11-D2D0-2E25B6AAA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49F1B-7A63-1AF8-D6EB-B5A450E77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45D98-64B8-7FEA-CC7A-23964426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C4C74-4936-8C55-276A-BC709EF4D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707C6-A57C-6E1C-7F43-5A44F2B0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9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760E20-8091-086E-F586-EEAD68CE9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D214FD-5EB2-7AA0-13A9-4011851D0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67ADA-DF95-FDDE-2C79-D9F0386F0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98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FA78E-B658-D92A-D735-E7A5C1E95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E145-5A5F-2914-E6DB-D93A4CFEF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2050CF-FA0C-CECA-0046-7EFE19EF4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E377D-DF07-3940-3204-4BB7833AD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3A6D60-7F42-0E7D-EE1C-E643C22F4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11407-083F-B469-6274-0AA58FCD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01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3D86D-F06A-CC05-1447-EB95EB0D7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0DF621-7989-A04A-0953-0712DC83A3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21C75-8D42-27E1-035F-8C7F29394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87D8A-0AAF-EB20-1436-88561981C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20F00-99FC-8424-AE20-82DA5C4A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38BEF-F842-78CD-1B86-78DBBA4B3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8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23ED9-620C-726F-D8A5-8A2FD9453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FDCF8-DB65-894C-E1F5-2B2CBC9AB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1691B-F0F1-E7F4-7F70-1D51CDABD4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BA2AF-AEB1-4956-B06D-52CA46763AB7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7B1D6-6F05-DF9B-2F6F-10BC06E752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EDDE8-01A2-B988-9838-C1665C12E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BF438-9C28-4B1C-98C8-24819F499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SRGGZiCxB0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nts.google.com/specimen/Montserra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701964" y="875174"/>
            <a:ext cx="108250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If You Want To Learn How To Use This Template Watch The Full Tutorials On My </a:t>
            </a:r>
            <a:r>
              <a:rPr lang="en-US" sz="2800" b="1" dirty="0" err="1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https://www.youtube.com/watch?v=SRGGZiCxB0o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88573" y="3049789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51607" y="4609165"/>
            <a:ext cx="9325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https://fonts.google.com/specimen/Montserrat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B0F0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B0F0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B0F0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426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E7E6E6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172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232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232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232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232 0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solidFill>
                  <a:schemeClr val="bg1"/>
                </a:soli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A7ED0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2998F3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58AFF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7CC0F8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E7E6E6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342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565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565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565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565 0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rgbClr val="8C4AC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 flip="none" rotWithShape="1">
                  <a:gsLst>
                    <a:gs pos="0">
                      <a:srgbClr val="E0AAFF"/>
                    </a:gs>
                    <a:gs pos="100000">
                      <a:srgbClr val="8C4AC2"/>
                    </a:gs>
                  </a:gsLst>
                  <a:lin ang="0" scaled="1"/>
                  <a:tileRect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562F93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C4AC2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77DFF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0AAFF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240046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443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971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971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971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971 0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A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solidFill>
                  <a:schemeClr val="bg1"/>
                </a:soli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1CF9E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CCAD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9A9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436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2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878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878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7878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solidFill>
                  <a:schemeClr val="bg1"/>
                </a:soli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1CF9E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CCAD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9A9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436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882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34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346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346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8346 0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 flip="none" rotWithShape="1">
                  <a:gsLst>
                    <a:gs pos="100000">
                      <a:srgbClr val="57CC99"/>
                    </a:gs>
                    <a:gs pos="0">
                      <a:srgbClr val="00B0F0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57CC99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57CC99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57CC99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7F9CC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38A3A5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82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33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336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336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79336 0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116</Words>
  <Application>Microsoft Office PowerPoint</Application>
  <PresentationFormat>Widescreen</PresentationFormat>
  <Paragraphs>39</Paragraphs>
  <Slides>7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4</cp:revision>
  <dcterms:created xsi:type="dcterms:W3CDTF">2023-12-18T09:10:52Z</dcterms:created>
  <dcterms:modified xsi:type="dcterms:W3CDTF">2024-05-10T15:04:32Z</dcterms:modified>
</cp:coreProperties>
</file>