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3"/>
  </p:notesMasterIdLst>
  <p:sldIdLst>
    <p:sldId id="423" r:id="rId3"/>
    <p:sldId id="424" r:id="rId4"/>
    <p:sldId id="425" r:id="rId5"/>
    <p:sldId id="352" r:id="rId6"/>
    <p:sldId id="353" r:id="rId7"/>
    <p:sldId id="354" r:id="rId8"/>
    <p:sldId id="351" r:id="rId9"/>
    <p:sldId id="379" r:id="rId10"/>
    <p:sldId id="380" r:id="rId11"/>
    <p:sldId id="381" r:id="rId12"/>
    <p:sldId id="382" r:id="rId13"/>
    <p:sldId id="333" r:id="rId14"/>
    <p:sldId id="334" r:id="rId15"/>
    <p:sldId id="335" r:id="rId16"/>
    <p:sldId id="336" r:id="rId17"/>
    <p:sldId id="383" r:id="rId18"/>
    <p:sldId id="384" r:id="rId19"/>
    <p:sldId id="385" r:id="rId20"/>
    <p:sldId id="386" r:id="rId21"/>
    <p:sldId id="346" r:id="rId22"/>
    <p:sldId id="347" r:id="rId23"/>
    <p:sldId id="348" r:id="rId24"/>
    <p:sldId id="349" r:id="rId25"/>
    <p:sldId id="387" r:id="rId26"/>
    <p:sldId id="388" r:id="rId27"/>
    <p:sldId id="389" r:id="rId28"/>
    <p:sldId id="390" r:id="rId29"/>
    <p:sldId id="319" r:id="rId30"/>
    <p:sldId id="318" r:id="rId31"/>
    <p:sldId id="316" r:id="rId32"/>
    <p:sldId id="345" r:id="rId33"/>
    <p:sldId id="391" r:id="rId34"/>
    <p:sldId id="392" r:id="rId35"/>
    <p:sldId id="393" r:id="rId36"/>
    <p:sldId id="394" r:id="rId37"/>
    <p:sldId id="320" r:id="rId38"/>
    <p:sldId id="321" r:id="rId39"/>
    <p:sldId id="322" r:id="rId40"/>
    <p:sldId id="299" r:id="rId41"/>
    <p:sldId id="395" r:id="rId42"/>
    <p:sldId id="396" r:id="rId43"/>
    <p:sldId id="397" r:id="rId44"/>
    <p:sldId id="398" r:id="rId45"/>
    <p:sldId id="323" r:id="rId46"/>
    <p:sldId id="324" r:id="rId47"/>
    <p:sldId id="326" r:id="rId48"/>
    <p:sldId id="297" r:id="rId49"/>
    <p:sldId id="399" r:id="rId50"/>
    <p:sldId id="400" r:id="rId51"/>
    <p:sldId id="401" r:id="rId52"/>
    <p:sldId id="402" r:id="rId53"/>
    <p:sldId id="327" r:id="rId54"/>
    <p:sldId id="328" r:id="rId55"/>
    <p:sldId id="329" r:id="rId56"/>
    <p:sldId id="308" r:id="rId57"/>
    <p:sldId id="403" r:id="rId58"/>
    <p:sldId id="404" r:id="rId59"/>
    <p:sldId id="405" r:id="rId60"/>
    <p:sldId id="406" r:id="rId61"/>
    <p:sldId id="330" r:id="rId62"/>
    <p:sldId id="331" r:id="rId63"/>
    <p:sldId id="332" r:id="rId64"/>
    <p:sldId id="307" r:id="rId65"/>
    <p:sldId id="407" r:id="rId66"/>
    <p:sldId id="408" r:id="rId67"/>
    <p:sldId id="409" r:id="rId68"/>
    <p:sldId id="410" r:id="rId69"/>
    <p:sldId id="337" r:id="rId70"/>
    <p:sldId id="338" r:id="rId71"/>
    <p:sldId id="339" r:id="rId72"/>
    <p:sldId id="340" r:id="rId73"/>
    <p:sldId id="411" r:id="rId74"/>
    <p:sldId id="412" r:id="rId75"/>
    <p:sldId id="413" r:id="rId76"/>
    <p:sldId id="414" r:id="rId77"/>
    <p:sldId id="341" r:id="rId78"/>
    <p:sldId id="342" r:id="rId79"/>
    <p:sldId id="343" r:id="rId80"/>
    <p:sldId id="344" r:id="rId81"/>
    <p:sldId id="415" r:id="rId82"/>
    <p:sldId id="416" r:id="rId83"/>
    <p:sldId id="417" r:id="rId84"/>
    <p:sldId id="418" r:id="rId85"/>
    <p:sldId id="277" r:id="rId86"/>
    <p:sldId id="286" r:id="rId87"/>
    <p:sldId id="289" r:id="rId88"/>
    <p:sldId id="294" r:id="rId89"/>
    <p:sldId id="419" r:id="rId90"/>
    <p:sldId id="420" r:id="rId91"/>
    <p:sldId id="421" r:id="rId92"/>
    <p:sldId id="422" r:id="rId93"/>
    <p:sldId id="359" r:id="rId94"/>
    <p:sldId id="360" r:id="rId95"/>
    <p:sldId id="361" r:id="rId96"/>
    <p:sldId id="362" r:id="rId97"/>
    <p:sldId id="378" r:id="rId98"/>
    <p:sldId id="364" r:id="rId99"/>
    <p:sldId id="365" r:id="rId100"/>
    <p:sldId id="366" r:id="rId101"/>
    <p:sldId id="367" r:id="rId102"/>
    <p:sldId id="368" r:id="rId103"/>
    <p:sldId id="369" r:id="rId104"/>
    <p:sldId id="370" r:id="rId105"/>
    <p:sldId id="371" r:id="rId106"/>
    <p:sldId id="372" r:id="rId107"/>
    <p:sldId id="373" r:id="rId108"/>
    <p:sldId id="374" r:id="rId109"/>
    <p:sldId id="375" r:id="rId110"/>
    <p:sldId id="376" r:id="rId111"/>
    <p:sldId id="377" r:id="rId1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utorial" id="{BED02AD8-73AF-4015-9CDA-F01D2D26354C}">
          <p14:sldIdLst>
            <p14:sldId id="423"/>
            <p14:sldId id="424"/>
            <p14:sldId id="425"/>
          </p14:sldIdLst>
        </p14:section>
        <p14:section name="1" id="{CEA40852-842E-48BD-803B-BAA11E6FD2CB}">
          <p14:sldIdLst>
            <p14:sldId id="352"/>
            <p14:sldId id="353"/>
            <p14:sldId id="354"/>
            <p14:sldId id="351"/>
            <p14:sldId id="379"/>
            <p14:sldId id="380"/>
            <p14:sldId id="381"/>
            <p14:sldId id="382"/>
          </p14:sldIdLst>
        </p14:section>
        <p14:section name="2" id="{87EB943C-0829-463A-B168-4192155C49C3}">
          <p14:sldIdLst>
            <p14:sldId id="333"/>
            <p14:sldId id="334"/>
            <p14:sldId id="335"/>
            <p14:sldId id="336"/>
            <p14:sldId id="383"/>
            <p14:sldId id="384"/>
            <p14:sldId id="385"/>
            <p14:sldId id="386"/>
          </p14:sldIdLst>
        </p14:section>
        <p14:section name="3" id="{AFED50B3-89A4-4D7F-97D4-680B31E879E9}">
          <p14:sldIdLst>
            <p14:sldId id="346"/>
            <p14:sldId id="347"/>
            <p14:sldId id="348"/>
            <p14:sldId id="349"/>
            <p14:sldId id="387"/>
            <p14:sldId id="388"/>
            <p14:sldId id="389"/>
            <p14:sldId id="390"/>
          </p14:sldIdLst>
        </p14:section>
        <p14:section name="4" id="{2C68F45D-5C4E-4CAF-910F-07DE2B2F643B}">
          <p14:sldIdLst>
            <p14:sldId id="319"/>
            <p14:sldId id="318"/>
            <p14:sldId id="316"/>
            <p14:sldId id="345"/>
            <p14:sldId id="391"/>
            <p14:sldId id="392"/>
            <p14:sldId id="393"/>
            <p14:sldId id="394"/>
          </p14:sldIdLst>
        </p14:section>
        <p14:section name="5" id="{37B60C47-159D-4EBD-A595-F26200F05609}">
          <p14:sldIdLst>
            <p14:sldId id="320"/>
            <p14:sldId id="321"/>
            <p14:sldId id="322"/>
            <p14:sldId id="299"/>
            <p14:sldId id="395"/>
            <p14:sldId id="396"/>
            <p14:sldId id="397"/>
            <p14:sldId id="398"/>
          </p14:sldIdLst>
        </p14:section>
        <p14:section name="6" id="{06C3765D-ACDE-4B93-B998-125F1AD97CF0}">
          <p14:sldIdLst>
            <p14:sldId id="323"/>
            <p14:sldId id="324"/>
            <p14:sldId id="326"/>
            <p14:sldId id="297"/>
            <p14:sldId id="399"/>
            <p14:sldId id="400"/>
            <p14:sldId id="401"/>
            <p14:sldId id="402"/>
          </p14:sldIdLst>
        </p14:section>
        <p14:section name="6" id="{A6E37830-1AB2-4E16-8CB1-55CC33DCACA9}">
          <p14:sldIdLst>
            <p14:sldId id="327"/>
            <p14:sldId id="328"/>
            <p14:sldId id="329"/>
            <p14:sldId id="308"/>
            <p14:sldId id="403"/>
            <p14:sldId id="404"/>
            <p14:sldId id="405"/>
            <p14:sldId id="406"/>
          </p14:sldIdLst>
        </p14:section>
        <p14:section name="7" id="{A49A3FC6-881E-491D-84B6-E1ED5885BEFD}">
          <p14:sldIdLst>
            <p14:sldId id="330"/>
            <p14:sldId id="331"/>
            <p14:sldId id="332"/>
            <p14:sldId id="307"/>
            <p14:sldId id="407"/>
            <p14:sldId id="408"/>
            <p14:sldId id="409"/>
            <p14:sldId id="410"/>
          </p14:sldIdLst>
        </p14:section>
        <p14:section name="9" id="{23F7B304-125C-4653-BB8C-07BC33B512F7}">
          <p14:sldIdLst>
            <p14:sldId id="337"/>
            <p14:sldId id="338"/>
            <p14:sldId id="339"/>
            <p14:sldId id="340"/>
            <p14:sldId id="411"/>
            <p14:sldId id="412"/>
            <p14:sldId id="413"/>
            <p14:sldId id="414"/>
          </p14:sldIdLst>
        </p14:section>
        <p14:section name="10" id="{4A66BC99-DFB3-4CCD-82F8-FA8E55E25184}">
          <p14:sldIdLst>
            <p14:sldId id="341"/>
            <p14:sldId id="342"/>
            <p14:sldId id="343"/>
            <p14:sldId id="344"/>
            <p14:sldId id="415"/>
            <p14:sldId id="416"/>
            <p14:sldId id="417"/>
            <p14:sldId id="418"/>
          </p14:sldIdLst>
        </p14:section>
        <p14:section name="11" id="{09C81ED7-292A-4BE4-A5B6-E393C4EDDC80}">
          <p14:sldIdLst>
            <p14:sldId id="277"/>
            <p14:sldId id="286"/>
            <p14:sldId id="289"/>
            <p14:sldId id="294"/>
            <p14:sldId id="419"/>
            <p14:sldId id="420"/>
            <p14:sldId id="421"/>
            <p14:sldId id="422"/>
          </p14:sldIdLst>
        </p14:section>
        <p14:section name="12" id="{C54326F4-435B-4DE5-8DA5-E99FD9ED242D}">
          <p14:sldIdLst>
            <p14:sldId id="359"/>
            <p14:sldId id="360"/>
            <p14:sldId id="361"/>
            <p14:sldId id="362"/>
          </p14:sldIdLst>
        </p14:section>
        <p14:section name="13" id="{6B5CE1D3-DEA9-48C4-AB7B-51BDD2582C6B}">
          <p14:sldIdLst>
            <p14:sldId id="378"/>
            <p14:sldId id="364"/>
            <p14:sldId id="365"/>
            <p14:sldId id="366"/>
            <p14:sldId id="367"/>
          </p14:sldIdLst>
        </p14:section>
        <p14:section name="14" id="{FE96720C-3453-483E-A2DA-89DA5CB05152}">
          <p14:sldIdLst>
            <p14:sldId id="368"/>
            <p14:sldId id="369"/>
            <p14:sldId id="370"/>
            <p14:sldId id="371"/>
            <p14:sldId id="372"/>
          </p14:sldIdLst>
        </p14:section>
        <p14:section name="15" id="{FD78BC5A-3602-4FEF-834D-333DDBB051E2}">
          <p14:sldIdLst>
            <p14:sldId id="373"/>
            <p14:sldId id="374"/>
            <p14:sldId id="375"/>
            <p14:sldId id="376"/>
            <p14:sldId id="377"/>
          </p14:sldIdLst>
        </p14:section>
        <p14:section name="Untitled Section" id="{4FAEC174-F556-4776-8C56-6677A770EDCD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F75"/>
    <a:srgbClr val="CCFFFF"/>
    <a:srgbClr val="F3D1D3"/>
    <a:srgbClr val="F8889F"/>
    <a:srgbClr val="CCFF33"/>
    <a:srgbClr val="BBEBB6"/>
    <a:srgbClr val="C4FECA"/>
    <a:srgbClr val="E2F69D"/>
    <a:srgbClr val="E8D3B1"/>
    <a:srgbClr val="D9E4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tableStyles" Target="tableStyles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notesMaster" Target="notesMasters/notesMaster1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5225B-5786-4E03-AEAD-35CEEACF66E7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A5E78B-6671-4894-AF24-5C7F3E276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656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ED837-29A2-4CA5-040A-7D390251B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DBFA92-09B6-0770-462B-D922CEB414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0C23D-EBD3-090A-084B-799897FE3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D3F33-BFB3-F6F7-0D96-2CE932A63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A9B3E-14A3-012A-1EC6-A35B67196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032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2C64D-D448-99DA-4C11-C9CB7A15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CE259A-8236-E01B-2590-296E8F3B73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36278-7A5E-29DF-670F-395A1742C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09809-B136-F38D-2C05-0C4F02AE8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90F04-20BA-EE90-5632-6BE8C5123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31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DE9361-BEB1-90B4-8731-20F69B3D44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1F93CB-BECF-61B1-C00F-25E7A4024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10850-62E8-AB12-3F4B-2DD969C92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245CC-60A3-3AD4-769E-CC7515A6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47175-3EC3-3E30-D1BC-9AE42AF3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6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C4BAF-72EB-7F1A-2CBE-A0558F9AC6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22A09-DBE5-29AE-34F0-474967AB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1DF29-2B6B-DAC0-1C75-82C50F5BA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25FBF-89E9-4179-D33C-A9DD2218B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387F9-544F-15C9-FE57-84DC2A46D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254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1655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814CA-B5C6-AA30-E987-07E6BF7FF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6CBDA-3C0A-5F69-8C43-A1298CA99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F78B6-DDDF-E03E-021D-D33CA7A11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58377-44F1-F3BB-7BAD-4B89EAF1E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DC280-4D7E-7AB5-752B-0B30C6C5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57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EC58F-D946-A406-F038-5E77FF9A6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AF211-5BBC-2048-5F18-6BD73CD0E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02C02-2164-86B0-0CF4-0DCF44F15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CFEDB-FD11-6AEF-2D80-A97478862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14B2A-0BC9-68E2-2573-19ED030D1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014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7BA0B-DDDD-48FB-0C6F-9436E1588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F3C95-99DD-1E70-3456-B0BAFDECE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57582-C9A0-3467-C249-8495FAD23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2F3B05-B506-2859-370F-F736D05E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8868C9-9840-31EA-02D7-6C03B3E4F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8ACE7-6358-128E-E6E7-A6C59408F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607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6E34D-71C0-197A-0D99-DFC4B24E5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CA3EF-F2E6-0FBD-ECE0-A9B0D8D5A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A69149-7DBF-C320-83F4-9951640108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389E2-F53D-8DBC-63A4-3AE69062C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8FED6A-C7FD-E953-0D50-ADC6CD1961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445CC-AF52-BBD0-CD1C-5679A8783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0EE621-7DA6-B84C-8CAC-255915DE9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BE8979-6618-E32F-F7A0-F74C3E780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23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FD5AB-EDAA-0B63-4BF8-5658F7F66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73297E-C930-556C-4C2B-C1E857C0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E8EAE9-F2C6-EFCD-F1E9-5AEBA2D1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371257-7238-0E4D-72BD-9862332B1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67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170629-6D64-B251-6E76-0A84C9C20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F533B-F28C-653C-3E60-222157FEB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04304-FE10-379D-BEC3-079C1772F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8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CAF1A-C42F-FF0C-A6A4-E33B97E15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14A0-5F8E-5BDA-62D2-60FFB75F4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657FC-446B-8025-356D-134674C5F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8BDCB-A0BD-D171-2F62-50FE01E90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784F1-E853-5452-8CCC-B2ED807C0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6028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E8E95-A3A4-71F0-DDFE-5FFDC7705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348B9-7B55-9CEC-C9A9-24358DD0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3B77A-E907-619B-105B-3DB7896E9E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E6E39-447B-CEBE-B0CD-511DDF0DD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63EC49-18C7-4A91-A7F1-ADFEDA8BB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7D7095-8635-B83E-356E-CAC0712A8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3127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90350-0614-5E27-EC87-A2C0B1983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3F1F46-6C71-B897-2341-BE1257888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7F606-AAF1-4FC5-BAFF-4D6A945C7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30E7E8-CE01-5C3F-39E5-80C50F2EE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A80E4-A3F5-FA6F-5BA0-43E08E281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FCD2B7-2A29-63F4-57A2-846127CBE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915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FCC32-4A4C-44F3-6E4D-403E04931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32C5DA-00C0-C1A5-6DCC-FBF60E6D1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CA172-5424-D51B-7E61-7C63BC174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F48F9-BEDB-C361-44A0-768B18B1C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3D265-7C3A-A8D6-9BD6-28C6EF1F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2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84BB17-C2C9-9A43-289A-7F3D918DA8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009DDD-CE08-B426-5406-C4D21CEC7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404B9-499B-7C4C-A0D8-B78A02BB6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F1278-8E33-7CE8-3EA0-8DD60C19B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0C860-A508-9BE4-4546-1B025015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36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F81A4-4032-5313-E51E-B90D35444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27F86-C225-5BA7-18A6-747415589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BD7D0-9B64-B8BF-A3AA-BF7066B43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7D679-9032-F908-A0D4-BF238A40F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B07D0-5A36-B6BA-8D18-B021E674B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427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D7B02-2D1F-4189-47CF-6CC29873B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56CA5-8720-32AE-CE48-039885E379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F24313-226A-4400-46B1-C0B3F81C7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B6CF67-58B2-785C-8DE6-060596AA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AE9DB5-8DF0-736A-94CE-71F940605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18C1A7-7C7A-961D-AD30-1DA73D787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5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69923-7DDE-3D43-6C38-23FB174AC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34F13-2669-B497-151E-C1B6910DA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324DC6-FBCA-4E73-8B37-6365F17B6B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D1470-F30A-C4DC-C0FD-B075D5F7F0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10CDD-5EF3-53CA-A376-B5158DCC7D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DEFFFD-127D-275B-9051-93A05416A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C12349-10F7-F406-98CA-21BEBACEB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A41453-C6A3-9E5E-2B74-F7415D156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39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F4F30-9B85-3119-AE1C-0100BD5F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88E2C9-A1E5-B4A8-A584-FA083B844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E85A06-5687-5A19-81B6-976D761B3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8F120A-86F4-14FC-C2FF-4FD80C4C0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19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r. Saeed Faa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0C19BB-0CC8-B823-BC73-A315DD45E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BEF6D7-F654-9A3F-5DFC-83235F48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B71B9-EBDE-3583-CD24-1146AA471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14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C3C11-1540-114D-74C1-5ECD4FC3B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0FF07-D474-3EAF-F017-4E889DF2C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FA7464-BFA3-77C5-32FB-F3A05CAA2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FF451C-482D-ABED-ED0A-7173D2982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9B5A0-4343-20A1-E220-B92454AEE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CD72C-B9F7-B13B-2B85-8DA54B5E5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89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E365C-D63F-D445-594C-139560E9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C1DB91-3950-C2CC-A8E6-491BA357F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A7D09-94AE-1F76-E0F5-7C1FC51D16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DBF83-3696-C281-5008-E4C4BDD33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FC1C57-E598-042B-99F6-A641B16D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C20825-7373-96DB-1E39-4A94663FE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367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DC366A-8590-73C8-D2AD-B26A1A20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E51EA-298C-C3E1-2CAC-FACBC4ADA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AB537-EE0E-5072-BC0E-E9E4473C01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A80C9-498F-894F-5968-8D89161E07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4ABB6-6283-EA88-F58C-695B4A10C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30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8B52B3-E2B8-F5EE-C627-6241104E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603E4-644C-CAEB-E47D-2D304590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F0F61-CAC6-E0C3-F9F7-0E318FBCAC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9DBE20-4292-452E-A61D-8DFCD9881E3E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57612-178C-5AA0-C2E4-A203185A6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04EDD-E0D3-77EF-CFD0-2EC6E68095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15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4ILpnIRqeM" TargetMode="Externa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96D331-7CAA-3403-157C-43AEED65C8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628396" y="2521059"/>
            <a:ext cx="8935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Watch The Full Tutorials On My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YouTube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Channel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👇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algn="ctr">
              <a:defRPr/>
            </a:pPr>
            <a:r>
              <a:rPr lang="en-US" sz="2800" b="1" dirty="0">
                <a:hlinkClick r:id="rId2"/>
              </a:rPr>
              <a:t>https://www.youtube.com/watch?v=74ILpnIRqeM</a:t>
            </a:r>
            <a:endParaRPr lang="en-US" sz="2800" b="1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7E4F1D-FC3B-476D-A6E2-FB2C9670E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60BA1F7-2411-634C-34FC-18699AABEB1E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B4FCED19-DF50-FD3E-91CA-A09BEFF0509C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2BEDE89E-65BC-CC2C-1646-D7CAADB735F2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146FF013-7845-1922-D697-35D620EF0153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E4899EC4-7887-1E98-0C16-DCC807FFD6EE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F195CB3C-F313-AA8B-682C-4D1CA50236E4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CFFFF"/>
                </a:gs>
                <a:gs pos="0">
                  <a:srgbClr val="F3D1D3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4274AB16-818D-8415-C587-0A48AADF2814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60D81137-C5CA-0309-EDE8-62F0C6A0E156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8C9E7C2F-C643-E552-3F8F-9C0F0851BB36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D789F994-33AC-33C1-523C-9ABCB3A1ED9B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564B7C8-D9AA-B5F9-3B3D-FD2E460577AC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92339E39-07C1-E475-E24F-B4E335D2EF63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39FF962-7275-CF4D-25AA-FA24CA029C8A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7A21C9B-7BF3-93B8-ECCF-DBEAED1F4B15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2BF2608-C369-C964-0A31-BE663C08DB83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BE21891F-9684-9CC0-6301-BB8BE4CD6B5E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C287B27-1228-B969-2103-D58BEEAF2BBC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6B6BCDCB-4CF5-0681-CA40-02426C389518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B22194A-6B4C-0DCE-AFC1-193112A2BD3F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8643FCB-C304-8B9E-66C0-BCA1DDFAB714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69B12A66-E6AA-A4FB-EE51-692E6E337D6B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EA62EDCB-61AF-D089-C6B9-96CC57716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FAFC49AA-54B1-02E7-FF7D-A238C5F21F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89C0514C-69A8-9822-8750-F966B10EFA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070CB44C-816D-75EE-D153-176A925891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8048D24C-5B10-C44E-16F8-8C67570EF8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9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BA5AE2-1CF3-57F7-75E9-54CF61EC0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7C5F802-0025-AFFF-53B0-F34B5AA07832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A12B03CA-39BE-2684-815F-1A39A1767451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EB70861E-B71A-A4B9-E419-15597F689AED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328C06FC-AA40-D0B1-FADC-5AF791A1A092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9810A377-722B-E729-A274-806947E637D9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D9110ED8-C504-6966-CEEC-C66E7D700A2D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4A21E8C-30F3-5886-781A-77250DE7342D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6417FE"/>
                </a:gs>
                <a:gs pos="100000">
                  <a:schemeClr val="tx1"/>
                </a:gs>
                <a:gs pos="71000">
                  <a:srgbClr val="E0D1FF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2543D277-803D-27D3-1761-784B85722103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A76CB72F-7904-10B4-489D-6B366F6BCBD2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C6939690-433C-048B-0249-4E6CA1A0EC79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DCF1B671-6D88-4614-F5F1-CA223646ABD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28ECC645-169F-E7BF-C281-DE340C2BE53E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B3B07C8-2BD5-F206-BE6F-545D4EFF621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EBA823E3-F626-B44D-02CB-3A6ED86CB167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FDEE8F4-660B-899C-FCFE-73B0A7AABAA4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67E660F-6ABE-DB30-4016-EC83AD28E37A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AA3A89B3-D553-512A-F4CE-F130C43ABAC1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B16DCCA-A423-26F5-9EBB-0D386BCAACB6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1E5C2F85-25ED-A2F2-9F72-984CC6C4D60D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6646F525-ADFE-F25A-59EB-0FCDB2A7ABB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3CAA7415-01F4-0353-2DBE-A9497212A526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232C7588-D5C5-6413-0AFC-527377776938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3AA8347B-861C-387B-E1A1-A2992842AF20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1D1DB4E-06C8-7B25-8DE9-C984533800C8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D30688FD-3FD4-5FCE-2CD4-65915DEEB35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C8F6F618-3473-7B6C-265E-99608BE7AE00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655C3DCC-E029-88A2-2992-ED9423DCF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C9F23A1B-6B96-600D-4CEF-8037582C3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6B4A9C99-693E-C4E7-C26E-59AE3F5A84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4FD0FAD8-9491-DEAB-2546-BA08C3D062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36F0E442-595E-E705-70B8-994AF5B322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02F3F0C1-139C-BDF7-A47B-8B573F8CB2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5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AEC8D5-F502-C7BD-FD27-D1F03DCB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996DAA1-AF5E-BDDF-7B84-30414DE54C4E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50C362B6-EB15-C25D-42CF-DFFD0E583D47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29EF8010-63C1-39A4-FC2A-34603E54AFA4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C202409-3678-AABE-0D9B-2363EC8EDC27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9413C3CB-5F79-FEE3-F6C0-26DEF39F9A7F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C5E25262-D82D-0E45-0A58-C03E9F059F6D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C5EBF47E-2C7B-24E7-DB03-59C14BA1D707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tx1"/>
                </a:gs>
                <a:gs pos="72000">
                  <a:srgbClr val="FFC9FF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525B6A9D-AD4A-0B09-CF1E-E4A7A1218955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B77D6821-CF98-3EB0-EB47-7AB030EB9FA9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55DF9FFD-FEE4-3354-623B-69D28BC4809E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CE1A39E-3FF8-469F-BD2D-77E0C38DA32D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31A131A4-CB62-85E0-1355-0F7497A86D44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30319601-BF43-587A-F480-A069C192571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1F28DB6A-B7D7-1682-5B99-68BCF5EB4B57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4B70942-4BA0-C251-659B-E15657C799DE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F5DFA8EA-AEA0-670B-DFCE-581E301C9460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AD0150B7-57D6-57F5-4FF1-99C92FCAE135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DD83E3ED-E880-60C4-BB2E-DB197670786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59A3418-EBDF-80E7-396E-3C72B1F504D3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5554692D-F56B-8366-F998-59D92A7FF8E9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A8E9F3D3-8B2E-C443-2F3F-1215D4101187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658156E-7A65-E55C-29B6-0CE3259D819C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95E5216-60AD-7350-53B6-7B6CB0F3F9DE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7E1DF571-7AFC-E68F-0B1B-FF8BD249255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F81B5E22-B35E-416F-210A-3D92D0C3E02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B1AAA247-17F2-68C1-1AD0-457C0DEC704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78F03C3B-C652-77AE-D34D-3C9F4E380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B5691FDC-BA74-86F6-A70B-495285F8F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7E3E4BFE-E7C0-12AB-FD58-FDB541882A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71E54A6F-CA12-1FDE-5957-6D916B0105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857B9D93-466C-3E0A-ED35-470AE31D7C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79CF0A8C-57C0-D3A7-BA20-2609A4F232D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4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3ECA04-AB29-7002-69F8-945E98AC6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B27CD4-0D96-8F06-5445-3916F75653A8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E38EDF6-DB64-8B5E-7C91-05C7E632ABB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281E088-45C0-63D6-20F2-CCD71B5D3D18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643051E-9366-FFF1-EF2E-BBA48EC8842E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CEE355-E5C0-ECBD-38B8-52BF87A6C78E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3ADC86-2A14-480F-104F-C247CC73D916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2283F8B-5E60-5227-D88A-14FA5C2ED02A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55C509C9-9CA0-430B-E68E-1A69AB8E3F9F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C4823B-09C6-DB4C-01CE-63C8935B26F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80B80D1-DE67-D5F8-7955-D3E6833DE63C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88D243F5-AC66-E7AF-7059-07703220FA0B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7B39C894-D7F7-FE19-6256-5FFB7C1A3BBD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8D518AF2-1940-D11B-02E8-26D76839CC4E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97000">
                  <a:schemeClr val="tx1">
                    <a:lumMod val="0"/>
                  </a:schemeClr>
                </a:gs>
                <a:gs pos="80000">
                  <a:srgbClr val="FFBFFF"/>
                </a:gs>
                <a:gs pos="0">
                  <a:srgbClr val="FE11FE"/>
                </a:gs>
              </a:gsLst>
              <a:lin ang="132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21B97606-509D-0025-68FF-FDE657551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3916C15F-DFCC-953E-414D-7F87B9A5B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7713351A-E5CC-CA1A-756A-90D88802B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803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433681-A019-417F-44E2-EA4C22147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EF1AC854-8B54-6468-E40A-8388F1BB5231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291DA2ED-70E7-19E6-C07B-5EE8FA604AF9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AF016137-DF92-D6BD-6713-7BE0F290CF34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71B053E7-8DD1-C1FE-6B8A-FDB8F38025DD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A427611F-97B6-F5AC-A178-E927B3B1393B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57000"/>
                    <a:lumOff val="43000"/>
                  </a:schemeClr>
                </a:gs>
                <a:gs pos="91000">
                  <a:srgbClr val="FFBFFF"/>
                </a:gs>
                <a:gs pos="43000">
                  <a:srgbClr val="FE11FE"/>
                </a:gs>
              </a:gsLst>
              <a:lin ang="21000000" scaled="0"/>
            </a:gradFill>
            <a:ln>
              <a:noFill/>
            </a:ln>
            <a:effectLst>
              <a:outerShdw blurRad="317500" dist="152400" dir="150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21F1D09-1795-6FA7-49F4-8FF7144CF3E2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E243B6A-7480-2F65-78CD-477EDFFD117E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CE0D962-639D-0C1B-C10A-B4ED214BEDE0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4F1CE58-7929-5050-6CEA-D1FF5CEA5A24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B0B99D9-36AD-93C3-D33D-CC95D6E30E6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7E5DA1F-3D96-09B9-E26B-6418B401CA1D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7F0B211-A2F3-BDAD-AE3D-FF3563357BD9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CFC8706-70D2-0A5F-F6DB-E1613385018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BB3202A-8CA2-4FDB-AC27-5B887CB6EDF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98EB70D-703C-57BD-1B3A-69F6FDA47C91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D5DB0C2-25FF-865C-D39B-1D70A0A39A8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049A3B1-C6FC-3F6F-D678-6496C6ED728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C5C655B1-03F5-EDA4-8B9A-7C98B2EBB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351ABE45-9E58-2293-2A37-6935FA9403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4C340E1-F627-0234-750E-24E4A6F101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5689BA65-C5F4-E330-E571-36CC94EC0C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6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8D609-DAA1-5C6A-EB2D-C422A7C9B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CDBBC65B-F62B-0FDC-FC4B-32ABC3E22DF5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4D77EF4A-8FAF-7246-4EEE-86F50AEDD0C0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7F559365-3779-CC30-4F1E-014044D9A359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942812E4-DC29-4355-0F07-AA96EFA7581D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BA7937D8-4F76-5229-3234-15E412747500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C18FB5B6-D7D0-29AC-52FA-202DAAE6AC6E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2000">
                  <a:srgbClr val="FE11FE"/>
                </a:gs>
                <a:gs pos="100000">
                  <a:schemeClr val="tx1"/>
                </a:gs>
                <a:gs pos="71000">
                  <a:srgbClr val="FFBFFF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924BA713-CA88-CFB2-3629-65083C97C305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E5362FE7-BF65-0C8B-8E65-4E6E2006CCD2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D3FB3A3B-8341-CF06-0915-E4A6F615E989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D1906A3F-A10A-C573-054A-817934112E10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048CFCD-B311-262E-EF03-E96B6F46896E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E4E280D-BAF4-38BE-89DE-5BED4C0694E3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61C2B56-E558-6B86-ADC5-9FD419B7196C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C30E5D3C-60A9-78CE-4A18-CDC199AAABE2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EE00612-628D-85FA-69DE-3579F78D9AB9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BCB1E462-42CA-E9E7-49BB-C56B1BD6C717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A2C318A-2DC2-BE16-8845-C776D2AAB994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2CD9DE10-0664-1D86-8069-33C4A66F6A9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E3F3291D-3A22-7850-0D5B-903B43CD7C0B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9CEA59AC-17BD-FE54-9D50-1F648519CE10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B73F055C-DEC8-8C85-C141-B55ACA6738F8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3B536356-2E31-26BF-5F1E-81E9382FC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CD2D4BE3-5BF4-E94B-06B3-57A407170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0A9254B7-EBA3-106B-8302-AC01FBE099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D69F97DD-57D3-A601-216C-3904E8AF49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494884F2-092B-6909-0241-F0C969FA9A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5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14D92-7499-F877-8791-AECFB7A8A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43F8054-270C-D6BE-CBB8-03102B29C230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4A69F34F-93A5-061A-F92A-D105CEE58704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E9E4C43C-E997-1C05-EC30-D52D19109409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F06BD9A-2701-0F27-3B5D-E1CF97257AEB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12261201-EA54-996C-E0D5-BE14E45E44C6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351F53E4-0AEA-4583-2975-E7A62DCE1F5A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FEBD3BA-F2B1-DFFA-E69C-C26A7F90D66D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E11FE"/>
                </a:gs>
                <a:gs pos="100000">
                  <a:schemeClr val="tx1"/>
                </a:gs>
                <a:gs pos="71000">
                  <a:srgbClr val="FFBFFF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8B327D8C-9E62-0A1C-283F-25E4716E9149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CA977CF-B0FC-EDB7-7A89-DE8DEA0C6AF6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52F9CB34-3E45-3CDD-C3DB-AB1C110AA98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1065FD13-2E53-A6AD-3D5D-4C0E2DA37F4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17DADC2E-FF1F-C10A-D52C-B2CA67E0D849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E4F5AA49-DB2B-6E76-0F04-A86CC9B66E52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9C489844-A079-E064-3553-7905A0B442A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F0DADD4D-0D05-1FB8-9567-854A8F08DAA9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E5F1A42F-EA34-3A39-0FF1-F61A9E8E33A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DB88C9FB-3D87-67CE-C120-E42E8ED13A51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9D37699E-B037-1880-AD11-F5C2E1322216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59C27406-2E2A-329B-3871-C81A462778DC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E532099-94C8-741C-6B30-3320F22C49E1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B316DB1C-7009-C7F6-4D52-73C50A8A72C4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30E8D210-F364-F3E0-230D-241D368AE03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89050A03-11CC-3208-CBDB-F8BE4329878B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8BBE1EEA-48E6-8DF4-F3DB-89F81889903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4BAAEDB0-AA7C-E055-8BE8-8A345E53429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017D6746-74C6-F89F-EAAA-0E2E62E9848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A5671042-A9FB-598B-CC1D-6C03073A6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4DA592CE-A432-861B-B510-F1A2651784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04F082BD-8DB7-BC9A-A418-822C06BC78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83177E1A-8626-3ED5-0DD1-E0F6BF5274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7680D56E-1D62-E780-CC78-A6DC4A5369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E152F54B-BE70-84E6-294D-CC04644FA8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76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25587D-64EA-42FE-AEC7-C7D51B489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F095487-3340-5BF1-5FC2-DDA1B2E4FEF8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ABF5AE5B-722C-072A-8AD5-64C16EE9CF1F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511FFEC5-BEFC-3B25-C75D-EE902ADD5E2C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3FBEEB27-4695-CCDB-F554-8EC6A9B20952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6F8D2C15-5E3F-81C0-CE58-22611B2DBBC4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B411A60D-D9D7-260D-EF4F-5CA645E95746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E379292-CC47-CECD-18AB-AF8A60E304BD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tx1"/>
                </a:gs>
                <a:gs pos="75000">
                  <a:srgbClr val="E4EBF7"/>
                </a:gs>
              </a:gsLst>
              <a:lin ang="18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3400CD52-9778-5236-6A98-1B790B6CFE50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600B7329-9F55-A5E1-3336-DD6BE628A446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404A652-EA76-3BBA-EFEA-41D51893584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EB5DA2DA-B202-B0C4-84E9-F757D212F255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1DF1CE13-7993-3ECB-7E00-9306B250BCAE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25C9C7B-8292-8F3E-690C-4BE8A7DEB00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A950C4E-6912-3F71-059E-A575B32D42A4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7AB59E6-959B-723C-1FB1-4F941DBB1470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EDE4654-E442-D828-DB22-02AF162D20D3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D06F5C98-2CE4-752B-FACD-A3E086E931B0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4E45FA9A-0B0A-55EB-4B73-C93118340F45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D373E08D-E544-38AE-636A-4DFE3979D80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D3437EA8-0633-5C16-CE12-C4E21995014D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F063ED15-9677-7A78-EB05-4672CDF3C8C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EF70436C-0CA8-F68A-3F32-87A46CE5AF71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E378157-2FEC-E8F8-1AD6-10D1A57544D6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074BA81-3E2A-A505-977F-571E4568469D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D335BFDD-6438-1497-D368-79CE6AA7CDE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05DFDED4-FA91-FEB2-134A-21A5C1AB0FA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79586512-8D50-E322-4386-EA4F2F0F7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338F21BF-116B-3F7D-1428-83D2A637C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C4DA7565-4995-2D6E-C1B9-C3AD31E486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15809EA8-4A56-E3CE-7E3F-C838DB4B4A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DE05E897-7C31-349B-BAF7-B92A845BA9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409DDE62-9F09-56BF-3AD5-06A27DB903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59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D81C7-4444-2871-ABF6-C9C69EA30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AAAF4EF-3EC5-3D5A-FCB6-ADEEE14DA762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AA8440E-BDEF-6DF8-0C63-9AE83CD99F54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FDD52E8-EE43-135C-F0EE-097EE7741873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D69CC56-0B9D-1650-919F-7AD2AC70A26B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2C95C65-4392-4FE7-2193-EEE18F2C0DAA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0528303-E8FF-8FD8-A585-B0C61226FF1C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42D43C1-4D44-D85C-C347-EEA879A26638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8BD4B840-8077-3CAC-B39B-2459227CE7D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C3BAE1-6E14-315C-7E5D-D2421641203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52237C6-8884-6E5F-CBE6-6E637F39DB10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F5ED263D-C4CE-AC1E-40EA-8695EF788A64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724A5B7A-F2A2-5C74-EE4C-0479C6608CCF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92A9395A-3E81-BCDB-6887-7A2A63A3E89D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97000">
                  <a:schemeClr val="tx1">
                    <a:lumMod val="0"/>
                  </a:schemeClr>
                </a:gs>
                <a:gs pos="80000">
                  <a:srgbClr val="C8E8F6"/>
                </a:gs>
                <a:gs pos="0">
                  <a:srgbClr val="50B3DF"/>
                </a:gs>
              </a:gsLst>
              <a:lin ang="132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06EFAAF5-8CDB-CDF0-66E1-414AD8436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6AE317AF-64F0-28C1-2190-F98D097B4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3B63F74C-D159-017E-BF14-0A55676BA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29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386C0C-2B64-7D75-D247-15295A4F2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473CC3FA-997A-948B-0510-A304F3CBE0BE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3BB3924A-2DFA-0F7A-EDD5-DFE1A9F34522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88046797-6130-DB51-06EC-E607392E20B1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3F5859E8-242E-2673-702B-D28AA875C2A1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A41ED08-993D-A4A2-32AA-D3E8BF157E60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57000"/>
                    <a:lumOff val="43000"/>
                  </a:schemeClr>
                </a:gs>
                <a:gs pos="91000">
                  <a:srgbClr val="C8E8F6"/>
                </a:gs>
                <a:gs pos="43000">
                  <a:srgbClr val="50B3DF"/>
                </a:gs>
              </a:gsLst>
              <a:lin ang="21000000" scaled="0"/>
            </a:gradFill>
            <a:ln>
              <a:noFill/>
            </a:ln>
            <a:effectLst>
              <a:outerShdw blurRad="317500" dist="152400" dir="150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6C2041B-7785-9F31-08BB-D39EA66C4ABE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3FF6816-6666-5944-94E6-54E16C67DEE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04E3CA8-F96A-0AC5-6A73-E82B41A896D8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C473FFC-FD0D-9D5A-6C93-A8216949F6C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0FB301F-8CFC-1AED-055A-5DF94F7246B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1AAB46B-6D62-EE47-E594-74E0CB29DEB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4FAC163-29A4-F835-3B22-5D205C323A86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973DD3F-BB1A-D54C-0F99-9DFA85C1CE07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0AF8F7F-210F-F0FB-DA6A-F9A1005F131B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F74A63-B306-64D3-732B-7601ECD95464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47EBEFC-09F0-2236-6BAA-6C1C6E750C0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5958B89-3564-797D-2CD7-6B723B688EB3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660A1300-FDF3-1056-DC0D-33E76B8D7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54DD13ED-5F92-7204-A37C-F3DBEF623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677B2DC5-4B49-909E-A241-265CA16199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DA2917C3-6E1C-722E-02CA-B5D5CB6EE4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4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FB79FA-0E27-B72E-3493-07F06F528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C2263A9-CB4F-06A5-6AA2-D5247299BAA0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9705C9B9-C05E-9E04-C990-2F4B15B43C53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6D4CE7F0-00D3-1F62-E60C-C559E59D0E55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E067FA02-0496-FA44-E962-4143107E5A66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64BD665E-414E-475F-B8ED-B12F08B31C49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B8F2EFBE-360A-5E30-D475-4862CFB4AB54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2000">
                  <a:srgbClr val="50B3DF"/>
                </a:gs>
                <a:gs pos="100000">
                  <a:schemeClr val="tx1"/>
                </a:gs>
                <a:gs pos="71000">
                  <a:srgbClr val="C8E8F6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1458BB2E-36AB-0970-B5F0-5037ED62A1F3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FADA151E-94DF-4E4E-E7C5-FC23DA7BB427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3E9701D-1D03-E07E-27F2-5167EE99F7ED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E2EA6DFA-7A5B-A7AC-975C-5BF05181ACE1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6C26C4F2-3246-C949-8423-B41277418E5F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92AC698A-9FB5-B98F-E9C0-45ECF49416A0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D08DBC8-A645-FFE6-8AFD-40359AA54CC4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2B6B1BEE-B86B-A2E3-D6C8-279575D7ADB1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814CC71B-0BA0-3AF4-E3F3-494510C95ED9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683B6D86-874B-775D-2DAA-A08C9066132D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76466EA-BBCD-CC01-E599-EBE32CD56694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85C57B09-4374-AE3A-1777-D5B744CBDD3B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3E5CB6E9-4E9B-3D72-95E6-1CD0EEDC3B1F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66ABF42-D54D-6C33-A0CB-CC78E3DD7F4C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18C36F3B-6C7B-C578-7A89-C6C0C1B33DCE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707587CD-BBB9-FBC7-9297-0B56097C3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2FA2962B-7A87-3585-FEC0-096399627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EF3F5BA1-C233-EA7D-D094-C436F61B8A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D80EC453-8630-8EC9-1CEB-7EE8714BDB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40E7DF43-BF18-25FA-EF61-5A52E5F543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1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EEB108-C482-62A5-3D22-784BF1E93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BA5D6C2-CC66-DD1D-FFCE-942E76F75687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8F7AB34E-6617-78BD-5006-4484B6769688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5413C609-8585-6AF9-D78D-0AA938802EE1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BAB2F9F2-8BC4-F549-CD77-27A757EF8FD8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E90B90FC-34E6-1402-D77F-3FE7235A3C76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A1238D5B-0AEF-FFDA-3200-FA301A909657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C8E5B74-B980-B464-EFAD-770120CB30C5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36000">
                  <a:srgbClr val="F3D1D3"/>
                </a:gs>
                <a:gs pos="100000">
                  <a:schemeClr val="tx1"/>
                </a:gs>
                <a:gs pos="71000">
                  <a:srgbClr val="CCFFFF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18C11262-8311-610B-2D40-6B701A578DB2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A2E77499-1154-DB03-89D8-91AEA8ECF3A9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6243209C-9F57-A41D-1DDD-5CB7B8E56BFA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C38B56D-3C60-5E48-E06B-1A16F1B64E9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3CF9C975-0B8D-96A3-705A-5246CD1F207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B2626DD-BBFC-770B-C5B9-680C7F61CFC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129EAD35-ACDB-F8C7-EE6F-4F95C7A8685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C5B27703-BB12-A1A7-CFBB-CD646F815FEE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D9CC2C7F-6522-5557-D75C-17F3FBAF9C76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DE8BEA55-0EE5-F64C-32B9-5C71EB02B5F0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94F1E92A-2FF2-C655-E79C-E7BA91113DE0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7409581-5FF2-5289-D618-EA5FA5A32B2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25C8A240-BA56-FF01-3201-437CF3AB4BF2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05A54198-0FA8-D536-002B-20C6DDEE290D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EA69A0E8-CFFC-5DAA-4951-B92C7833030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98CE33E8-CB45-6D18-49B1-A9C57EB618F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D2B7769-3447-7389-5922-04F9EB36EACB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A9D808ED-D57B-C066-388F-71BC082CDE6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C2024198-F6FA-D273-86F6-1A391A08164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383403FC-BFF8-B24E-C294-D51E011C4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F2BD697C-376E-799D-DCBD-B7A8C88C50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78EB1462-FA4C-34D8-3405-DDB840A079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BF25EF89-CDE9-50E1-440B-EBA91D7C91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70F12CC5-B967-E986-37B0-A46460AEB4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D1C36D81-C022-E99F-1B24-326C9A6292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0991AD-7DE4-FBAF-068B-DAF521AF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70AE027-89CB-AF5E-C960-395989BF49CE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B6103FBB-E6BF-D2F0-04B6-7B8266B64566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1473AE92-DCCB-AB7F-B901-8406D0A23875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6C729A6-1C22-0281-A5ED-387E74432DA3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09D2176D-766D-749F-2457-014996DAA734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29ED2CDD-4708-6CA2-CFF0-20A4146429E1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96D1C086-8F09-B69C-0139-4515443CC30E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0B3DF"/>
                </a:gs>
                <a:gs pos="100000">
                  <a:schemeClr val="tx1"/>
                </a:gs>
                <a:gs pos="71000">
                  <a:srgbClr val="C8E8F6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742EC884-86EA-6641-36C9-DE77AD7BA626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C2A8F408-747F-8490-330B-8966E0F584CF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85C5B822-DDF8-A044-BD62-E8AB4B69E269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BD4FFAC3-8CF3-EF66-2B3E-7DAB2D0831B8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0AC5ADF0-E435-1974-8609-C8991C1CC69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9DDDE14C-F038-39D7-FFE0-1FD46B7887F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5B31972-3A05-FA48-EC42-6F2035DBB5DD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9C5B6F89-8EF3-D577-AE51-6D5DFEC47994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93F23B86-54FC-8F38-AC99-11BDCA4D4A71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7A199D73-ACF6-5BDA-4B85-884A26C2E7A7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4863A266-F8C5-A8B3-711B-6DFB5AA3EB4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AEF05751-E15F-A437-46DD-31A77312068D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D58E4237-00F8-95FE-3138-BCCF435C3E9D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6B03E923-5F2F-3CF5-89E4-37C2C5D45EF3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A97068BD-499C-DD1C-425D-56F969192F2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AE5F7231-4173-5CD9-1EB9-C45445FF13D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30BC57A9-8EF6-C90B-2E5A-3BA38012BE9B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8877B0C3-F81A-1035-47D1-C804A51D448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4B3CF6A3-8305-2EFC-7A70-DF0AEFDB398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E9BFE6A0-D556-4316-03BF-796165CE1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475C80BE-CAC4-77AF-546A-5601FF5D8B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18E8DF18-2D08-3C26-F998-3BFDBE7FCB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D7F08FE4-1F84-0718-66E8-86EE08EE5B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2355BED6-DE80-5D15-1068-368E0C1CC1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27D93BA8-B65B-A6C0-58FD-2BADCBEAE9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2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C1FF48-1181-A687-BE3F-F425F64F0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5CD4B1-EC21-80EE-156A-CA5840CF73D8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3E66907-0140-7780-9771-D4FBD5C1556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229188F-66EF-F36B-A060-839247BACBC6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3D1EB97-E04D-C5C0-1FD7-EF955D6E2027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0217EF-29A2-1E5C-6906-22F826B8B88E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E6CEBA-6E74-A438-F987-91BD6DFBF334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FD86E19-0406-E5AB-787E-AB089107AB39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748A4A3D-9E41-721E-68C2-97D792018D0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0D0CC5-C08A-0810-EBA0-3F930F31C8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67C2DF5-1ADF-0107-440C-D3E439D6A6DC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18EA0E14-9FAD-F4F2-DD22-D3116981782E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4B09A728-43A9-2ADC-8480-ADB0112E71E0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774E4AAD-B44D-D347-7C6C-E2F6E5F08412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rgbClr val="C8B5FE"/>
                </a:gs>
                <a:gs pos="100000">
                  <a:srgbClr val="61CBF4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E987436B-9C8F-3488-7B6E-2BB1DB838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E7516912-6451-7A40-03A4-C491DAE83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44B4F9BB-E0DE-0B1D-FFED-85FFA7CED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418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B92685-015D-10C1-C965-8923426FF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71FB0EF8-0B79-C1F4-608A-86A8232DD4BA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4EBB168E-8B03-7089-882A-E8D13F9ABD25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2BE29307-B209-5A5D-6695-C7B8F3A7700E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782A6893-78B0-1B8B-A288-62EED8869F81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7A01CE7-385C-6004-BC77-C7917D93C30F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73000"/>
                    <a:lumOff val="27000"/>
                  </a:schemeClr>
                </a:gs>
                <a:gs pos="100000">
                  <a:srgbClr val="C8B5FE"/>
                </a:gs>
                <a:gs pos="9000">
                  <a:srgbClr val="61CBF4"/>
                </a:gs>
              </a:gsLst>
              <a:lin ang="10200000" scaled="0"/>
            </a:gradFill>
            <a:ln>
              <a:noFill/>
            </a:ln>
            <a:effectLst>
              <a:outerShdw blurRad="317500" dist="152400" dir="150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7CDF529-4AB9-EC12-383E-BDEE04F84A65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76C8FDC-3835-1A83-C697-BDA7EABA64BB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0E4D9A0-1A23-4693-E5AC-873D8FD31C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7E9D455-A3B2-ABBA-B043-547F2B26E7D9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DA90F3E-3522-8334-036A-F2509B2D3CE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1B40C37-AAC0-A34B-E30B-C17261F0C394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3279348-EC15-D392-166A-AFD99D529CBC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72E7774-4356-8ADC-D77E-0BD40D827D4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287AE98-8055-8A88-A244-440B6A23870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F9D23E6-4AE3-83F7-551A-2FC68CC21F88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413EA5B-07A3-6357-EDAA-8FD7E95232D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D0A9584-B9CE-00BB-7EC0-D9B1DEBC435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D2AFFF4C-902A-19C3-F40A-735313D11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5ECC8622-28A3-007E-BFB1-1F1EAE3B48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38794A04-FCEC-E49D-1037-5C1FAF57D9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D1B783AB-3652-DC07-CA6A-CABE22EA39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9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CBB71C-7615-6155-9FEF-DCEB88CAE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79D6078A-7649-2479-285D-DC8C9FEC7774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AABE3ABD-020E-192F-AEB3-2EFC8BA9E2FA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25F6F184-9FAD-A4C9-1734-BF6FB4E8E873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99FCE07F-84E4-0C63-F297-95230A10189C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F1E3D758-D0C6-2511-A74E-78D7BA7D31CC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319BD489-9FEC-75B3-A51A-0F9F916F1B68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92FB065-BB9D-2F88-CB4A-A327850B4223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11CC615A-5B6F-A9C5-EA5C-6497F14D6C57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57E8F55-E2ED-C76F-712A-752C991F431A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4AE7A45-0976-D56E-8AFC-52F4F01567E2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AE2B7E4-47E7-4E10-AD37-3E1139C04A98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45E8784E-E3E8-113C-2532-F222130DE7E4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E5A1A81-A799-2385-4FFB-9656BE5762EB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DC3F8C1-A57F-7480-2FD4-A7F2F84B98E4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AF2D9F2-C777-2F4E-6A30-92D3B8AC09F6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244BA06-084F-BC18-90F6-5BABF35F8083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48A39C0-AD51-9BE3-210F-032D3264BF5D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C749E323-72C9-7766-D206-125827C05038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12B11638-FBBE-6B2B-E144-0DD32E28E14D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2FDAC2B-2C18-8169-A4C0-B4ECA1C5970F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BB320898-AA6E-16B1-A97E-987C717FBF4C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58A38A53-D3F0-AEC0-5638-5E109CA34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96CF1C6F-0642-9047-C44C-1E669558B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1BF09777-A905-1A03-121A-1F030E9913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09EA5E4C-7B74-CD6F-637A-A4FCC90641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AF000D7B-93BE-535C-B62C-666550FCB7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85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8B3C92-757F-A43C-D2A4-015425F2F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B64EA2B-0FEB-F81D-C78D-75AEDA2C54C5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59538759-DD38-866B-13B7-D8904D083EAE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2EFD61E3-8908-F2A5-BD48-19CAAEFA2F07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2A45308-FB30-2C1B-AB0B-267B92DEAA9A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A0B009C5-113A-54EE-29F4-F386A67D79E6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9BDFAAD8-2309-92BB-A6D5-B46D1FDF62F9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8B36FDC-1B3B-05E9-06C9-9F570A7F5692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61CBF4"/>
                </a:gs>
                <a:gs pos="100000">
                  <a:schemeClr val="tx1"/>
                </a:gs>
                <a:gs pos="72000">
                  <a:srgbClr val="C8B5FE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9CA28A47-BF55-FB32-492B-3FC45A1F4B6E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795CA74-8F97-370D-5292-E1EAC281FEE9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37B99FEE-A41F-B0A9-F400-C03F1380497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46F8810B-A689-3586-5609-496F567D607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FDAC1C39-AD49-DE38-A2A8-627A7D7870C0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BDA9733-415D-127B-DFA5-8B182C461C9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8F1ED0F1-FDBD-4925-BAC2-472FBE25E9A3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C3CDBEDC-D5FD-E1E7-AF1F-B4FB31D36BD0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8977722-E69E-B963-DF3B-CDED1A05DFD4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F60B2414-C4CC-DF0D-0F24-3C2BA1AFC31D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070520E-469B-48D2-2E6B-2309F6A9423B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BE9A06A-116A-E19D-E526-E1050252F5ED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3C542A8D-7314-BD9A-5D30-7EBBE315AFC9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4186165-8627-74F9-A19A-052F76684A81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FDB3A52D-02CA-1186-850B-C7A911760C7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9562FA72-A261-4390-4EFF-1A8551915436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2D95FB04-8B18-501E-E5BB-231986BB71A2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7A2A748A-0FCF-70C0-FE48-199E764C19A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76B4B31-4273-641D-C5F2-04BBB0CAC64F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D822A982-CED2-9D7C-624C-5F5C7C012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F74F237F-23BF-864A-92C4-0F93B3C2C3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E6237FF1-51E5-8019-5B70-C4194BCA27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ABAD5BF9-1BC5-33DD-254E-D387D16DBF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8C63E0CD-F34B-DD9C-61F2-16A04BA77C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A6AF2A23-E945-88CA-3AB1-768C9068D5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0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0B0FE8-8B34-9683-C781-B0D3C75B1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0A61947-F35D-8D1B-E6F9-F1C1F4A5FD80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21AC45A-1B73-22AE-4B29-562A1962411A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42EBAA7-6A36-DBC8-E757-62A8E6831F7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3E820B2-D529-D6C1-DF37-7287B67AC961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76CFEB-03F1-8085-81B1-4397CB56197B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3319732-F835-6877-8026-E0E277836B6E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9D7D786-0A09-C8D2-F6F1-AC77C98CB34E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169EE1D0-5F75-DB13-46D2-3716D0FEFAE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1EDE1E-2336-9452-58DC-E56E3A66C8B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09DCD40-837A-71A6-A41E-B6DEB74BED6A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E70A0F5A-9FFC-D3DD-FCF4-10ACD1E02F98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FF771BC0-8899-D1A3-626C-E402AD76CDF9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28214232-A8F6-5909-7CF0-742694EACDFE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rgbClr val="C8B5FE"/>
                </a:gs>
                <a:gs pos="100000">
                  <a:srgbClr val="61CBF4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25C90CBA-66AA-905D-4BA7-41AF92794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9AD975E0-D043-69A6-9DC3-464D6B190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158E60A2-05FD-D8E5-FB9A-B691946AD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730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9F28CA-ADDA-47DE-C869-B18D9FECB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725FB484-9F39-39B4-EA40-965519A6596B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11EB7E9A-57AB-EDDB-2F77-F8E478DC3053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EE577EF5-1516-B0A6-BBCF-3D8E739B9EBF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DBC91FC0-DF0D-3826-EE67-06432E30B2D7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120107A-4A0D-E3EE-9DE6-4B5597A6F885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73000"/>
                    <a:lumOff val="27000"/>
                  </a:schemeClr>
                </a:gs>
                <a:gs pos="100000">
                  <a:srgbClr val="C8B5FE"/>
                </a:gs>
                <a:gs pos="9000">
                  <a:srgbClr val="61CBF4"/>
                </a:gs>
              </a:gsLst>
              <a:lin ang="10200000" scaled="0"/>
            </a:gradFill>
            <a:ln>
              <a:noFill/>
            </a:ln>
            <a:effectLst>
              <a:outerShdw blurRad="317500" dist="152400" dir="150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97197D4-1271-A3EE-96A4-D83FFC57EA82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0C46F13-3AC7-00CF-2D64-EC3FD505D32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3E87C07-0D2E-EA96-FC52-74305C67FA95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A385FBC-61A9-81F4-0001-A78BA0F9D13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9F646C5-1BDE-BBCC-1802-B3608F54F83E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B46A963-2396-0B46-CAAE-9AB4FB064A94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594BEBA-AB43-50FF-9207-49D30FA96BB8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2A26C46-9117-8973-ED89-D1BE6AD37E1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7D0C0E9-A148-BC67-C278-2C08DB6694BB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5E6A90A-CC13-4478-3D00-3C9A81E4C231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D1F1DFF-F712-2916-BDC1-DD3F14E43A4F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50BBDD0-5F63-3900-8BE6-FD853565805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228779D0-0307-EFA7-6E6B-4D33E4C75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2BB96B64-8953-A626-0993-45CDB49C13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12A74377-6AD5-A42E-F196-1E2014ED5C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21E8C7C4-4FA4-3AD7-44E7-8A4DC0F0EC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6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2DB041-F670-9EFA-946F-F78554BF5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C2559EE-7078-F05C-7969-94AA29329BF9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8C978C1E-5092-AB49-593E-87E2777283A7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96B65B32-49C1-CE27-2798-0E213E00860D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673343D6-C3A1-542E-2589-FFBCAB35F8C1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F405DAC4-B3AA-5EC7-CCA3-9C59E7FD85DB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53559B86-0003-76D6-5C88-701C5DEA37EA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9CABC78-A212-FBA3-251B-AAA18CFB71AB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68F6FE32-E925-7CFE-45A9-601781B2F55E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719D91A-12B9-14A5-A86C-07B786673B4C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47E0925-4445-77A2-3D67-1BFC989CCF77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0BAFBD2-05D1-60C3-B2C3-ADB2DF269793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4CAEBB5-1920-1D38-31F1-6460C6E0F219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FFB0FD84-87F6-1E0E-F705-E31E1103ECAE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8B376825-711E-2F64-C12C-820B0C94E618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72A85DAD-176A-6C0C-1D10-2E3495E66524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686C192C-1D7F-CC35-A898-DC9FB08F08A6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2999A06-7F7B-93CC-D626-2FC05DAFDC53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B4FB7C16-0515-A697-1894-905DE9882A0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8FC2BEB-71A4-3D0F-20FA-F1744DD5A922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62B08366-5CB5-E29D-40A7-5EA579A24076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3B47DA21-5556-9973-D3D7-BC98A1D6020C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6578396E-88F8-37BE-A847-D54BE5CC2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D947AA9F-8DCE-4025-2AB6-4C909B798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0A0A0426-95F2-F62E-8C72-B06758D37A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28C26286-8950-C2DC-F5FD-472DF5490C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162B911C-C3B9-14A1-24BE-7217C35AFF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4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7DEA7F-3EFB-C879-67D4-A0D60F7FF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F444604-E5AA-076B-216E-62836C39701E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DD3F93D5-7CD5-B62B-A89F-98C8E88D6415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34FCD60C-4A9D-F8B2-B08B-C80D534CEA05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361EBA41-135B-558F-C81B-E87627F89382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ACA808A8-7313-14C0-01A2-56769A4AC95E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2354D99C-5451-78ED-C4AB-24997F3C32FF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CAE2A7C6-0FA7-CA71-C655-34260A054E42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61CBF4"/>
                </a:gs>
                <a:gs pos="100000">
                  <a:schemeClr val="tx1"/>
                </a:gs>
                <a:gs pos="72000">
                  <a:srgbClr val="C8B5FE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56016A93-7AF2-AC5B-BCFF-FD1766988F49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A3BD35A5-2C54-81B2-747C-50C63C2E5E36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883FA54-B142-9DD6-4F08-F434DF071E4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53D2C51-C56B-8801-450D-133669E9D3E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292E94C-B55B-36DA-F204-DF0E71153FB6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3470EB4E-979F-8323-1E5E-C4BAC76C91D5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90CAC88-7942-4CF7-CCB4-1ACF50AA8CA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31705FDB-6D19-4980-1227-5B009F538505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2222C1BD-20BF-6CCE-5231-4647C6AF8403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D350AF9-816D-09E2-FAE5-01580D54C797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863AD87F-7E21-5960-FF19-7E7A036A0069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97532F6F-72CD-1059-7051-ECB583D2153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FABA77A8-2150-F30D-6FF8-D6D0CAAABAB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7823FB95-0F7A-9855-9216-8DD5DB25B0B3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C9D42866-160A-00D1-9BA1-50C1A17DAA8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46F7D3EB-D420-6C6C-4091-96381136025E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B3948E82-9031-529A-6C21-9D6BAA644F62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27FB1544-FD3E-85EC-365C-837CCB798D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8A5EEB3A-C2D5-86CD-3DFB-1DB7E10376D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45BF511A-D9BF-0175-E7E3-B08AB62FA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24D307E4-6606-B7FF-3AEA-5E7CC1C7A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A2CEF258-0114-8F62-96A6-C3DB62AAEB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20B580EA-CA14-DE4C-486D-8E71BC2ED8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58B26DF8-6978-0223-7543-2AA0C9106D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A596F0A2-D4FF-62B1-02F2-957EC6A82E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6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Fonts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https://befonts.com/objective-font-family.html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you don’t install the fonts, you won’t see the slides like the original one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IMPORTANT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574914-8737-8357-BF3B-2E3A20E25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20572E-B455-877F-E212-DFA8A079D7AE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001626B-BB4F-1B78-17C0-F78DB922890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EB0FA51-151E-4FE9-AA0D-C6B7612FE5EB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63055BD-1C2D-ECC5-8852-AD3811D44B43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F0E3303-8EE8-CA40-B363-05080159B332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9CB8BC4-5074-4AEF-28E5-561C27BE608D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DAEDE6F-E74B-64B0-B21B-BCFCAADB65D9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A622F37F-A792-0DE4-9B4E-3BD7C2EA9DC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214C00-3483-F1B1-3668-9F308E7A33D9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8ADBFCE-BAED-53EC-4A38-253583228FE3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91A222CD-1517-4993-FB9D-16B2323E5C09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17130D68-B676-57CC-80E2-9D0FD84C9A14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41C6FF7F-1D70-E7EE-47B8-79EE440A1048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97000">
                  <a:schemeClr val="tx1">
                    <a:lumMod val="0"/>
                  </a:schemeClr>
                </a:gs>
                <a:gs pos="80000">
                  <a:srgbClr val="C5EBB7"/>
                </a:gs>
                <a:gs pos="0">
                  <a:srgbClr val="F8889F"/>
                </a:gs>
              </a:gsLst>
              <a:lin ang="138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77698BB2-E0BA-4451-9335-39FCCBB22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D0EF2919-85EB-5B95-C109-8496CAEEB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FFB77E28-4307-8C3B-C453-25376F34B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901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47FF73-DA3E-8DC0-E12C-3F57D55AF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603ECBFF-223E-CF28-F70F-62FA5B95A82C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22E50276-702D-359D-E186-C061F3730133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1CD4FDB1-B3CD-8CDD-B0DD-A6D8D1CACABC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B9FDBD0D-F16E-6BCC-981B-AD18B235213D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AF1BFF4B-C93A-5570-599E-4DDFEBE4824B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57000"/>
                    <a:lumOff val="43000"/>
                  </a:schemeClr>
                </a:gs>
                <a:gs pos="91000">
                  <a:srgbClr val="C5EBB7"/>
                </a:gs>
                <a:gs pos="43000">
                  <a:srgbClr val="E8D3B1"/>
                </a:gs>
              </a:gsLst>
              <a:lin ang="21000000" scaled="0"/>
            </a:gradFill>
            <a:ln>
              <a:noFill/>
            </a:ln>
            <a:effectLst>
              <a:outerShdw blurRad="317500" dist="152400" dir="150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467D5A-CDDE-7BCF-C729-8506A991F508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CC1F8FA-82F4-A301-4B33-8430FC09BD2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3580B34-AB71-DB4E-E4D1-E36C186BE921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8419A7D-0C69-B519-3FCB-D98F13902D66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C121B41-27B8-6B28-56E9-8F311BDF3CD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54E73D4-6813-D817-DB0A-1453C11EC6D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BABA65F-5DF5-D293-5B48-A87E3DD7B427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5D74104-2DA6-2504-D6B0-12079B9F2139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40870EC-530D-5084-93DF-818281152B3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FD6CF3F-F523-A42C-7091-94F3555F9F96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2D319B7-FD6A-67A6-3249-B34CF29E634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72E8EF1-2D97-EE42-AAE5-C5B60503EFC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59DF3F5C-89A0-CD6F-27C5-7BBCC894F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225D1AE4-89B8-A8EF-5687-E7D9F1531A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CF9BF6E-DBDF-B495-CF06-28D7EEAB74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8B444BFC-3357-C51D-9BC7-720B002406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4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A2846E-EB1B-E5E3-82CD-2D452A77F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0EB20D7E-F281-0B8B-FF3C-57EFDC408156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96C338F1-7E07-0B49-DD87-AF8156AC0824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858D131B-4732-D69B-7FFE-1B24966BF3CC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65AC79CF-0167-772D-6677-B08CCAEEB732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5F676985-27C0-AD19-AC2D-3EF41CF2BD03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B6871057-AB96-9CF2-CCB8-1319D2BAEB53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5EBB7"/>
                </a:gs>
                <a:gs pos="0">
                  <a:srgbClr val="F8889F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3E5D707C-797C-1555-7770-8D1C5E6B333F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1AE737A7-550C-3DBE-4D3F-EE0A27002122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50C0274-6AAC-37ED-A23A-00F1421BA606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19CC632E-8B68-53B6-FC8D-BB6F8C74E297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8ED7A5F-A606-F52F-6F50-09563503844D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60F189FB-6267-7E32-EEF5-42990BB79ACF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CAC94F8F-AE6E-1ED0-7CC3-25D6834DFEC6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BDF50B9-392F-C3F2-B156-69D29ED761DC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97AECAD8-AF12-FEF2-2280-735397779AB3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ACC918F-A3D6-E19C-D3FD-739D91CE0099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99A7872-3872-49A7-F227-01EA6494F8D4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7A1A81F2-85DF-0942-7EC0-ED621E987C78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47D75D4-84AF-1467-BEC9-139ACDBBF43E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719A371A-0898-F173-581D-0A3271A8A0C9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9E2460A8-E77E-D24D-8798-EE310276BBB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A10771CA-CD47-6B05-6B0C-990EAB4D3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5CC4C62A-B03D-BE00-636F-D60D532385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DF001032-7C3D-3490-0757-A1D33831FD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3A6BA9F7-D2CD-655A-2ED2-34D756BF6F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1FCB7F32-38F7-5EA4-B453-7065AA41DF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5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533C6A-D854-13B1-1998-B4EA6AF19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D9EE360-C2CC-83D7-86D8-DB8DA550412D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C54AD3D3-4ED3-DA54-B66A-8760101C6CBA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CA14B64C-FC6B-2221-EBB2-CEFCE53C1D9E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9F921816-9F84-E8E3-E14E-08CF89110670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D3A3168B-E4B3-B6D2-E6C6-C4EF48A529C5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92F76F76-4F5D-07FB-BA38-969D4E67E966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DA1FF7C8-9C8E-61B4-2E04-D2874AA1B08D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36000">
                  <a:srgbClr val="E8D3B1"/>
                </a:gs>
                <a:gs pos="100000">
                  <a:schemeClr val="tx1"/>
                </a:gs>
                <a:gs pos="71000">
                  <a:srgbClr val="CFF4D4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A3C29A87-7A7C-326F-D374-4692CCC6BCA5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E874B877-2135-1890-90C4-86FFFEB120E2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B3B02951-8519-AA85-0049-D2C656CF58D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7FAAF99-3749-6482-FDC8-257C651F3175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CCD13F11-C229-0A58-F8D4-BA9719C9ECC7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39C51D8A-A29C-BDC6-F529-501DF30A083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AF36991-038A-9706-FC64-0B651545E643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00E0F572-BBCC-C51E-B21B-D14AB8BCD63A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B348CAA-D77A-D983-9658-78FE9BEC9F43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107FF78F-5A33-BAC3-48C5-B65A15A536C5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4971F358-6EC8-EB5B-AFE9-575A38163A48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001CC42-3144-64D5-1850-97C4608C89D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6F073DE5-5615-4312-6BC7-0D630F8BAF1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61C3112-8D5A-0093-E40E-1D15B2A8A087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048FC2AE-C112-4DAD-FD25-F19C9F663D5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8EEC54F2-6D44-A98F-2D9B-80AF21A1801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1B8D5A5-DB98-BD72-FF3C-6CDEE436A6A9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E0192463-85FB-ABBE-1F53-801D0CEC11D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67B9D489-B09E-01C0-9A5B-96F62D11634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FAFC4720-15F8-BB45-7568-934688B78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BA8EDDD8-CE1C-CF00-4199-A97D75C669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6DED9B39-94DC-2B24-3217-AB97C3F1EE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9EE0C075-4EE4-A592-658B-3599BB65A8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FE4C6446-AEEC-D7BA-85D2-2A330C9699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10BEE3FE-CE77-A964-2677-E5D34BC07C9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8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AD8C3B-96A1-5C43-0130-CD7A60351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FC887A5-4137-2D6D-723D-77C6278BA389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B2645AF-5EF0-C06F-40D9-926A1A4C4C2A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29D0E8D-D3FA-309D-4E57-55AD7C93FFFF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80AE1E0-232B-B656-96E0-D179F7C0A771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6274CB-617D-25B7-C2C0-35CAF56B92BF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447220-8A53-F3CB-7FC4-84B0804D5B57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20E31D6-1C58-8D89-D493-7D0323A59DEF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A18D110D-DD42-C26C-9BD9-2B3E1AE61B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137B67-5AE2-322F-36B5-6A9796B98B6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80C76EB-0CEE-060D-7204-E90F908793B0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2945A002-E56E-5678-C416-288713BB030A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5B06CA7C-D0AF-7C91-BE5D-52A91F859168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FC25964C-9134-F8DA-6C43-8AD09F9B9C8F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97000">
                  <a:schemeClr val="tx1">
                    <a:lumMod val="0"/>
                  </a:schemeClr>
                </a:gs>
                <a:gs pos="80000">
                  <a:srgbClr val="C5EBB7"/>
                </a:gs>
                <a:gs pos="0">
                  <a:srgbClr val="F8889F"/>
                </a:gs>
              </a:gsLst>
              <a:lin ang="138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A893716E-86B6-1C89-5789-CC938BC6F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8A7B4A01-BBC2-EBFB-42E9-65B7E117A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A5811D81-DEB9-25B1-5D22-08A772EB7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19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07D37C-5FEE-EB16-C806-5483F455E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846802C2-BF87-F635-CCA8-98A177F486A1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4B9A92D0-0656-1386-DD08-F7C35D40AFEB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38D936BE-E5E8-FC02-B15A-4CEB10553370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DB215CFC-0BB1-2000-F124-4F4797772776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6ED2BE6D-CE37-59CB-19B5-A5DA702D75B3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57000"/>
                    <a:lumOff val="43000"/>
                  </a:schemeClr>
                </a:gs>
                <a:gs pos="91000">
                  <a:srgbClr val="C5EBB7"/>
                </a:gs>
                <a:gs pos="43000">
                  <a:srgbClr val="E8D3B1"/>
                </a:gs>
              </a:gsLst>
              <a:lin ang="21000000" scaled="0"/>
            </a:gradFill>
            <a:ln>
              <a:noFill/>
            </a:ln>
            <a:effectLst>
              <a:outerShdw blurRad="317500" dist="152400" dir="150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F2B8936-6ADB-6E54-DB9B-E6590850F89B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BF7EE4B-C5F0-7622-22A5-FB99AD60DB2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2A225B0-6671-2410-9E81-668D7842ED5B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4933D3F-10BE-BCA0-BAF1-0CD68331D8FD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DD9CBD9-D1AD-6BBC-A482-9D76B5512986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FBAADC0-2BF5-FF7E-7A43-D09C21FA99B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956F668-0346-B8F0-2695-B0FB9B9DB103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4B80F6E-6CD4-6185-F2D6-CA610ADB199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F64E68C-3465-509D-9648-5C605E0A90CE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40EF6E4-66D2-7E36-6065-FA3A8CAC6E03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FD6EBDBA-EDC8-555E-798E-F52A22B6FAA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D78B1939-D254-3268-C2F1-5DE4AC18ADCF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8F945D8C-0C76-243E-F71C-D28F3AF6C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B148399C-D28C-7764-1476-175AC6E759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DDDE9924-622C-AE41-CFA9-97137C27D0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6BA0C029-AB39-AA63-7F62-EA1933A5A6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2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B97C4B-8C5E-59F9-1296-A8781C135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D4B95C65-D8FA-6D4F-0505-9CC3A10A69CE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C05A0E32-0C1A-CF32-1038-26C6EC4E3BC8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71719E6C-9574-7EB5-5F40-37FD3C186B52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D5C708FD-BC29-9378-BF76-D5242BCF38B6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F881E1E4-98B5-3032-F533-6AFCF5F213CC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45D84951-DBCA-E4CF-640A-32B462ABDFFD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5EBB7"/>
                </a:gs>
                <a:gs pos="0">
                  <a:srgbClr val="F8889F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43190F7-35CC-F80F-D31D-A03022872BCC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199A94C-B14F-9443-C88F-5F341A45E06A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B25A887-AF60-EC37-4754-FF6F092A01E2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BE3D05B-0CCB-1B78-DA65-8A00511CC734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27B532F-1A82-BEFB-0CF9-2E5CBF94C261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D6C8EBE-9ABA-E6E5-7527-A80E8CA03B1D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313D147-23FE-D0B1-9515-C4C1EEBC9499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C36C2E19-08D2-ABF8-7C03-A7561DA6FB85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1803A520-C7BB-3080-EEAB-0E9240BDFFE9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8548418-319B-D367-7C04-EA36886FE1FB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B812EB5-31E3-60D6-C4EE-92D4E4ADA18A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A1DAEF8F-5631-0056-0879-5495334CDAA4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5CE0D5B-489A-B28F-AE94-540D386585C3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43D98AB-9FCB-E2E5-3CDD-9E7C062E5F56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49BFFC4-CA3D-20A6-3FCA-F36D86276167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11B34DF0-8AE0-6E37-ED69-38F822E05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2505FFAE-81E1-2693-2FDD-45B11B5132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F5779E89-0030-2B4A-B511-5BB7939185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749EEF42-AFA7-38BE-71E3-C244226353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111A3475-B0D3-3E9D-208B-C8B819CF90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7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C09414-1CFB-6398-765F-FF486A399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219C5F-1F9B-FFE4-EA43-4D69F99194B4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86453DCD-2735-495E-4EFA-D2BFBDC32DC8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28A64701-D630-5B7B-D66C-C370430E0BD2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FB6B8DE-021F-83D7-4EA1-1ACD818C701B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F2C025E4-4913-7D38-BCCB-01F436CE34A7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A51DFDFB-C974-79AD-6A6A-462E3D5F75C7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14AD18F-7150-C997-C691-C35BAA9D2FD7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36000">
                  <a:srgbClr val="E8D3B1"/>
                </a:gs>
                <a:gs pos="100000">
                  <a:schemeClr val="tx1"/>
                </a:gs>
                <a:gs pos="71000">
                  <a:srgbClr val="CFF4D4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FCC212BA-BC36-1234-8F7E-779AF6D52E5B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44F11288-A704-6400-AEC0-CE812F4FD31C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1043AF35-9BD7-10DB-4ED0-6321DB50D181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BCC3A65-7D6B-B790-18AB-C360CD8BC21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FE1AE338-640F-1040-EDF4-6AB1B7FE35F6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92D3417E-E158-3203-F515-DC8BF89036B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D6306E8D-DBC3-9651-16D3-E89906AE7E5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8139D96-7A69-29AD-BF01-0C5280F416F7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AA70FB4-25DF-66D5-13DE-23A9950EB55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C743B3F0-1541-3B9E-4C9F-69AC80BC6B3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3A645B38-A632-861E-1E54-549B7DF43B00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8CC4BDDA-E97A-D918-A24B-168D332FCD72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2D246F14-4C1B-0B7D-4A89-308D6AAC30F8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80CFDB75-802B-FB31-9A8C-9CE9C7164AE7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146A400D-0279-4BC7-ADF1-A6D42A70F1B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573A18CA-0A9C-6BCA-52DC-926677E5349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AF65A69E-603F-D582-24AF-2E5C8BDD7CFC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48F85ED3-2CC1-F2DF-C6A0-FEF8E8C368B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C09C6293-05F6-B91B-FCF9-F4E1F4DBEE3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13CAA879-0C60-484B-BD81-3161065A5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98012E31-6EA0-7B18-87BE-DF255C2EA1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B33E5F8B-AE46-9781-5CC2-D99B1F30EF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1AFC0004-149A-A442-BF7D-B7AB8E44A7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3AB9DA74-C34C-226F-00BF-B8044F2765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8D8DA7B6-E18C-BA37-740B-8346C20E5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1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0119A8-6170-9A42-6B7A-C139729C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A7CBF79-4ACD-5606-7BD3-ACB31A413738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5BBA847-0457-2FC1-162C-E2A53C170D79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0C7C446-05C3-C8C1-70BD-90FAE2350B6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6C23A6F-FF3B-773F-FCBE-2A19468A80D0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69A4B9C-660A-9968-B481-674D12B4605B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25C8E08-3EE8-86F8-F7E2-B0D2306D2C3D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CB48354-7119-0014-8582-2D26EB8B78F0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5A010857-7069-0D9D-2144-4F5E3B0A924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2D6217-4BED-A1C3-2394-EA8E2A20D46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C02BD87-905F-D259-0B55-2BA4F210CD4A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A445068F-3F5A-110E-ABAA-099BFEF56B92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EA979396-7462-4129-4592-5DCFE1FEC10E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D3182580-18CA-AC6A-1488-84554670AAA0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97000">
                  <a:schemeClr val="tx1">
                    <a:lumMod val="0"/>
                  </a:schemeClr>
                </a:gs>
                <a:gs pos="80000">
                  <a:srgbClr val="C5EBB7"/>
                </a:gs>
                <a:gs pos="0">
                  <a:srgbClr val="88D3A2"/>
                </a:gs>
              </a:gsLst>
              <a:lin ang="138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68F37EC3-8AA3-5DFD-D6AF-276B06757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47F58048-407D-3516-9836-7702096E3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EB9717D3-61CD-7D48-7177-AA0837AAD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701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4ADA52-9E8B-045C-0AE3-AD5E16D05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BE339F58-45F8-4AFA-7DA9-8073DCA60466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826E6EA1-26EE-3822-50DE-ED9F51177D9D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AA6586F3-C4E2-0A97-2F44-284C39BADCD0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A0698AAC-5BCC-2D87-3E6B-95A928312E7B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3737D64F-BA80-4BD1-D3B6-1B275280FE37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57000"/>
                    <a:lumOff val="43000"/>
                  </a:schemeClr>
                </a:gs>
                <a:gs pos="91000">
                  <a:srgbClr val="C5EBB7"/>
                </a:gs>
                <a:gs pos="0">
                  <a:srgbClr val="88D3A2"/>
                </a:gs>
              </a:gsLst>
              <a:lin ang="21000000" scaled="0"/>
            </a:gradFill>
            <a:ln>
              <a:noFill/>
            </a:ln>
            <a:effectLst>
              <a:outerShdw blurRad="317500" dist="152400" dir="150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F478893-BA20-6577-3FCD-C3899D3F66E0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4F8498E-623F-2525-A27E-2367499A1AA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5EAE1FE-21C4-AA69-06A1-4A7A963655B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A938386-A724-F0E0-F351-0E7C3AAA34BE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8453839-794E-4954-830F-8A86E4DA193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8D81DC4-F82C-2604-1E23-E809975D7D1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0F86A19-BB29-1950-74DE-EA944257BB08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111FD5B-7F47-5E6B-2B59-18D40D4F6BF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2016EBC-E1CC-2C1D-E468-83EEC757FFF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373F926-1017-B46A-BA31-B96B05734F92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EEBB3EE-18D3-808E-F608-7F9CE80FE8E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15C51DC-615A-081F-B35D-4552D468A40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3ED7812B-2E1B-7D07-D61A-E6E3358B8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27BDC4A0-14EB-8278-9585-C33DCDB5D9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459546BC-4645-1231-5BB7-F3C1349FD4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4519C68E-3DE1-D964-6987-C711188D01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6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 Black" pitchFamily="2" charset="0"/>
                <a:ea typeface="+mn-ea"/>
                <a:cs typeface="+mn-cs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3B21AA-88E2-547C-9346-A79EA08D1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B8C6400-2C60-4A46-82D1-49EF4D3FFE2F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A97E2943-F25B-9BC0-4340-84E10463E72C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C802F027-8B48-B6FA-EF87-B6FDCF804656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1EC79B14-D2A4-EFE2-21EF-16A5126B2008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A3241AB5-6225-1728-C45D-A9DA13B7DED9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87474BE2-DE8E-ACCA-7690-1B8CFFDF71F0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5EBB7"/>
                </a:gs>
                <a:gs pos="0">
                  <a:srgbClr val="88D3A2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3BFECD3-CD45-7CF8-CD7F-352EA3ED3ED5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EACCBC23-A166-0ED9-F9AC-0AF8DE3BCFC3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24DA99A-48EA-009E-3538-C2CA1117189B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96403A8D-88DD-A52E-5193-68BDCD156E36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16ED0769-15F8-6370-F94E-FC3CBB9F3351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94FA01A-4A8A-A6F6-A1A5-56D20AAC01A4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A82DA9A-A457-2EF9-6CF8-0AFB17F328C1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0ECF4EB-5243-5B1A-50E1-235D871B1F42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93DCFFF-9FFB-EFA1-2963-10914F266D17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C280821-D539-052B-3E13-10E993D77D35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5D72FB8-163B-E797-5FB0-B7B2CF15D908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FCAE7670-6C20-E49D-F83B-6DA773D3CF9B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76106F1-2DEC-334F-8092-A6270103085D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4D04E17-37CB-B919-C644-D8602E62442C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25A758BC-EE36-96A8-E16B-D0F7781688AB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77429B84-3A74-15F9-D8EA-FD0C1D98F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6C3D0B67-628B-8689-5804-DCF218EDF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10D252C0-2B76-88A4-B852-E82A4FEB00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BCEA0F38-CEC1-2A0F-9DB4-FCC19C49CE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94FB89F5-3287-51C5-3539-A546F5C76B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6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A97FCB-0022-E45E-129E-DC17F20AE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35C383D-F89C-3161-EED6-DBC6E55F9BC7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3EAB6262-B321-390B-AD8A-0D9531C7AA80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978DBE08-945B-E034-B428-00E6D63067C8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EB6A67B-C364-D332-D6A9-710BB5901D9A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AF9D6738-E14F-B79B-8D6B-E1FDA6B32CB5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F23A6FFD-C668-82F5-384D-D2E2C37B1F81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A68FA44A-FDD0-9B08-1991-AB081669336B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BBEBB6"/>
                </a:gs>
                <a:gs pos="100000">
                  <a:schemeClr val="tx1"/>
                </a:gs>
                <a:gs pos="71000">
                  <a:srgbClr val="CFF4D4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B9A96142-9300-2242-1062-690824CB345D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6E45ED8-FD9C-D2D7-31EA-EDB27952D907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A0CBD2A-1098-00C3-4559-305422CC6193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90F8AF89-DA98-5747-C897-370F4E48073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E6D11011-4E33-033A-EA21-F39AB76279EF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3E9B8B52-8399-3E3A-EC47-90777ACBC63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E3B9764-BDBE-1B88-F2BE-59D4711FF295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0759E04-F31A-CEA8-DC43-54DC7D83B228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7D8EC2A7-9A91-DD18-4E16-1CC10897984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015D6BD3-70A7-1D7D-920F-C6D6861F6CD7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A3A9CC85-AE11-6968-D212-F861FD6100E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DF945A5C-8852-A948-F527-8A36C5552067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EEC94F6-F537-8E57-4D17-6949E3D07D48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EC1A5812-988E-BC54-97DD-13C67975A84C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2BDEE391-C126-B6DB-2AAD-D42C42F01C2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2EEAE0E3-9CAF-EB2F-AEC8-ACF8C8CF21F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D472DDE-3EB6-C74D-DAEC-E5BF1748602F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6F8E0FD0-9D2C-C40B-CF2E-7AB0E3FC191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74BA4F9-58D8-1FAF-ED89-573FE8FD5CE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0794146F-7CDC-6B26-BF4B-E574AC8CF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25E00A66-23A7-BBAA-5A07-A0D5FBC30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C6FFBB3A-4838-700D-656D-1FEAB514B5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7633C61A-137F-BEE2-12E5-FEFB86D486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78157CBC-BB18-C5E3-3817-F709C05454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122C4E26-1E0B-6B08-786E-1E588AFD4C0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2BA0-F277-CEFE-BC68-0DADE64D6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A25823A-0361-B83B-144A-A267A1485969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5819D88-069B-A0FB-EEA8-B47973159F09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939AD7B-CF4E-E546-AA12-E0E65F9679D8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DC07350-2AD2-D028-5953-1CC892AFA192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CC3EE79-E9EB-3BC4-43D2-2650CFC8004E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FA9BC3-B2E7-BDA7-A0FA-DD14B95DD8DA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8565A2E-110F-F803-DFB6-B64359615548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DF29A652-7C39-756D-EE0A-BF28AD3EEEE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D970C7E-ABE7-6B0A-A5D7-4182417262C3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54DC6C9-5C22-6B5B-56C5-900EAB58FD9D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8C51BD4C-878B-51C4-1F9F-18E1866E3236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980E04CC-EB76-3C22-C4CC-AF7BAB3E585E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05EEF2CC-12BB-EF50-5FD4-2394D9A1EE85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97000">
                  <a:schemeClr val="tx1">
                    <a:lumMod val="0"/>
                  </a:schemeClr>
                </a:gs>
                <a:gs pos="80000">
                  <a:srgbClr val="C5EBB7"/>
                </a:gs>
                <a:gs pos="0">
                  <a:srgbClr val="88D3A2"/>
                </a:gs>
              </a:gsLst>
              <a:lin ang="138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E1D84C92-6CE8-E2DF-CC12-70F1F4F98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7152FC75-F6E4-BBCE-2F27-A701241FD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AA33F02C-2E31-1ED4-F012-6FDF81F5E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272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885710-155C-094E-93A6-B77F11EFD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E6EEAB9D-147F-0AEE-4F3D-BACCDB6A3824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CC9A1FB1-163D-D0CE-8FAE-9B4BBA296A7F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F6E990C0-BBAC-9EF3-AB62-92FE179D37DD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24806DC3-8EFA-2AAD-02EA-EA4DD39259D5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D31EA056-CF97-0A65-7D75-7EA7A27CBB92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57000"/>
                    <a:lumOff val="43000"/>
                  </a:schemeClr>
                </a:gs>
                <a:gs pos="91000">
                  <a:srgbClr val="C5EBB7"/>
                </a:gs>
                <a:gs pos="0">
                  <a:srgbClr val="88D3A2"/>
                </a:gs>
              </a:gsLst>
              <a:lin ang="21000000" scaled="0"/>
            </a:gradFill>
            <a:ln>
              <a:noFill/>
            </a:ln>
            <a:effectLst>
              <a:outerShdw blurRad="317500" dist="152400" dir="150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4695C74-2782-73B7-D45B-9DA3373BABD1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80BFD12-D5F1-A443-D5FE-0AE84AFCA88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07572FF-C1FD-C5D0-B0CA-0C05CB4EECF8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6043FE4-02B9-9726-6841-3BFD333E826E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25FEBA4-F326-3699-F6AC-99202ED2AA3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D05B80E-AC24-549E-63DD-4FBB5A2BD9D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C7F4EA8-1915-BA1C-0EDF-DE9EEA153760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3490509-2ADF-5586-6394-BEF894774708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AF16B86-3AC2-17E7-E0DA-E00E93C6558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678D35D-D444-2381-B33C-B5DBD8FC2772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6CA4F8A-911A-DBA9-12CB-B0E51CCEC1F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6002E97-6397-719D-3510-762CFED3858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54A0130C-7CEA-AA5C-82C1-C5A3C6B48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F81F896D-FC47-B817-D02C-6400E797EF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73233EBB-CC81-BF3B-10BB-8DD03FC7B4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90011DDB-FE31-29B0-47D3-975CD2D97E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7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5B31DE-6852-1417-C8B0-F0076C2D4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9A90CD1-75EA-563A-30FF-D78A6FD2B9B7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B0F8A10B-FEAD-BC17-402D-3C79D28869B7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A41D116A-DF9D-F71B-C5E6-A80A679C9F3F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79FED1C8-633E-7E74-AB75-95C58225450D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47954C3D-6D92-6589-35FC-EB867C20FBCD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14DA2941-2794-5F48-AC26-C3D03C05809F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5EBB7"/>
                </a:gs>
                <a:gs pos="0">
                  <a:srgbClr val="88D3A2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934296E-21CB-5616-671A-E90DD03741A6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47B0F98-BE86-0DC6-A6D6-64D02A4C30DC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1A539B37-D72D-DF63-71E2-9F62C5713B13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C3C27098-B786-B244-25D6-733A00E29489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772DB886-79BE-CFE2-5A0A-1E949533ED7D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5A6CB60-9325-E01C-5E99-CF3E01950772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EAE0634-EF06-1969-56E2-BBB8A0C9AF74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852B545D-3D63-9736-53CB-36D81C16AC01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FD564C4E-16E2-0958-1A04-6618F466182E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1924FD1-4A3B-5F4F-2E33-87375EB0EF11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D5719FE-7E41-99C1-FF46-5A24EF8F3297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2182A13E-18B5-C9D4-25CF-BE1090554D53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540A1B6-DB32-FA9C-C4BC-B859639EF1AF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F69890A9-39D4-FB40-2614-7372FD2F715E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CA64B72-C997-F544-DA2D-2CC195C8AFCC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C02F1623-324A-C9E0-1329-368AFBD98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3E00FDEE-1ED0-4443-44FE-1511BA025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9B6E0B6D-1251-C71B-03F5-F828BD4576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A16C5BAF-2FB7-C496-1207-8DBB4AB94F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268A4819-A176-8558-6D39-569A79934A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1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02FCF3-44B3-1577-A7C5-DB5F27D30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4B5A89B-8000-E3D6-6AA4-141CF613118B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B461DCFE-829F-8C82-6E5D-1F6C63886861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8AF7F779-57EF-0B97-112E-9DA6796A29C2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68D98AD-659B-BF9A-C87B-4610E0951D65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D07828DB-CE6A-338D-530F-DF88470D50FD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BBAD971D-C806-FA10-BC34-D3B73D354611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5BFE6FF-B54C-01F9-80E3-594002650699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BBEBB6"/>
                </a:gs>
                <a:gs pos="100000">
                  <a:schemeClr val="tx1"/>
                </a:gs>
                <a:gs pos="71000">
                  <a:srgbClr val="CFF4D4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83D02F3-6D93-8160-FC43-A67EA1DFC5CC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C08D3A96-F204-76B1-7906-A7029EEDF12F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CA7CC46-7169-B419-D56A-582CFD14561A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DFB569F-EA75-AC60-5AF9-1B88BBB9ACD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A071B12C-5740-4FCA-5922-FC6BE9A18B0E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F912FEBE-34B5-BEF8-297F-E91A33B3722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335D3DE-8D7F-F50E-F697-D5ADFBFC0C8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796B84F9-5BBF-45FC-E51E-07479717B2BC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ED34DA6F-DCD8-3B13-AAA8-1E8EE3FDAE39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AE5044CE-B2F4-0100-5EFE-BCCDA13A54C1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B87F3EE8-E85C-DC6B-D40A-28C08CD0D518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408E28B0-4EF7-2E35-70B5-581209143FDC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8EA50879-0463-49CF-E6F6-31DEFCFE027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F83E6BE6-51BB-767D-4ED7-D315D75FE3F7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FEF9AF9D-68FF-1225-B6FA-57649A4257E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96C54DA3-0863-828E-72D3-9F748B1D39C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6FEC3AB6-D13A-E3F0-7B53-BA971289A23A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E11EB67E-41C4-BADB-930F-E091EE5EC63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DD9D8B3A-CE78-522A-C6EA-C5AF3CAB0F0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80725496-C695-33DD-4113-C6CE74DE2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11C107E7-44F2-97AE-0905-015D666D3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EDCCE9E9-A1C7-177B-C554-5660F705CE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A2E3E391-A351-3A5E-7F0E-53D3907F19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BD306DA3-26AF-E3EA-CB52-DFE00BD0A8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B5062192-96AB-77E7-C117-F180B0492BB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6BC3A5-EF5A-1F87-9CD3-CEAFA31B6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288EECA-3F59-9AF9-22A1-DE1FFA7FB7A6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4CF875F-15CC-59C8-3027-484D15613B40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BDEBEA2-B2D4-D9D2-F384-25A17C98955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C920EA1-9134-DB9E-2BEA-D06F226D8EF8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C6ADC76-8D78-7D96-6F03-0E59F72E10B1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D1D08F-4BEF-7828-F6F8-414596B88870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36AF8EF-8189-6172-5895-2C8BE1359271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5C4F2EDF-D72A-7CF2-8743-00BD16D8313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C1D8A8-A8D6-37EB-71E4-ABB5B716986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67A76B-6A0A-6A00-EFA3-5592F1D968C6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1C514873-DF32-4C84-5387-A45BE24A3C9A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7323ED3B-B6F5-9EA8-7BBC-BD63BCA09597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233E81EC-A18B-37FC-F912-560714C763A0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chemeClr val="bg1"/>
                </a:gs>
                <a:gs pos="100000">
                  <a:srgbClr val="5016FD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430D6596-1878-770C-DDD1-ED7BBFEAE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291DE98B-4DD9-39D4-69F9-CB5340002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80AD5100-5E0B-0E4D-1996-017C6492F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701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4A3FE5-7221-07C4-928A-7DCBE12DF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1F2059B4-19CF-6C57-5480-2831C9CD58A9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066461B7-45FB-6DF5-0382-7AD9AD73DAB8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07A42419-9657-57FA-77F5-AB937CBD23A2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B1679731-0B2F-19F7-E009-BC244FF67018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40D651C-B467-4760-7423-DBE9C71934EE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71AC1E1-E23F-453D-0591-92999A1D8F65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4D1A785-8F92-DFC9-2918-8FD8169F67D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FAC402C-E0EE-B2DC-455F-321902A024A5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529D995-BC8D-4E28-A740-AF77EF2F1E54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51489C4-3FC1-5413-1B48-D5A84BAC889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67B9A88-0FC8-A6D4-0F81-02B5DB263F20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8D957CB-89DC-26F5-ED96-59B28FF41764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DCB04BF-7387-43CE-7E61-834C85ED6377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C5E530E-AA33-5CFA-A0CD-B36F6E9C18F9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2CCDF64-C9E6-B435-2AF5-0CACB0BC7D44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45D624B-9D81-76CD-6BF1-51C8F030E9F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4950A5B-AB9F-EBEE-AF35-8F1CF3D89E7D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D2E172EA-E16B-10D1-3872-09631411D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DC828E7A-E77A-629C-525A-5591EB4EF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37B165C-5E61-A6F5-D338-9AA325078D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B96AF12F-D78E-FC61-DF80-683F91E477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5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36ABF2-7F8E-6BE0-D37D-BB119A5F6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D1AB6B4F-9AF5-8B88-4C1E-BC50F8A25C57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31999716-46D4-E579-DDFA-D74BB2368E82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AD593FC3-C694-9E8E-9521-09713C2A942F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8F909491-F7DC-47FD-BA5C-863C6FB52C32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D40D101C-79AF-81E2-5536-D00FB6F0F474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D1A1B747-7921-178D-C720-6C23A7DFE590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8B5FE"/>
                </a:gs>
                <a:gs pos="0">
                  <a:srgbClr val="5F2AF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C58C326C-1B93-6791-09FD-5FB859B0AAC4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4DAD197-0F54-3094-7355-A5E0089F0C97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32A8984-A7C8-16D5-CEDF-8AEE1B3B863B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D4F3146-E96D-D0AC-8532-9F64E03FB540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4C7BE8C5-81A9-5F1A-A177-C77B1D6FDFB6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2B38510A-14B7-54C0-E216-BDC4965A7BCB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1A81802-4216-485D-2C83-8D21F53BDCE7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02E8B65-C170-563B-1A86-7422EB078267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DB7B3A6A-0697-2353-28CB-CE8D884D17A6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1248542-CA29-9C1D-98B3-4F1455461724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3A5E2AC-C197-C093-D998-A4785CCF615C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C591B91-CAA4-79F1-5552-5DDEF4E8AE6F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695961D-1FF1-365B-C63F-DE5CA6B40C69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DA41428-687D-1434-B28B-D7F6145B9E60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F930270-AFAA-5CA7-B8E6-012EEDB76789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7957C629-7A35-FC23-66C8-1634E6A0B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E5878121-D871-CD6F-655E-FE7B068F6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F500ACAE-524C-963F-0EDB-731717A698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4DF8EEC9-543A-CC27-ECB0-0A742CC599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445AA863-FCF4-B087-A703-6807DECB2F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9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FF48C0-A60E-3EAE-B955-5A019A5DB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31C0A39-F3A1-E6E7-EF75-8DA0558689CE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ED4EFD37-4609-2DC3-685D-03A8361BAB71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37F5B843-7BEA-2AE8-3235-0E8B297B212C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A1A8DB8E-5B86-D949-F718-E271995AF935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D9B80738-F5F6-E12C-7ED1-26D70A14F10F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0A872D04-9784-EB86-93C5-64BEB94A05AD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CA864BDE-0355-E13C-700B-3A64EE73DE14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100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268F905D-3FDB-801E-B38A-317B716EEFD4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996EB5D9-8FF9-84DF-5AF7-C0C615B06B1C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405AD597-EAA6-9F98-58A8-DD4E1B9E3522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B7E0F5E-2F52-EA54-69D8-519371D1578B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A2CF4FE5-21EB-9C42-5336-CB54ABA8A993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AC672FE-7AFA-772C-886E-2EEEF542309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258E23B7-7D80-F9AA-F35C-65141EA8915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F37768F-06F2-AC72-FE3B-24E74A9B7548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68AEEF60-F9BE-A2EC-4689-DDF72A96B176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A19B920-474A-2569-FB6D-92956A8CE9E0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EB57774-F702-076B-E2B6-3468F763BD42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F2AD637-1FC0-5489-3F18-EEA453B0095D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E881A1B4-52F3-F4ED-DC63-ADB3F14DF99F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7B7D1B7-B9EE-EB5D-6BE3-77D6A531057B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47213D33-2877-B6EE-336D-EBDD314DF0EC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CE8E090-FB5B-8E8F-90EB-CF976AE5A16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5EDDC13F-75ED-F62B-CB49-D8FC45540677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5862BBF9-0694-A656-9B71-E6E985DB626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6C23AA80-BFF8-ACB4-E732-00937FF25BF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96D02117-C2A9-9ECB-157C-D94F1CDBF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26C154CC-D7AC-5F4B-F47B-AA55A659D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6F222BEF-35EF-AC70-17C4-D8DFF4E241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32C7EA38-30EC-250E-F253-6E3AC09C21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4A97C3D9-E1F0-F7EE-3C2E-B4E4166D06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8A8D2CFF-A150-84A6-294A-0372F93ED07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80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811B76-C7E9-A224-4892-29F7E01D9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5C4EC33-90A7-AADA-5AA9-EF1B29B27B14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E4402A0-A715-B27C-ACCB-8EA750C5456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9AB31A5-CC34-C561-034B-417BDB6D6A18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A2F517B-A161-6AD1-47F2-3E0717E99C10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1433F83-CAD0-4831-1E40-F8966C6EDDB7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CAF3DC-082B-58A4-942A-6B6D3E36D650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F391F74-A9D6-6EC0-313E-FDF4CDB3E336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DA1BCB65-1CA2-9CC8-BD66-3210B6EB711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66EE652-09C2-6082-73CB-64EDCD88F6A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84429C2-B3C6-A1AC-F230-55AFBBD3D75B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D405149E-3503-BBB4-2B15-4042DAA0ECE7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A39C1B8D-1DD3-3B5D-F104-187AB0B180A0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115C3A10-928E-5B20-B2B3-820E40424C0F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97000">
                  <a:schemeClr val="tx1">
                    <a:lumMod val="0"/>
                  </a:schemeClr>
                </a:gs>
                <a:gs pos="80000">
                  <a:srgbClr val="CCFFFF"/>
                </a:gs>
                <a:gs pos="0">
                  <a:srgbClr val="F8889F"/>
                </a:gs>
              </a:gsLst>
              <a:lin ang="132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A1B2F7A4-0124-C404-4C7D-9B42BACC0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E1322236-E5F3-2838-8C1B-FDFD334C2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4103AFC8-9EB9-3135-5843-0A9FD972E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193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DB1140-E59A-5F59-7B32-C80AC37A4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BF04B0A-C131-638E-EAA8-8A1D7B726114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DD09476-853B-3975-64F0-A25136E3C056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92159F9-EB31-F396-7311-537C510515C3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A8BA50D-04C0-6DE1-AB0C-53EF7C5985A6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00487E-22FB-7B99-09D4-D0F2482B3685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B2AA48B-5A52-8838-6F13-A552B83DEA21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4B68581-2A75-FCA4-5332-E4664DBCC2DC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AC8CA2CE-583B-60FD-25BF-09FE547E1D3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B5F019D-37BB-EF30-4F1E-B0DAD67D57A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1F9DC0A-941A-9688-167B-35C2434C3C07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2D8E469D-0C72-D424-371D-EFC5FADC8DFA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01B0792E-22C9-7D26-DE51-38C8661B1D51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5CFF3351-DC2A-CFF3-BE2B-CFCEC9EF70BF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chemeClr val="bg1"/>
                </a:gs>
                <a:gs pos="100000">
                  <a:srgbClr val="5016FD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EA635B8A-630D-7950-0A58-1D0965C66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FFF08C62-839E-5BFE-E22F-E07F48828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8F07A01C-F373-62D4-5B7B-576F3C41D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491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55FAC-A679-0C8F-141A-01454CBFA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2C017984-7F3C-408B-BC4B-F72071680EB3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CBF58786-8219-E42E-7E73-3ED7F58EDC50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D94C3D21-5E7C-3FE1-B213-F215D7623AC6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7B14FD67-1998-8DD2-4E41-F384630F99C1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6090330F-AE23-A029-10DC-740FBF22AC69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DF8FF6B-6F61-D887-1C3C-719AB3488704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981D64A-D0B9-1328-A1FB-4B6E69F6057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521F850-A3D7-FC05-BE2D-C11CA71A7595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AB7C09D-199C-5169-7E22-347B99CD5B4B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6D93C8A-B33D-D8A3-AAFB-EBDA3FE90DC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598D7F4-5B46-A78E-DB2E-3F0BED16907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277FF49-624E-B983-6290-1609D7084196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E38161F-FCB2-C749-587F-4C352AEDDFF7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9297E74-DE96-34BB-2EAD-216F0CD67EC6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A0230B5-06F4-E18A-8589-47710089E2D8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1F25C3F-C460-7E89-BE8D-E44C17DA4E4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FB7A734-B3C4-006D-AE77-DCD89B2EF1B9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629857DD-8B9B-A576-D690-E69187291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C4BF8709-D1CC-8170-DFEF-9FAC0343EF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94A527F3-B588-E8BB-4238-2EE429E506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F980B3E2-4E92-FB86-4655-D605471BEC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7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032AA8-2B65-0796-380F-85EB729AD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EB9C612-3814-E6FC-05EC-2335E1512863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BE884B4B-3DA1-8AE2-CBCC-B645E0670ECB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C563A182-228D-1B13-0FAC-A2FB06ECE2A0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CB45D624-06BB-AD61-A613-EEC2C8A50BBB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CB7A0E20-6AEB-1BE5-15D4-CDF90C03839C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5204137F-802C-1C23-907F-7B4038632582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8B5FE"/>
                </a:gs>
                <a:gs pos="0">
                  <a:srgbClr val="5F2AF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47581964-C20E-61A9-1A3B-EBCB0E85CA72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B18E12CB-B53F-D89A-9037-2714CD7483FD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9EB8A5D3-0972-1F33-EB00-417B3E67FB4B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1F2A667F-7E7E-F280-36A7-F7A87E9E97F7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6983AC04-687F-1F5B-2CE1-0DF7BE7D8CD0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65EAA7FD-CAB4-8995-0827-635D18B9EA1B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0B18886-F52D-B6CB-39F9-8040628A7476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F152106-5261-3F00-88F1-A523CA6EA990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4013CA84-34E6-5CBB-D267-549330EA9721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EA0FE78-E260-27A8-F2C4-B82CAA3276EB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3381B88-5942-55B0-2B6C-AE89E7260B64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6F25FB26-BDCB-3FBC-776C-0E2B1B19C5A4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88B2B35-D286-5E21-D40B-7043204CDE95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F177D4F4-21BC-C24E-C249-A63F5BEB7469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9F11ECC-BBF0-DD63-C2BC-F9E02A00081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5E6DF8D6-7E99-ADC3-D5AA-2C8EFFCB3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51C13939-D87E-A4B1-A0FF-7971B72C2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52139544-A5A3-5BEC-1CF5-0EEEE407BE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68BC9DA2-539C-94F6-4072-3C0A292CF4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6725ECFC-6DE4-3A32-FBAF-9619F24D41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0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68DCBE-630D-6D6F-2E3C-FDAB888C2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BFC4EC-FB46-4E22-7F34-BD9DF8C61999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5187F123-038C-9163-3420-F3900833E0E2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2A18D1C6-D0E9-EC17-8F78-D69DEC6AE69F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84ACAED-DB77-CE44-72A0-CD9B7C8F4AE0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A6E54B88-2E9F-A530-AF26-8F65F65E17F4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58C8D2D9-7489-7A5F-BB66-FCC25A1F0040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2F9E5A4-20E2-8726-ADA1-65035667AAB2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100000">
                  <a:srgbClr val="5016FD"/>
                </a:gs>
              </a:gsLst>
              <a:lin ang="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648D657E-C896-8077-70AD-D260A7BE302B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733BE3C1-7DC7-9AE2-361E-3C3E09C9AA24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549DE8CB-50AA-27C7-D834-018FCE7431C1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DA0E62ED-1E91-9A21-0122-3AC792DC8AB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C369251E-B40A-A80E-BB56-61BB08D30582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721842A1-E2CF-261A-12F2-BFA0F1D8F720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2F4472E4-8B3B-19F4-5010-C75BC0733B2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05BE0EA9-9EAE-E124-EB37-596224CEDFA4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317ADF1-83AD-87DF-FBE9-A701CA39CA64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D5DEF501-0025-A732-DF5C-BEB3667061B5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F47AEA54-7DCC-9D04-F841-4DFBA1D4D71B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D3E9D74-CED9-96EE-9789-9130C6D19587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A5D1E513-1754-A6A2-9B1F-C57AACF2C6EA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087AFFD-4E76-1029-FD08-BF4751911ADB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EFECA1DB-4559-CF28-1EC3-0771F1390C3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3BCCF93-6DD8-5A49-C323-71F261E4025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7E52E9F4-8A93-EC85-B43B-F5942B81F6DD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7719B2C4-FCEE-1035-AC4C-F0DBCFDE385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D933CD5D-31BA-212F-1712-829DD4A3CF9D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85C9C355-3C0E-478A-ABFC-205E0621D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71AA7453-9DEE-5B0A-497C-4302EB0D9B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CE4558AA-C03D-A9E5-EA04-93A835FE5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405F2169-BF0A-223C-55C7-A421FC4360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BA8878DD-5860-E69B-8E21-2F03AB885C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5D0AA391-C394-0201-90DC-FDCB94468EF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5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951DC7-7CC3-B3EF-E76E-6D4EFE1A3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7F40C29-BA21-202B-EC79-8E7EF6BAADD0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1CE51B3-FAE2-4C10-7CDC-80222D1B114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9E3FDE9-62AA-C381-A44D-3E7A5B70762C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2F0208D-C245-3873-A028-7A1177D5095B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E678B6-53EE-7FEB-C48D-4D5DF8015CBC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255BE3-B426-294E-72D7-EB633F184DBA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D40DC9C-9183-A455-89D1-46A4B167FADE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392C6CD0-3CF3-F566-73A4-A6F4881DF7B6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88E3152-9155-0D2D-0231-F896BFEBD83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C73F5A6-EA66-0CDE-3DB5-D48A6F8A0EF3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4B0BEFFE-F5BA-57FC-2D58-BCF2CB1A769A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9D9D7408-D081-E1B6-4BBF-0030EA4C1B2E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BBA416BB-4E04-5CD6-7B24-8D68B9EA0353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rgbClr val="CBEEFB"/>
                </a:gs>
                <a:gs pos="100000">
                  <a:srgbClr val="61CBF4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A162B79F-F286-4F09-DEEA-651B0529C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C9A9578B-6E5D-F208-C7EF-FE45F29DD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EA9C8315-22B0-3BC8-9D71-20A6AFD3A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940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C93425-E3DE-39C6-19E5-5066F3F3A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3607D4E4-63A3-E717-7755-00D6140FBD31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0B07BF71-4353-34F8-DBBC-362330F11BFD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719F8E7C-84FE-8894-5EF1-03F1FA03EE2D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33556D73-B3AC-73FF-AE8B-65336608F77E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61CB69D4-803A-2C10-9B01-04B92E413D3B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73000"/>
                    <a:lumOff val="27000"/>
                  </a:schemeClr>
                </a:gs>
                <a:gs pos="100000">
                  <a:schemeClr val="bg1"/>
                </a:gs>
                <a:gs pos="9000">
                  <a:schemeClr val="accent4">
                    <a:lumMod val="60000"/>
                    <a:lumOff val="40000"/>
                  </a:schemeClr>
                </a:gs>
              </a:gsLst>
              <a:lin ang="102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1841084-27D8-2A9F-F6E7-FEBAF15CA1BA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17947EE-A3DA-0092-B2EB-A96715C479C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FA94981-AECE-D7C2-B2A8-081BA2CF6020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A5BA204-6AC3-020F-DE08-9121579949DE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D820BBE-1D5C-24E8-6533-F00A6E3330F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9E65415-AC57-F7F7-00C7-BE334AA6B01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D05C267-A93E-994C-AE81-80B847E0B1D9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DD3D1D9-CC0D-AEED-E124-0DED8F6EAFE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7D31696-6A95-25E8-05F7-8D7F61F0268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C96F731-AAF3-2CF4-A826-E7FDC2AFC44B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7A461E0-A22F-825E-31F0-2A900ABC177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05012D0-1836-74D4-8A90-5E28FE7AED13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80BFA643-0213-CC2C-D9D7-5EB27645E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917F9172-4CB0-0529-E663-0423B23F6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56B3B20-E4F9-C51B-B9F8-6488EB4B23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A5A87EC0-3E95-77E6-DD73-9789B4263A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7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950B42-C7A0-C738-0303-AC8ADC0DA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A8F472E-ADA5-BEEA-DC8E-CD40CB9A1D90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E2AF72BD-C67F-AC88-658A-2F7BBEE687B3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3B5D1A81-846B-54BB-BB53-FF674320B277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8D194A9F-BCE3-41BD-9098-DCA246807D57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24F0C194-D717-C382-2FF5-94240C6B4592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EA7745B8-7A3E-5D1F-3BD1-3319BCB83D51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2EBFB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835ACB6-2FBA-146D-6987-7D1D0BDA3E95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24C299E-4484-ED72-1C9C-BD45A73329E2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1B1D8B6-942A-1B2A-8DC3-8F578AB83D02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1B4C97F-90E4-0151-B738-AC011369623C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E72F39D-E203-236C-0165-A948E7077A55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6AFA9DB-8CDC-B089-F014-7F48ACB877F7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EF33D9D8-D036-1CDD-7236-197949E3F445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636BFEE-5BB8-0685-6E44-8C832C56078F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92592E7-D213-9055-25FA-0DB0A4D9DB56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6416B45-A092-B2D7-7B9F-40D44E77C4DC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4203E3F3-4086-48B3-93F5-CA0C8E711ABA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63C54449-0E85-5E26-6AAA-5BEB33BFC0DD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61A596A-BBD5-6BE4-16C5-325F70CF973B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D83C22C-509D-D51A-3CA9-A0E7FFCF285A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15EDCA3-5CE7-8A1C-28A4-53E2C95B95D9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01D55FE2-F168-D44D-8B29-ACFA4B76A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C88CBC2E-9464-45ED-7BE1-A00273EFD3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B346E0D5-4772-64EB-F47E-1B461BC0FB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1108F555-2AD5-9587-222B-FA85B3E01B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664EC040-438A-6086-705F-4E72FFC0D4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857A3B-9A1A-B157-251E-E003B3A04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8F704B8-1871-BED7-4632-11956CA5056B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8ADCDDB0-A0F0-CE56-83EE-F9603E871210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ED747E87-54B6-025C-1A43-18A558552D63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5E57485-F277-6704-BAEA-C01D4E677419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2D5D8280-C056-A74A-0882-A3206D1E0FF2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E820C7D1-D2D7-05FC-9209-C50BA5CBBF96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2DFCFCF-83A5-E4F8-A2A9-DC94622A5DB5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835">
                  <a:schemeClr val="tx1"/>
                </a:gs>
                <a:gs pos="100000">
                  <a:schemeClr val="bg1"/>
                </a:gs>
                <a:gs pos="29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F0B51230-41A8-BDA9-B8D7-AAA251EFC90B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2818C0D9-3260-33EF-523B-5B0E042F6AC7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6103FF32-482D-C13E-E351-10EED3750F5D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DF7E3D39-9B5B-CE34-3F22-B13E81BA45D6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7527C7A7-537D-7BC1-D576-FCF53CB1B0E6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51DA3B19-1828-EF60-F735-C212C90CFE2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D3CA6216-20F0-3865-6F6E-7DF08A14D870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ED9C441-F66A-C01C-C5E6-A9BA8F5CA0C8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0A447AF8-3118-75D2-1F08-8E2CC6BF4F8C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92BD8FC3-F9A3-C3AE-DF7E-D3C21206558A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02FCA2F-5476-9FAA-69E2-AB25A40C927A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55AC0470-1A72-043D-663C-FC391A30E43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AE898FEE-9560-49C2-9E84-2A603B0E3BA4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1F31A382-A793-B81B-C87E-BB40270944CA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B9E3A347-355D-C147-5BE7-24CD4B02FC8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53738F2F-4DB0-027A-5ADF-E222E82A68A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8333F30-92AA-19E9-6863-E4ED2E16C03F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025ACC55-EF16-361C-F42F-7E3E0F12048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4BE2DD48-FC12-E226-FE94-AFE55E32372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C2E3C09F-6CB0-6982-413B-68DFD6E04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A9BBA64F-B45F-AD91-9C7C-C0ABF5CE5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14133A49-A784-8518-02E5-C9658CF017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958E1908-4C2A-61F2-2181-95822AA32E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FE22039B-2D51-0F8A-992A-370C776EB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9AC82C74-5655-5956-9D04-0DE47289B9F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8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9D6C40-9C38-DEB2-386E-6AC18EA33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9250623-D2F1-3422-83BD-B2186282598B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006B215-4BBA-9C9F-4506-5F7AC356B4D6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A21814B-2F9B-240C-E877-E2A23A52CDB7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103DAAD-AEB5-EC81-D710-84AB7E4294FA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F7FA67-0031-5845-2636-A318B40CD52F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282C41-25AC-A02E-0BDD-DC656B614C6F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A9C83CA-8475-DFFB-4F69-5AA2B967EA2C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6A0FF9E6-BFE4-6C5F-81DE-FB2BE2654E3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9E58EC-2DE6-265E-8604-DF6010B9050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AA4ECC-2461-C707-C17E-866C4DA0B203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00401C9C-F106-C9F0-B724-A89D35E70979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EA6A9728-6797-852F-F8F5-186AD7BC369D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FA60A625-6DCB-3795-5D2B-14BC1F37EC7C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rgbClr val="CBEEFB"/>
                </a:gs>
                <a:gs pos="100000">
                  <a:srgbClr val="61CBF4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C9F346C7-1623-34BD-FD20-35B2B2CEE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17A721C0-5F36-B3D1-8009-3B8C22579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33BC23D1-BF7A-7B98-9622-479AF36FF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950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F16A07-AA72-176C-3BA8-399062C17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2F265159-77EF-BD3F-5F1A-6A97B0D37987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0377F1AC-9650-6055-CC1A-637AD8FEA745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6DFAF298-1777-93CE-50A6-D3394702B0E0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0594EF7F-9994-BAE3-C8F9-CC5F17D3E5F0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061B46C3-50C6-5FDA-FA78-42D2E2C37A10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73000"/>
                    <a:lumOff val="27000"/>
                  </a:schemeClr>
                </a:gs>
                <a:gs pos="100000">
                  <a:schemeClr val="bg1"/>
                </a:gs>
                <a:gs pos="9000">
                  <a:schemeClr val="accent4">
                    <a:lumMod val="60000"/>
                    <a:lumOff val="40000"/>
                  </a:schemeClr>
                </a:gs>
              </a:gsLst>
              <a:lin ang="102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94C4CAE-0CBA-D92C-7490-4CAEA29A7F16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461A4B0-1006-197F-D806-4CE44CC9CCB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42F8990-75F0-0B7A-C4DC-9CACDF47CA7D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7A6BE51-E062-18BD-E836-6C0718A82A9A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C3292BF-A1AD-B416-34D5-248F18A35D9C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208C011-EDF5-8139-1B03-A9BD8E8417E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C2C37ACB-1629-2994-81EA-24AB0D7BB325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24C2722-C49E-5159-E6E2-3F1EEE6A0050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91B7240-F3FB-E7FA-3F21-3F58946B8BA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2257B8B-FB51-4DC0-CDE6-D2677CA4E47A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94F7C35-3DF5-6721-2388-85ADE98FEA1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8E7D61B-EFD1-B5BB-27FF-202D28C8C0C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6C0292DA-00E6-6E73-1719-A14966AC4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74ACFDE0-D4F5-7629-031D-A0E190DECA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60C1E2BA-D1DA-CAD7-508B-402D9B5DCE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0CEB3894-3DEB-539D-D99C-9E12B72F41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9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8D247A-50F0-EDD9-35EF-9EE7ED50D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4B89BF3A-1D20-C849-060A-2E59BDEF5467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B06962ED-A145-F094-5DD5-07F2AE2111DD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699AE656-8B6C-A60D-743B-C12E2B8E0795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182DECCD-4B7F-99BF-2233-CC45361B13DB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6AD22EBB-4D61-B702-9E9D-E08E45C8373C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57000"/>
                    <a:lumOff val="43000"/>
                  </a:schemeClr>
                </a:gs>
                <a:gs pos="91000">
                  <a:srgbClr val="CCFFFF"/>
                </a:gs>
                <a:gs pos="43000">
                  <a:srgbClr val="F3D1D3"/>
                </a:gs>
              </a:gsLst>
              <a:lin ang="21000000" scaled="0"/>
            </a:gradFill>
            <a:ln>
              <a:noFill/>
            </a:ln>
            <a:effectLst>
              <a:outerShdw blurRad="317500" dist="152400" dir="150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7B69726-5813-372F-57F1-737A858F228F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8EC5C94-0CB3-B33C-7D4A-A0A573AEB603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53D1458-57A7-76AF-65C1-94CA8F0EE905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43ADA1E-ECDC-5EB0-6940-208E30FF1158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D45DB96-E019-E55F-AFC0-294DF8A7C2A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A1E8641-438C-11A0-00A6-7D07FBEBD420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60457ED-B272-2CEE-9C14-64BAC2132D46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B23223D-BBE1-9D09-7DEC-1C143522E9E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BCC8DB5-8D6B-EBD3-7B3F-F74F85D2453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EA32AE0-0103-EEE6-9330-29988B77186B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E321A0C-F1F7-8041-3673-886EC489637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62489C4-460F-9CE6-B60D-6D3821CB4B4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51AB0145-BADD-5DAB-8BD1-4D23F1E81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715A5272-513F-F1F5-83DD-C39A1A3FF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03136F42-5AA7-9187-E947-E0A09AD281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69B2EAA0-9E63-8CCF-24AE-17E23B4FB8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30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3C849D-670C-0A26-01CC-7BE5ED81B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9F5686E-A5AB-F484-A873-B405A91192A0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5635DB20-345B-2F07-443E-D7606E539678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69E643AC-4990-4A0A-C79A-81E47C90AB1F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983AB130-CA89-6D43-9338-A45ABB44331E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12A1E163-8B8F-5005-CD77-6C937C61B6AE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9A1BCBF3-A0A0-23CF-6390-3361312B30F6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2EBFB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9D7A4730-78D3-FE41-6AB0-99C228225614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B3DDAC7-C600-8091-FD51-81FB41DD7761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FDE1DA12-BEEF-9C39-34F4-65C510051EDE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1FE1C618-5CF6-D4BD-67BF-BB99155648A9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654BDAC5-B39E-6EC1-A269-1B7F56DCF5FC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756D8531-F86A-C6AD-5C39-1C89F9A9EA0A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F6F9957-4A51-1822-1925-EC9534E913D3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C9A1F6A-A72C-FDBA-D49B-B1C14C04931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7991131-FCDB-3835-7BA2-ED1559486722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75C414F-6E0E-CA0A-B0B9-C8A6551BF809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533203D-89A7-977F-30C3-4EADDD3A752F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08195DCF-9DDB-CE36-64D9-3619C40DA686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89373C3-466E-D06C-1227-02ADE523B99D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B14A681-9EA1-C1FD-9533-9AB6E34A4D42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C3F52006-DC3E-7D95-2DA7-1A1E4DDDE17E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43850455-AA86-80C0-2465-EDF171386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BF47748B-0F96-924F-AF90-970D87C1E2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1DC7BCEF-E5EE-7508-7BAE-E060A8DBA2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2B38D997-33C8-2AE5-B128-D514643AD3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25440BED-50D9-FBDA-4877-41C6114E56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5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D17C71-7D95-9F5E-1D23-355E2A71F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764381F-55B7-26AD-5954-FD4C535F637F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D042772C-2C5D-C336-9714-A42A98DF1174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4987B085-7A96-21F2-6A6A-663082BE8A40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8540E8A-F169-7690-20C6-C9A02053B159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15161DA8-BA54-9018-B455-B65625AEFA15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6DD635B0-8DD2-AC05-8EAA-C4584AE2CF73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2D6B62D-3C3F-DF21-5B33-9C2E9D8A0F58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835">
                  <a:schemeClr val="tx1"/>
                </a:gs>
                <a:gs pos="100000">
                  <a:schemeClr val="bg1"/>
                </a:gs>
                <a:gs pos="29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B4F40710-E913-4BA3-BA35-4AD8462E026E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6CCC6DD1-F9FC-9D1B-46FE-59CBC40CFC6F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2566324-797F-E156-4AAB-231B76593EF2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65250054-DA09-3F46-A1FA-BA7FDD92BF7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2DB4E448-2C5E-74A0-57BA-0B4AE31BC0E2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36553341-ECD0-3991-3CD1-5271D6C690D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A8EB95C-0854-14F3-9B79-F7D7A32239B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A47A1A5-97B6-AC6D-9A6A-62B0E608A7E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00D6FCE6-B636-5EB1-D138-6A2DF1ACBA9C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CED464E0-931D-80D3-00AF-3C96E9B53AC9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E8CD53CD-B717-F611-8AB7-7137BC048F67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CEF01B45-1F62-D01A-BE1A-C0DA97DA297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F31FE914-069C-8A6D-B9D3-FE3A63DB0FDC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1BEA0E51-CD58-AD2A-998C-BA0E6CD83A77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E4C8118-7ADD-3BA6-49D8-80F5282A0B6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7286A084-F8AD-1A0A-7EF4-1886A35ABAAE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CDFD68D0-4D78-AD08-58FC-4B1B8248119D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01C712F7-8DA3-6925-2201-5920FA7BCF2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4EFBFDA-A991-39D4-7EDB-17CF553F93FD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574DF52F-F9A5-6CA1-A183-3BC8355B7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8EBD254C-C22C-CC8A-5DB1-C9CEAE921F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80382C0D-108A-D420-1EEC-4FDE63695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61C386A5-62BC-C00B-9476-567F842823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13D665F9-F460-43C1-3D9D-462F29D814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D316F126-0231-2893-BA5E-92E589E5B3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4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A11E07-054A-B0E9-5C61-302575CB4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CE6DEA6-E4AF-B933-7237-F001D80DE0C1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60CB800-57A8-33CD-EB0F-4A5C2AC0DA7B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58B0FB8-88E3-4456-0634-CA9E9594A97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B974A8-4530-3145-9A18-3D985FD848E6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F45D00-EABB-A23B-BBBF-4A020EAF8DBC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EE2DC0-A56E-74B4-DFC4-0BC3ED96D197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0CF7441-EF1F-513A-B603-561A88969558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9889E20B-923E-A03D-F02D-B30A6729034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3CDCFF-61A0-2D5F-71FF-210C0115F64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40544ED-3E33-55C7-5F6A-AB577491EA36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5AB29AA3-3270-A84C-FA99-49E5D2B0B6A8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848AE904-09C0-0092-EE6C-E83AF579D0BB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E6FFC9BD-CA90-9D80-7DC9-D4D686410F87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rgbClr val="FADDCE"/>
                </a:gs>
                <a:gs pos="100000">
                  <a:srgbClr val="F2AA84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3B318618-F251-7D79-F742-7460BCE29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499E4CAC-24ED-8974-2770-08EB42689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E04EB37E-3BCB-C12D-4567-068E5511F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397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3933E5-F20E-BCD2-4312-3D0470D04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76B9AD40-8DFB-F3C0-452B-C8E1C8AE2716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C1032873-20A9-EF24-2DE0-7CC08083CDCB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14A69EF1-1920-2C14-E8A5-1C4F1086AE87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CC3B6CC1-4AE3-BC79-0BBF-732CE7210873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E751439D-3648-E8D1-56BF-AA04E4E2FA15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73000"/>
                    <a:lumOff val="27000"/>
                  </a:schemeClr>
                </a:gs>
                <a:gs pos="100000">
                  <a:srgbClr val="FADDCE"/>
                </a:gs>
                <a:gs pos="9000">
                  <a:srgbClr val="F2AA84"/>
                </a:gs>
              </a:gsLst>
              <a:lin ang="10200000" scaled="0"/>
            </a:gradFill>
            <a:ln>
              <a:noFill/>
            </a:ln>
            <a:effectLst>
              <a:outerShdw blurRad="317500" dist="152400" dir="150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E86AD2B-2CBF-568E-65F2-568D4DE295EB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494360D-BFAC-24B2-36D6-CBE6BEE39FFA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C26BFB3-F478-C3F4-0587-5C6D71C93FAD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65BE64C-4637-D168-4A4F-74B7B17EC87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B12213A-80BD-681E-DD3A-6BA7610C77C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DE068E2-7030-B182-3500-8A46B676FBE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F52D7D8-06C3-55BC-F39E-F0356378106E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F063B6D-496E-F026-3D66-2EA917104BD0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13075D0-98C6-3112-D258-6615200B2AD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EEB5886-4DD9-D5E3-0451-D2F1C78E7B63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3336014-6D8C-362A-28AA-DC5BC5DA330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38DB48F-C519-A7A6-78CD-971186B3101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5D8735E7-32C0-0AAB-4772-D55B741A9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DA07FEA8-1177-DA0F-F975-D65CB07B11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1417341-1717-ED62-6788-573CAD9427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11CA6349-3CB4-F56E-E0AD-A98D9F4D88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6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251242-861B-93AF-D266-5603B098E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8C9E6585-DCFE-3E36-364C-00898E23B4A9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201D96F3-1AF0-9D88-39DB-60D2DAFA24DE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7D33FE1B-6638-6B57-AAF5-7FF5AEFF4245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1EE7F35D-5BA5-DA34-EB39-596B8523D2EE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78F14ABD-019D-D2AA-314E-E4529FCF9A19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440A8F18-562E-4D5A-9159-E727E6D64A7F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FADDCE"/>
                </a:gs>
                <a:gs pos="0">
                  <a:srgbClr val="F2AA8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5B37E57-971A-D60B-274D-92405F18D51A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B03F15C-66EF-100A-AC84-9085E9A0ED4C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053B584-6D68-02BE-0149-820203655109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9429910-E36A-7446-7CC1-05AFB88C5FF3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57CA702-6DED-464F-8724-EE97ABA07BC5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210F0BAF-2A64-C68B-AE54-17AA2873B489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C6FE647-B2FD-2069-7117-47846F82B06B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6AA911BE-C7A1-1130-330C-69B7AD526D2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765CA66-EC06-5B27-6D3B-D4DFB94B3801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670D351A-0A6A-E0B4-BEB2-CCC0FC5FEDE1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B1470F6-6CF3-BD86-0BFF-6050BAC7BFF1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1D00AE89-F3E1-11BF-0B88-9A30BEB12E1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0F52FF6-A58D-3075-231B-37EB523F629F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5E218A7-9B5B-5CC4-190A-E8BADA8B0764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D09948E-51B0-8A93-0A32-F6C2E8F27656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77B05544-49AB-D894-8761-AC6EDABB0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A29A3395-D64D-3F47-0E6E-CAE92959FE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A24516CF-27FB-DD2D-D5B6-CCFB73C50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DF55FE52-6569-D68A-C745-A0E992A036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7C357739-A9A5-7B50-F71B-F9B8C8FAA3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4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E287F8-9858-9244-38D6-E1738022F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EBC838C-99F6-F2C5-9BB1-6754C5CDD317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A75F404C-7BCD-0643-857D-5D34EBEB4557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64908F22-C9EA-2F04-85D0-FE69ED3D667C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D4C52BFE-4F89-F850-9639-D6AC7BAA5CC5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751E523D-5598-D431-1655-9E19A4697605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66745758-CCDF-2947-A71F-74ACCB34A712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085394C-235E-F71C-FCF7-E06BB5C8E19F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tx1"/>
                </a:gs>
                <a:gs pos="72000">
                  <a:srgbClr val="FCECE1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71504376-4E7F-A56D-4EF0-1525D6F123A3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901D7533-D306-728B-36AD-2CE0D6E51EDC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166DA611-DB87-54BD-FA50-C3D25B3BFF6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CCD816A2-1D5B-1C06-5F7E-250673E6C036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333A9543-6A3D-7835-DA1A-4EEBD82FEE2E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F1AD4565-0C1A-7184-FE8D-39621A7ED26A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18B656A-B380-9475-1721-76FC7FAE3D6C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D3D609F-B719-B8B8-34EB-557DE1FD403A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4EFF318-4718-5FCD-A29A-54F38D8E4F02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0C43386F-0FC8-A0D4-4EF8-10FBF98E739C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BA9138E-EB6E-0725-0EE1-A8033119E94F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9C790205-8D93-5AF9-E185-E48AA37725F0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BB606E0B-3DD0-57CE-331C-75F51A491ED7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9F2CE9A5-5C62-9D0F-87E2-926C90AA464E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22FE0A1-9861-C00D-C97B-B857062765C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4A30372-0083-CCD2-BF4A-BFFE4349F2F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A42A0632-3B82-2BD5-8F90-7A8240AE519F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9D8B0F35-728F-7F39-CE7E-6B86B408FB2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6DD7F413-7EAC-5CE0-7E03-E339DB69CF93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29BBAE47-FB1D-FCB8-4C06-CDFA0E3BC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F1112770-8FE3-E999-8CBD-7DBC9C5001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08B84259-F601-B7D7-FD60-5B164519C4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B11B1242-F22E-8395-FBE6-8715A372A2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AF83AABF-B68C-E880-EB20-0162ED6D87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8D1E3756-8080-4BDA-EAF2-1E0F80BE76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0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E9511E-0BC0-B4B9-2A35-51E6451B0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B05E434-F9DC-2E47-EDDB-9B3BDDD9D9DA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5F23D9B-2B5B-9133-A01F-29CBF485DB42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2602CF9-E0FA-19CF-9066-E53C6052851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3B20B2B-5E76-7C5E-2AA0-CCF2C976FD92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7C14AB0-7AAC-1BE5-A36B-092E364F22A8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5CCF5D-CB88-F32F-F51F-239A2B9B7D68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8F79D41-8C7C-6E23-B1D8-CC70C8BD8D3E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66701ED2-A323-1437-7780-7C1E9044EC76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065FC7-697F-D194-288B-8D509D6919A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3552141-27FB-BDD7-FC15-62400C997C54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D177D96B-F2D9-75CA-551E-D004E168CB9D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6941BA23-EFDF-B1A3-3130-09F6C2D695CA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903D9E47-E556-2D3B-09ED-770132057B0E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rgbClr val="FADDCE"/>
                </a:gs>
                <a:gs pos="100000">
                  <a:srgbClr val="F2AA84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04A5726C-DA9E-546F-77E5-37CD2C30B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5B37B49D-3BB3-93A2-53C9-4CB42112D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85F1C98A-ADE3-29E2-CDB3-368ADF26B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468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ABC37C-9712-6E25-10F7-9653CFB05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6F82FE4A-5FBB-BCB3-AB8E-A74CB516A3D9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E50885C7-42D4-2807-E2E6-C6EB24664123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636A214E-29F6-7C15-6195-58D19E9F9699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B4D16DC3-2758-0FA0-8FE2-03A3EB38A11B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FB6823CF-5216-F1D6-9525-05D7E041D1E2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73000"/>
                    <a:lumOff val="27000"/>
                  </a:schemeClr>
                </a:gs>
                <a:gs pos="100000">
                  <a:srgbClr val="FADDCE"/>
                </a:gs>
                <a:gs pos="9000">
                  <a:srgbClr val="F2AA84"/>
                </a:gs>
              </a:gsLst>
              <a:lin ang="10200000" scaled="0"/>
            </a:gradFill>
            <a:ln>
              <a:noFill/>
            </a:ln>
            <a:effectLst>
              <a:outerShdw blurRad="317500" dist="152400" dir="150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309855F-9C5E-55F5-FB9D-7F5E3C618B19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BF6557F-B842-ECE3-7175-C519669125DD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786C6E5-7CC1-1388-9EC0-16871F9E15ED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5027059-F5F4-4B03-63F6-6773E72655CA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DD21BFE-9360-B21F-8CBE-A32BBF97A030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FE0E0B7-C126-BCFF-6E84-863C775D560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91E862D-225B-2C85-976B-524312E4753A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BDAF221-67D4-1A48-60FC-D5E341679A78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5C28EC5-7428-F433-7091-1E238B317B7E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09D3814-018F-ABB4-7F29-A64194F78CD3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7186AD8-C40A-6937-E54E-FCBCD5B3282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825D0CB-4949-F82E-53DB-FABD928825F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91B3815E-3CC6-FE03-E915-3AF0BDEAC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87B50A71-701F-5C6D-7587-F6C8D8B30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0B69F0F3-915D-05F2-43F6-0363172825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265FBF25-E722-E393-F5EE-374CE20DA1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9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A4F1D9-DF7A-6DF5-9DD9-E993B8E0A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433F6EC-CFDA-E342-24B6-30726AE93201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5EA3C72A-1A8A-E4BA-CDA4-8EA855CB5627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DDD5E0F4-48E2-2D6F-38C3-D9742778632B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7AE9FED8-8737-8DB5-8BDC-C975515DE918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CC75D345-B843-7DFD-4638-BFC18B5D0093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9A29F846-DACA-2B9B-28EB-CABCF2FBF6E6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FADDCE"/>
                </a:gs>
                <a:gs pos="0">
                  <a:srgbClr val="F2AA8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5E9FE36-9CE2-A041-2480-7ACB98FB5323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FF0ED95E-38FD-A243-D3A6-BE48C47BD629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2FC28A6D-AB13-3159-8EA4-07AC29262C50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EE5BD0C-2E35-C452-727F-97B5FB165C3E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5E3DE8CF-AD3C-85AB-6175-AD701872C2FA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4317C2BC-78D8-054D-9E00-CD5401508960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E06F2EE-EAFD-2FA3-0DF0-EA52D8098336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95BCF49-324E-AF3D-2D5E-FDF83C318DC1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13EB21F5-8A43-D8E9-E2CA-190C2DB954D5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F9DBAD4-603D-2088-F180-7ED9440D0178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A8BFF409-2F35-574E-9A29-26B8C8D26677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16CAA71E-1BA7-5CE3-9D8A-30EB0677F3CE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EA4B5EA7-E1E1-1759-F9C0-97962134FFD6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F243F6B6-5834-A52E-23D8-AD6C6FA1FDFD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320B7E7C-7B0E-C3D0-896E-3FCB3A40A407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15C7DC4B-DEC2-E9CC-A203-A5FD9B3BB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61D2851D-DD7A-E2F9-D106-2F4D3F48C5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76E7478D-C69B-EFE7-42CA-9D46C9C115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BD255EA0-3FB7-FE1F-C460-795825B26C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66A2CA06-F3FA-047E-BCB4-992451FF87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7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AA063F-3831-BCC5-8064-DA54B81D0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58318EC-8D3F-6C85-1633-D15BDB170BEF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08474CB8-8482-F8CF-D542-CA77EBFCB8A4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E33A6A49-EAF8-1CED-51DF-6B1095872E1D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4B8902E0-3F94-A573-C2FF-9A712C7938A9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2D74BD5B-05B1-69FF-884A-B1328EE1E476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62175BA7-6343-F99B-64E3-DEA1F71FE06F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9F9F0072-6404-B946-580C-2C69EE9F0E9A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tx1"/>
                </a:gs>
                <a:gs pos="72000">
                  <a:srgbClr val="FCECE1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E25D6D08-B4C1-C882-97E1-37BC3514564A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4A46F813-E2D1-786B-462F-650E35ACF7DE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D7C1646C-DAF2-9EF0-5052-136A77B379BB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CDF922AA-59D5-0AB3-DE8E-9A85BC15FE6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28F238ED-5456-BEF6-2D11-1B9B453F6958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CE12584A-D9B7-E7E2-F2C1-42421D65B1E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51C22477-4EC8-90CF-A428-8A65785DE227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C0CB9C4F-B62E-1EF6-9E06-8BD3A23917E3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0F0842B8-DCD6-F80C-B61B-5D5BAAA70E52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C2B8CF0-19E6-7977-BCEB-8844796360C1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491D196B-9D78-B89E-42F4-B4151B93DB3C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AC171DCA-06C3-D44F-F461-A34133B97B10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FE92219-8527-16B2-1E58-A51318E3D23D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87CAF0D2-AEC0-9784-E798-D6BAB9701AFE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B7303B90-3BB5-BAB7-5D4F-DA4425342AE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75D51A8D-6AE2-5B44-1BA6-74B99DF89819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0E299E48-6445-6F93-9C12-922C8D87B73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75093730-BB92-BFFA-DBD4-C2C84C93080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44AB1168-10A2-E3F9-26E8-15C7C9C5AB3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A5686A84-4034-BAAD-6CC7-666C45327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A9BCAABA-6403-8A5A-4DF9-51B6351DAF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34058322-F9D1-6EE7-BE07-D9D4E0B556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95F60FB9-3754-DDDE-C8AE-64A8734C7F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3B8828C1-8544-A9EA-86BC-D781FFDD48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C3AF44AE-5FC4-D82A-0650-C0382D2090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2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C4E916-792C-972E-48C2-6E1ECA9E5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1652DAE-0C5C-7382-CF33-7923FF825857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53FB8130-AF3F-05EF-AC1A-46333E3E714A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982366C2-5FC2-AD83-3121-E9C032FBB452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D3A319EE-1B90-978B-0CC0-AF1F36CE225D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49A79AD0-FBC8-5CDB-C0B1-5D771932973D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2C7E116F-9F61-FE84-3FEF-A9CB888ADA46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CCFFFF"/>
                </a:gs>
                <a:gs pos="0">
                  <a:srgbClr val="F3D1D3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746A6C3-9A61-2541-8063-F8FD3462FAE9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8A033C8-5EED-B4E9-353F-C7D079F5120B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16B9ED61-22E3-F5D1-76DD-55ECDABE9CBB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8F7D27A-042E-040D-BA01-1525E1C93343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A52E9C5-892A-D17C-6752-A944BBD38B50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2EBB016-AE95-A0BA-5312-E01F88013658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7EC6FB2-DE35-BFFB-D355-93D0442BCA6C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6BC78400-49F4-C2D8-E011-70E5914BD43D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04F79C2-9DC3-A6C6-275A-9644AC9A5E64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ABA7A37-66C7-99EF-E3E3-4714B7DB525A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4A196A6D-B7A9-C999-7068-9BD7BCD45772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D47E65AB-A5E4-6253-A9D2-3FF48846740E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1D378AD7-9459-F9C1-E7F7-90123AF0D889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84D7486-0346-B98D-663E-83F904757DCF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B18414C1-75E5-2CE6-C2E3-F35D871B5488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B73411D0-E570-73F1-E198-1FCEAA77D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3E92D212-A37F-720B-E129-9F95F11294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47E491A9-B2DA-648F-5E63-94EE9969D0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E594701F-44FF-9EE2-876B-3BBAEE14F9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47512A84-A147-D77B-37DA-487B03DDD8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9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944348-4C2F-F11E-4538-8FD9FD33F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E3BFA4-1CC6-754C-C9C6-80D0075D4208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1A97422-B99E-26A0-A890-FBF1FDE3AE5B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6FD1A2-ACAE-E9EB-44F0-583406E52BA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F808882-DC62-57DC-3402-CE527168FC2D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9355B5-EAA3-1A59-B3E0-1C0AF6B8BA8A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0AD6D9-4393-1279-5758-8B0145C78242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D81FDDC-8314-2351-821B-649C259A35BE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3FD17255-C045-2309-210C-C3DAF74BA21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717173-CD6B-5AA8-48A1-818083F545E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EC6C125-AB60-036E-F4C6-7E44FC525E5E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B3663F0C-6ACD-75F9-281B-A8938D2525CB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0E1F1C7A-7EB7-9AD0-DE23-8729821A7819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rgbClr val="262626"/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48A38975-9474-E6F8-82AC-FC1E5C996D9A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chemeClr val="bg1">
                    <a:lumMod val="50000"/>
                  </a:schemeClr>
                </a:gs>
                <a:gs pos="100000">
                  <a:srgbClr val="262626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1059A014-9D32-C44F-8F0C-086EB7DF3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A7F7B3B6-BDD0-E5AA-3CE8-388F3C432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63A59F04-7AC7-E3E8-7EB0-40B0C63C7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361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47BBDC-AE4F-4C77-981D-38FD9748C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9433DCD1-0CE7-1EE8-4006-AB8F530BB74F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4BFFBCFA-042E-29D4-DBCE-F95882FA2690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4FCC9F38-EF36-A4CB-4EAE-115C2ECF89E6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7D422D16-E082-F80F-F76A-D47CB1A85C96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D735D316-7D25-F25B-7B35-46A2F59A4FEC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50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A38AAA5-1EE0-31EA-5A9B-07CBE72C1C2A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9611E4B-A7C1-BC03-33D7-0BF473EA405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7B63B60-BC2C-1DF2-F820-CB5246649170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64D33AB-3CB5-52E3-64A5-3F4030201C9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A38CF4F-2B97-847A-ACCB-67A2FA700CB6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8BE180A-27E9-494D-6B5F-48227EF469C9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9C12AD6-3E84-38D2-9652-098116C43178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AF5A732-E6C9-C8A3-CD1C-43FB81AC1A6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399FCED-10CE-4EDD-7AD3-62B03B7A8F0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EB23087-1ACB-EF12-8FBE-4A8C3E67FD4D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EB7A5F7-3F52-5E06-D746-8DE2F829B17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FDD5C25-68A5-295E-3E0F-8C3DD7E619B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8C6F7672-90B6-F1FB-3070-81CE01D78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C3BF0287-67F8-59FB-00A9-6FA016664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CEC0CE9A-8729-79E4-E5C7-7662F02619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23C99C9B-8E97-4772-2D40-F3A06F978F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14DC69-B29D-0E6E-E0FF-01C7DBD83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7FEEDCF1-275A-FC78-A9F3-B287A3F7D498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3EF270D1-7A2A-A8BB-C73B-2CD1A1132DB0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4CF1E40C-0DEF-B9D0-994C-4466DEC74BF2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0571E625-ACC5-742A-41CF-A1D7EF8609CF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9505A146-952F-1C15-C9FC-E5CBB62613B8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848C0377-A269-CCD6-E2DE-8C1C06C0FC5C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90000">
                  <a:schemeClr val="tx1">
                    <a:lumMod val="0"/>
                  </a:schemeClr>
                </a:gs>
                <a:gs pos="72000">
                  <a:schemeClr val="bg1">
                    <a:lumMod val="50000"/>
                  </a:schemeClr>
                </a:gs>
                <a:gs pos="0">
                  <a:srgbClr val="262626"/>
                </a:gs>
              </a:gsLst>
              <a:lin ang="30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2F0E40FF-1993-05D7-076F-776FC7659F59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05EE0AC-210F-4B82-E41B-6E0539308360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F9882E00-F3FD-F4E6-30AA-BF71AE3C8D00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8EA3F41-F6AC-5A0A-6B8A-5B3FBB84DF5A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C8166326-A0F7-2BCE-19BC-2905D72ED57D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FD2E5D22-5091-79BA-8836-DD8FED942189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7E4198D-8FFA-ED6E-4390-EA8A5B2CC274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C0281B9E-D541-BDA7-7DC5-28794C7047B2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8D316F2-F9FB-9BD8-144D-239E9B7E0A8D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C80D547-A672-84B1-6E4F-6C40EE2C9D80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DEB35DE-8353-9904-78E1-A71880EF185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4BB06C96-4F78-35D5-59F7-7E8B7441C6A1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4678A49-8C73-619C-9B77-4E09BCA5EE9F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250AC18-4280-D5FB-9AB6-5F4DEA8A1D69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EA081636-7929-A1EA-7B6C-0890A189B5BB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CA08C28E-172E-1987-F840-8055FDFDA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41A47251-0628-1EE1-E488-5693A2A623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4D212873-9C34-BAED-0FE3-EC956945C8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62DA8C5F-81E5-897C-0E06-722376B9AA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EAEEC841-D93D-F38A-B005-9E25683FC7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1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E61B48-327B-0597-89AE-68874770D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39E69A3-78EA-0671-DDBD-B95C67C112F6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65BC9611-60D8-50BA-620E-DD37085070D4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2A8DEF19-96B8-F671-AE99-96BAEC14457C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8F7DE58-1A42-D343-4FDA-E4646E81C0D8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D3B0DAC4-B7C1-5790-35C6-55063B4BAAD7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AD1789DF-6126-8E7E-60B4-370CEDBBAFC4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C97E0470-ABAB-78BB-1AC0-65C39A39FE39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1000">
                  <a:srgbClr val="4A4A4A"/>
                </a:gs>
                <a:gs pos="100000">
                  <a:schemeClr val="bg1"/>
                </a:gs>
              </a:gsLst>
              <a:lin ang="120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DA470C7C-8BAD-D312-0F12-67E2C3F74E2E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2A434DCC-FA31-ECB1-CF23-6F118594D211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C06FD57-7799-DF75-0D32-7C62C88055B3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43F051FE-D607-27D9-7879-E798732E1441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C0DFBE89-634D-FA44-934F-359DC68BDCF5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53A6535-1001-6149-0CE5-A018930288B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54569D3E-FD34-E9D4-862F-91542120AF7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F071BBC6-292F-03F9-E43E-E7DB5A5FB333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A86D06FB-8AED-D6CF-6874-4B620EFBBA78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AD1D97AF-8711-3355-79E0-C1B0E328041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F03D9B88-01C7-5710-AE56-E5F72A5FB21D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C8A01550-BF00-E7A0-9CD8-266A0D286A1D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5AA0C060-BD2E-5F48-F5A4-B20E268766D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7B21305-BC1A-95C3-F8F4-C176CA036ACC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AB809B92-67B2-117B-2DCB-2D76349BBF9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DFF32892-EBB5-D61B-EA7C-3C8C5DE4320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CF976845-EC13-80F5-998E-95AC547670D3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9CEB0425-186A-E578-DB75-4C1F31FD514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BDD98C13-63DA-CF56-047E-0F435DFE682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9AA34F42-2605-5C49-C7E9-A5C4D2233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9250E6C3-807F-884D-745E-9C2FF8886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25B2C8D2-B2B2-8F29-083B-58C6FF9D88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678CBE0E-4062-31D3-FC55-0E0A5CDCD2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50CD8D01-5FA1-7235-ED4E-0A4AEDBE8B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695D66E8-EF51-188B-BF88-E0C91E8FF7A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9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DE90A1-B5CE-A73B-361F-CCCAEE433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1CFE1D-BB0B-8897-5AEC-7FD56A244AC5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715BC20-C0E8-4BE5-AB4B-E5E9639F3C9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B088E8-BAFE-77F4-4FBF-1F36810AEC5C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C2DA498-602B-76B1-9565-2240ADE050C5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3B00424-0EE8-E95C-0AD3-10C9D5C292D0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4E7E98-49FF-EB55-DBED-01244ECA117A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15DDEC8-7B48-1F8B-48E3-A8160C8B45E7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05906AFA-C658-4096-4B93-38C42BACB8C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7CFA91-7A84-C4EA-6648-C34F4C8792F0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51C29AE-1DD9-6D8D-F0CE-176E1F4D69EF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1DD67444-0C74-AC55-5439-F3559727C2D8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94E4D080-AFF6-DC26-C515-EF76FFF4DD61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rgbClr val="262626"/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4CA245E2-DD80-332F-690F-F45259C92437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chemeClr val="bg1">
                    <a:lumMod val="50000"/>
                  </a:schemeClr>
                </a:gs>
                <a:gs pos="100000">
                  <a:srgbClr val="262626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9016D867-4E84-EE3F-E206-935D95193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6C0F7D07-0FDC-78D2-5AB4-19E08C4CD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021001FD-79B3-932F-8F4B-80482F03A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225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F34E00-FE75-917D-6CD2-5054948C9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A7CED8DC-94ED-340A-8AF5-59AF18FBA103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501A9E23-4D14-1FD5-AA7E-622905CB70D9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77881623-70F4-FE33-A2A3-D1939BF8E6C6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AFFA0169-529C-DB87-ABBB-8EAACF3A2C09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DD1A6DE0-103F-4871-157F-3125D9683D9E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50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F29206B-83B1-6F91-E173-D9EEC45FE069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FC3E1F8-32BD-883F-F212-505746242C2E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96E7A1C-DBC1-8E76-9224-58ECFE6F823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1C28013-2740-3FE5-C32D-E1057465F6EC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8D15DFA-A64E-6D94-EE58-A98C8543DBD2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FB98D485-FE47-7B95-1984-DEDAB0F19F9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57B94D2-2C26-AEE2-C6A2-C5A5862A4BBD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A0235C6-35D9-B1E7-ECF6-AF0A8525385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F998D4C-DBD2-A93C-A54D-90D51948A25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24CBD00-1299-7C65-AB76-84971850F052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7F160CC-85A3-5B16-3AEA-79B49CB7ECC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FA5FF88-59FB-7BF1-9342-BD38ECC7CB8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FAA25DBD-6618-3AD7-6DA5-A91CEEC06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DF595FBF-A0AD-B3FA-18E6-643029D0AB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911880C4-C655-20E7-6A12-4E26E9A0F0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FF74B5D6-5EA1-6566-2BC2-85977116E3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0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E2D12B-C192-AE8F-47DE-868407F38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725189B-FD14-F4DF-A325-1F23685FC43C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3A67E80C-4E52-2E53-0686-5487A7C6D19E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8182DFBC-8B62-BC8F-D3BE-63BAED0B8799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3EE6E569-89F9-FE81-9AE7-23AB68F56E3B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FFFAEC08-6FC8-4B04-55E0-0460DEDED33A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C51D747C-7FCA-9D37-CAE7-9B2282DE9D00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90000">
                  <a:schemeClr val="tx1">
                    <a:lumMod val="0"/>
                  </a:schemeClr>
                </a:gs>
                <a:gs pos="72000">
                  <a:schemeClr val="bg1">
                    <a:lumMod val="50000"/>
                  </a:schemeClr>
                </a:gs>
                <a:gs pos="0">
                  <a:srgbClr val="262626"/>
                </a:gs>
              </a:gsLst>
              <a:lin ang="30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0897EBEE-DEAA-C659-16CF-D8743565F140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E85EDB9-3CFD-68BF-BAB6-19E49AD8CF8A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1373EC2E-9605-B361-A5A1-C6F00D194BD7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6A06861-27CC-D6DF-2A2B-90A3E8807287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534C567-F162-D1E5-5611-04FBC4821F46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338D0A8F-047A-B01C-7A73-DE6358BCD441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7C545531-6B85-E01B-B6D2-AFC377A9AAF1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1EA81778-05DB-9397-62CE-CFF0D7097970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B0B1C1A-1AED-D4B1-AACF-8536F44369BF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524DFF0-3230-4C36-CA5C-A3AD253160C3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5BA08E6-24FE-9727-B1E4-9CFED55EB0C3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1C75355-2668-33EF-0C88-A48ACF39F991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673FAAF-7EAE-0406-D664-AB358EA55C3A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76F3670-16B0-289D-5A23-C48306E60094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9AD5FEFE-CCEF-2E3C-8407-29B785FC6256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1E969552-E860-218A-8B21-B52255C42A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F7334C10-59A1-D838-7A23-F0B227B1D4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27FD5D7D-C8CE-C79F-344F-4A89EAD13F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4C4916A7-F2CE-962F-819E-38AE48921E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80AF42B5-0C93-4770-3951-B676F1B954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9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34B0F7-5194-CDAD-2A58-DBB8F5CC3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5DC351A-2466-58C0-5C91-4A9A8BF1CA4C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06DEB12B-5B7A-C3FD-6311-493FD7ED6221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1DBDEF1D-C29C-31CA-1CD9-1C741AC3242B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1AEE163-75A2-01DF-4823-4DB5164BF0D3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46434CBA-E459-6084-06A3-588FD0286E2B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25630DD7-47E3-D1BF-C9A6-68C3C42E46FD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E036DDE-3650-EE01-9C27-8194DD2B9242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1000">
                  <a:srgbClr val="4A4A4A"/>
                </a:gs>
                <a:gs pos="100000">
                  <a:schemeClr val="bg1"/>
                </a:gs>
              </a:gsLst>
              <a:lin ang="120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365CCBC5-41BE-DB1C-7E7C-D425E90BA108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916AC291-A7D2-29B6-C811-32C11E8A24E9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2CF41D76-D62B-1C27-2A84-277FE3A32CF8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13602E7-BDA7-7E75-9A0A-AA1231B9C7D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9FF947C1-3E42-5FB1-9C24-60806A0476EF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3B5F0AC2-46C6-4F18-D7FA-84D1D8F596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C59AC3C-0190-9C0A-8BF2-DEBA37DF09C3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4381ACB0-77E5-6627-D5BF-D222C32E934B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DD571B4E-C973-FBD5-CE9A-758F5FAD5DBA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C4D9AC9B-37C5-9B66-5485-939301E35A29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7292B2BA-D183-C858-1B75-83AF841723F9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851EC4BF-67F2-D477-F575-9F2AC1D76D29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51CED0AF-B3EF-48F1-117E-2DE6BA4D252A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8B9D84CA-1C18-3C12-A14C-7D1AC1B3686E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7D0283F9-0DD7-C676-3A39-5D33768C4551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591BE28E-11DE-924A-8C77-DC532D141CF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95C923F-CC32-D155-6A77-3CEF0438541D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256BFB3B-CBB2-9DCC-4709-41C0091FBE2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6247D603-1B7C-6908-4BEC-E5DE807BBE7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1E2CF61E-C764-0A6F-7103-538F6EA75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74D817DC-CD6B-3973-2E31-A612427866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DF2F34C2-CD3F-10BB-AF04-170877AFB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5B2F3EDB-5C91-EE2C-6ED3-97750F3292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E277AFFE-DC6E-8082-031B-01FF5821F8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2858DEC3-EC23-9712-87B0-598DE59D62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0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F34E4B-A74D-6B63-BD04-41E72EDD8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512AFCF-FF5E-16A3-AE44-0E7F22612805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214C6AA-6D9E-6D65-DBFF-A331BD75AA69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B1BBD7-A723-720B-3176-AB751E32CD4F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7C08430-32BC-9544-64DA-3AC35D5FD50F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0084109-22D1-0E31-74E4-C25456F1F748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6E14525-17AD-1864-F5A0-C62A3BFBFA61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00488EE-D2C5-F4B7-3857-BC1013D19927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D749A55B-265D-924A-7B0D-83BFB04D47B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603DCC-08C7-B44C-BCD9-8754193C5CB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FA73549-23CA-0161-78C9-A7B8B8BAF7C7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7D3DD10A-44D8-EAB1-6D20-4C10944C1548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9F3DE1EC-CBE8-201F-DF88-22154BCC487C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10FAC416-E0E9-B8C6-E089-7C1CFD636DE4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rgbClr val="EFFEB6"/>
                </a:gs>
                <a:gs pos="100000">
                  <a:srgbClr val="F59E5D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32BD6C4E-B0E4-79BF-1F5A-7BA6E3F82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597A170A-AD90-89C8-6994-01A90E54B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B2B848EF-26A2-2702-F15B-A1FAE09FC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051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64FF71-E2ED-FB0E-5691-F20292CB5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55BD1933-0BF8-A182-6213-2C519E3B157B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7E7D3BC0-742C-B97C-5168-7EE34DCE8F31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E07741D4-2E62-F3D6-19ED-214334C5B9C3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C8FF3DF5-6210-643C-181C-8981C7D40439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FB27C38-A685-F982-0818-A6D66B01D554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73000"/>
                    <a:lumOff val="27000"/>
                  </a:schemeClr>
                </a:gs>
                <a:gs pos="100000">
                  <a:srgbClr val="EFFEB6"/>
                </a:gs>
                <a:gs pos="9000">
                  <a:srgbClr val="F59E5D"/>
                </a:gs>
              </a:gsLst>
              <a:lin ang="10200000" scaled="0"/>
            </a:gradFill>
            <a:ln>
              <a:noFill/>
            </a:ln>
            <a:effectLst>
              <a:outerShdw blurRad="317500" dist="152400" dir="150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295372A-7021-76E5-05A6-EA8642176D7B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338C29F-5E0B-CEE3-7E25-F96DFF8459B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67409CD-9931-8724-22EC-A8061DF7899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12B58CE-2606-F7D3-2555-61985EDE38E6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21B6BAE-7AE9-D554-9FF2-78A82D939FBE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F3E8AED-F03C-BDDC-1399-A2C5DE0647F3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F92AD21-4DE4-A475-1138-325385103889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1C3C80F-D7DA-6E42-0A8D-EF9CA19CA39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142595C-069B-AED3-34AB-FC55FE5116E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C8FA8AE-97FE-9F4C-AFE2-C3A6999D101A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C2B601F-A0C3-4FF3-6AA7-33F5A91F94A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3B55F28-9667-CAB8-BDB8-8A0ABE3C8F8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42E146C8-CAE5-B019-27D8-E745A697A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AEE8CE6E-78A0-0148-762E-A0FB872DA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F6F55442-4A5C-FD0C-EEA7-BC0F99ADE0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BA1F5D1A-A7C1-0DC8-59BE-FC9B8C44A9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5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C6237E-E881-35A3-A3ED-9CB400C85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9FF2DD3-3BC1-CF1A-FD3F-87B69648DAD3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A89FBEE7-F7C5-933B-0BF8-9639749AF73B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612CA9B5-BEA7-6176-C4E3-07B0FB689118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3F26072F-D700-E212-4853-6406F902D1B4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9C9EA858-D1AA-2BFE-FB93-D39709E3D0F7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27864B25-697E-BD02-5CDB-8E2CFD8A7423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91642BB-2012-0219-97DC-B9B2290E4889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36000">
                  <a:srgbClr val="F3D1D3"/>
                </a:gs>
                <a:gs pos="100000">
                  <a:schemeClr val="tx1"/>
                </a:gs>
                <a:gs pos="71000">
                  <a:srgbClr val="CCFFFF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6FF798A4-B1A7-6079-3AA9-6D19BD495386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A127DC25-56EB-5929-8A9C-34E8431DB04F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1386E243-01EF-F400-E267-A43EF5A6E231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6FE06372-D63D-4F12-0235-9A35730A5C3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9C5C84BF-4514-3ECB-2BC8-D9E492E4F86E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2BE50A1-F276-73DA-204A-1B480CC2601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430962E-B7D0-BBCE-81F2-46860FCB047C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E89A1FF-B8F6-0910-9E07-5B2E4794E699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0A68A737-B10D-DEE5-B56B-80729AE777FF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E3A80177-E7CD-D1B8-8568-6A328481C77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3241EB95-0B92-6083-DBAF-B63D6667E8F2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62675F07-2930-25CD-9AFC-6F2C3C90CBC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3F173764-8203-5459-DD05-2D4091072086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769B7C83-8D47-4F23-32ED-3FD5D675E593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4D0B8AB8-F785-9C27-2BD0-783050EF75B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006CAB74-730E-5663-319B-9B2331927823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76415A58-C30B-ACD8-03BD-0F704ADB85D1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31C25ED5-2AAD-E87D-7BF4-BB52D49BC6F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C18AB4BA-D33A-FBF3-FE71-9F43AF237D3F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D76309E9-3913-7499-6922-0382A4943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47064F7C-094E-4EAC-EF37-9F5755618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6AACE2D6-42DA-E53C-5CB3-59EE24E7D6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8E31B485-ED7A-3708-EA4B-CF294A4970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41B76BB6-09E6-F673-799B-80ED81D9DF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67EA42BC-D1A4-C9DE-2171-57CAB6E659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1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71D7FE-8847-C9C2-5E4C-EF54E9C27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28650EBE-482A-B1D5-4B31-3056C22B522B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AA22E12F-3421-3645-2DE1-49779B13B53B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7C0A7D48-3FE0-003E-4863-883E62C4D6AA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32D4A8A6-289E-66E6-E7AC-D858250CE2D0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D88AF890-36A8-AF48-DF39-8A6324ED893B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FAD1EFF6-DCA5-0EDA-CC89-3B64625C0DD3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5C5FC3DE-98AB-E813-711C-60A4A596BDDE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54BE0A0-3D6E-01A7-2AD7-7E9480168D4B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3055C15-C5BE-D16F-7354-626BE29513C3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3D8C4C6-A217-4096-68F9-A86D54453D0A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A135135-CC15-E11E-9416-20E8147B523B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0F11726-8B78-7ACD-0886-EDBDE1FDA143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BE8AE3E-911F-44DF-45AE-7A2BDD7201DF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BCB89B7-BA9B-4963-AFEF-2276D1A9DDC8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7AE4B3B-B71E-D7FD-4269-F9ED89834635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D110AC2-C42F-EB9F-1CB7-9EEB812A8DE9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72240DA-9075-0306-44C6-F6A77C9BAAC9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25D3C35B-2DD3-9F2E-9315-528B2328161B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2143B36-CAA3-65E1-71D8-E36DADF9F551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0C4F7F5-F85A-F3F2-F94E-18F327FA7386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EB5E85B-9BC8-37D3-82CD-7064D0E1897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0AC52454-F540-CC1F-AFA0-1C8E8384F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0B91AC7E-4C1F-E313-1AE0-9DE18E372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2B4D72FA-E76F-5774-0C59-84ABF5B2ED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BCD8BE2D-5DA5-1BC6-1FD6-3D318FD854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2B235371-2AB2-26D5-B93B-DCC14AD026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977E36-B6AA-2E1D-7040-9582AAD06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1EE1521-92FA-47B9-F2BE-A04B388C0116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DCCAFA55-0B0B-793A-A19E-C5E56EA76BAF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11A6470B-D2CD-653C-3CF6-3F5ABC54AB7A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B195363-29CF-75FE-650A-61C839DCC9E2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3FD9F3C4-BB4B-A63C-EB2C-92D3B077DC0A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84D86D24-4257-BEEB-6E2F-2E1E23BD3AA3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72F5069-4B6D-8A34-471B-5C399ED4B0D2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59E5D"/>
                </a:gs>
                <a:gs pos="100000">
                  <a:schemeClr val="tx1"/>
                </a:gs>
                <a:gs pos="72000">
                  <a:srgbClr val="EFFEB6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8F41D778-0193-3D18-B554-59C11B7424E6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CA6602D-892E-1650-3167-348699840FFF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D49B4B8D-12CB-38CC-62E9-71AD9AE25673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CF55648-CD73-522C-9B06-9C157E36F14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3A697D0E-7DF0-96DF-160E-8EE37CFAF24F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34A57C05-96A3-DB12-88B7-2DA66A3B614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2A13D773-34AA-C9EB-7091-402062AEA8A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467E3CC6-D9D8-E773-3554-7A4EE6145F3A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BE73A6F9-372F-9914-9074-8A668F29E10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4218A929-F4AD-BEDB-314F-DF928F6F8D3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37465C43-A837-099F-B388-DFF703F5B95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A3E2DB3A-743F-97AD-6C6F-5881E32CB630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A5BD869-2365-2914-9DF7-6319E3CEE582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EE63D580-AC34-8313-3C17-7D816B97F549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3559336-4C34-5663-CBE7-5A8C054F014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5433AB94-C572-FB8C-D237-D56F17E5B19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CE2B22B7-EF26-5EB9-B05A-286617F0B5DC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08460F30-0A56-C991-03DA-6C0C5B7A53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8A2F0898-569E-5BB3-A285-FC56B0C5E0C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076262D9-BEA2-A06C-91CF-83AE00DBA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E66CFF0A-A8FE-816F-3219-D3ADDFCF16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7F57FBE8-9030-4AED-7837-ABC3178AB6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9C21DBF3-A447-C18A-F0EA-8664776A22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ED4127C8-62B7-5524-6AC9-473D177E44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029F13AB-279B-1A02-A44B-DAA4F5196A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6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058277-BD56-38DF-370E-1764F1C65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8E3A10-CB06-A071-F9BC-BBAFCD49CBB0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18AE021-E8D6-C5BB-8E49-79CCD6650FC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7001BF-173A-C7C1-D315-40DE593811F2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150890B-BAFC-6EE2-A29F-33A1527CC2AF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3FE0105-085D-EBFB-228F-49ABD2C001F8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86D93B6-79FD-6E25-91F0-1811C3848AB9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3A1768F-4D74-0E83-F6A2-2C69FD550ED8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DDAB9992-0D5D-ECBF-FA1F-071348F1973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1F47F86-0D15-6D6A-68B2-468D26A6EE4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D8F1192-B53B-4D29-4F75-FF0014F80AB5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1CD34158-63BC-7807-4C58-4B5AAEE56757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69F3FF69-1EF8-3581-2FF3-229C12E7E766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C0B00B01-50D6-17CB-ECDD-8F03BC5064B4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rgbClr val="EFFEB6"/>
                </a:gs>
                <a:gs pos="100000">
                  <a:srgbClr val="F59E5D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DEC2AADB-8583-EB8A-C4B4-87290A239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967CB354-FBF6-379B-1333-3F4140206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8C1C874F-56A2-34E6-CCCA-126A0FCAE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72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3B8A1C-C46C-4B29-8FAB-27F097ED6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66CCCB62-C63F-0304-2A40-A13DFC3F6FDC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C3B2811B-E057-5350-46AB-52E13E4FED5F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71D57C5A-5B4C-70F3-9500-4A4E7CB8AF7C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640FEC0A-C5FE-D06F-B6A0-BD9FC2E12301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C90D067-A251-C60B-C10F-1D0178E54363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73000"/>
                    <a:lumOff val="27000"/>
                  </a:schemeClr>
                </a:gs>
                <a:gs pos="100000">
                  <a:srgbClr val="EFFEB6"/>
                </a:gs>
                <a:gs pos="9000">
                  <a:srgbClr val="F59E5D"/>
                </a:gs>
              </a:gsLst>
              <a:lin ang="10200000" scaled="0"/>
            </a:gradFill>
            <a:ln>
              <a:noFill/>
            </a:ln>
            <a:effectLst>
              <a:outerShdw blurRad="317500" dist="152400" dir="150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162F078-4A4B-0D25-F9CA-B8C9681D60AB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DDC10A1-7373-A848-7916-0F2EE4D6D492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2437C7A-9C72-8715-1AD0-E36DA5701B91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E60EE6B-D12D-15B4-4ADA-AEA6234894E6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C6A2E31-80F4-52ED-A52B-E5128D16A2D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844874C-C878-7191-6C10-58FFB6F9B22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E4D6BFB-BBEB-14D9-9A1F-7F552FBB6962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6043D8B-B89E-0CA0-E86E-5C5DDCB990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3A22D5E-DC14-363F-04C2-87849050452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818B29D-3F33-19F0-06CE-3DBF7977B032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9785A73-E230-AFA8-D9D5-456BA4EF6FC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FD513ED-9825-8DB0-4CF9-2181814181C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8218C8DD-25FD-B191-7A99-C96D870EE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9C43CC1D-116B-2D4B-D0E0-DE2A2DE8F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F6E8C3FE-E1C0-66D5-3465-1D6DFB81B4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7F0F0082-F1D1-4EEE-D8D9-723E8A8D51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5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AA21FA-ED79-CCBD-2E88-2AA30792D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E4E1CAD-9803-C62E-A277-61D6132A3A97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DD10520C-A6FD-F91E-7D0D-E07C1EABBD66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CAA55D6B-1A4A-EFA8-2E44-823FD32FB8E9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60733E4F-6AB5-17AB-8185-A625315AC5D2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E8C035F0-FD5A-52F4-D69E-663C7BE3BC35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18E096A2-EF86-621F-99EC-BD0757505F8C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01414BA8-2FEF-5DFD-304A-8584C6825C2C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2611D24-A201-EFE0-5C71-3EE1FA0C78CC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B402A53-4F07-46E9-110F-131C3A5D79E1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FB5AA06-D25D-EDF8-4609-B4C784613D3F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8BCD72FB-CEE9-1B4C-206C-205733CEF291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388B5E1F-1C05-912E-FAE6-CE608E08796A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B2ADC52-F68E-2B53-86A9-03E6FECB24E3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D6184D8-4EDC-9CE8-B85A-CB65A4ADEE2E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A042866D-059C-B2E1-0D1A-ABD85D5029B9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24DDEA3-9930-091F-B6A2-6A5DFDB9BCAC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F70D357-37D3-410A-84DF-0E7EEA708E0A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5FD6695-A329-2782-0F3D-DCC47640261E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2D1C328-BD72-6462-08AB-92ABAD17A613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6154448B-AEDC-EA32-E5E7-B06E8AD62589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FA07005E-9FB4-FF36-4EAC-35732306DDF9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2F93DB20-A399-1D0F-3C8B-1179EF59E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DC82364A-2900-268D-16B2-D627A509C0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5F827F23-85A5-6C9F-DEAE-5173D48F84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C060F91B-C25E-DCE0-E18E-DEABC40F0D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8EBAF4B3-D0D7-5165-BA69-832583011E5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4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48C76E-A180-019C-0D53-48D72F9CF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747DE47-3493-75BB-3F7A-E53DF75313E8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10DFCD47-7707-F24E-8723-54096BC0403E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5B51D68B-0CC8-C973-310D-3B0E65A2E1E3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FF7B6F65-4CFB-F149-756B-B81EC3A64373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BDB74E2B-5C82-E7D8-A919-708B2AF5866C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C0B56405-0570-BB12-BA81-2A5246624C41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C79C6B5-EA03-27ED-030A-D52DA4C1DAA3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59E5D"/>
                </a:gs>
                <a:gs pos="100000">
                  <a:schemeClr val="tx1"/>
                </a:gs>
                <a:gs pos="72000">
                  <a:srgbClr val="EFFEB6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55E62DB8-C63C-E272-DFB9-74C73C75B773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2313D98C-302C-7310-77A6-0A1F02435B09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D084807-6226-C622-386C-C5A85AC87F1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0F8B6897-AAE8-4E3F-0738-06DBF5EFFD3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74379148-F99A-E0F8-1FBA-4DA5D501811A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EFEFF133-172C-CDF4-B743-3195FD5C9DD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231565D-3244-57E6-8A39-F1BF4F6698B9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E967289-18EB-FA93-B548-993737FB60AE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B5FC857D-A4A6-FD99-E387-C9C24BCA46CA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470F3155-E73D-C218-B18F-02FF86E4C511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972904D6-7D7B-80A8-D401-DDE0E7E8B626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101B596F-D73E-BA68-2952-2627F59BEF7D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E598419A-81F0-50D4-130E-74D911511312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117DCFF6-F2FA-22D0-A1CE-BF3DC7DEFE8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A1C2A7CB-283A-3243-3936-3CDA0A37856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C2F0AE3-39CA-3E09-0BFD-9D4A26F23B56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B1C9381-B174-7CCD-7D50-CC93AA4639CD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B148E5E8-ACBB-2A7C-5EC9-41B56342095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D5FA4812-E1DA-F1EB-A677-FD62580E4F99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D0532D74-9C97-A6C6-F144-928B60FC7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FE91476B-A8E9-C6DE-BFA4-4CE71ADB8F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D7E76311-F9B8-46DD-A063-4F76FBF70F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48029177-4632-AB64-9D70-3B40DB9EE0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491F7007-64E5-E921-8F3F-F4B3162593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A2903E6A-B5E7-7D42-0D27-B69EC4897F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5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9FE721-D869-26BA-81AA-1EA7EA0A3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FB3D353-7032-DE11-BC9A-E076E792478B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B66FA42-9A11-B373-0200-5B1F4F4D8046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C8054C-E3EB-C1BC-46B3-991A08BFE7B8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4ACE986-5129-E59E-830C-699BB1217350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ACC530-91E8-442E-A85C-F807173136BB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55CF54-26FE-AA48-A887-950C1B07A23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F92FE36-AE1E-6604-9995-E6DE022AB39E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AEEB3B47-1066-78D4-D59E-3D8F6DBF749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D878BB-0802-5506-4CC1-6984E9B519E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56F5D9-D3CA-6787-FEF4-AABF13DEC3FA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AFC2E7B7-10F8-71C1-A2C2-BC6D073D3EA6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F063930F-DFD6-D77C-1C5A-CAF3468E1198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B941CC1A-4053-D5D5-8735-2F7A5323DE64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rgbClr val="EFFEB6"/>
                </a:gs>
                <a:gs pos="100000">
                  <a:srgbClr val="F55577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464903A5-BFD6-FD33-C17C-62FCE168C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34724A3F-5AE3-32DB-DF84-537FCFF7F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2575ACF1-9AE2-E339-4736-7F40F927E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826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182FD7-58F8-ACCA-5E7A-A9C33A382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787197BD-8C93-2184-4686-730709F18FD1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BF1EF2C0-4695-2BD0-34AA-D037BD3D0D10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C2938193-C8DB-0340-9FF3-056E64A9C247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1A5C0A08-DAB7-423C-A25F-3D65878D8D29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1DA494C3-ABB8-CB51-6782-C279A722A4D3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73000"/>
                    <a:lumOff val="27000"/>
                  </a:schemeClr>
                </a:gs>
                <a:gs pos="100000">
                  <a:srgbClr val="EFFEB6"/>
                </a:gs>
                <a:gs pos="9000">
                  <a:srgbClr val="F55577"/>
                </a:gs>
              </a:gsLst>
              <a:lin ang="10200000" scaled="0"/>
            </a:gradFill>
            <a:ln>
              <a:noFill/>
            </a:ln>
            <a:effectLst>
              <a:outerShdw blurRad="317500" dist="152400" dir="150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56CE071-481D-E0AA-DA22-FFB72194C45F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88BB05B-4DE7-8663-7E80-75798F3D541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7BC202E-1102-C124-56E9-E0E34CD01BF7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CAF087C-85DB-3145-61EA-AACE19A98C0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05F5970-137B-D14A-7743-FCF30B930836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D4C27DA-AC92-2A54-B1A3-AA658487D66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9548A43-AB06-D480-7DA1-B2C041288BCB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68E2395-F183-389D-6EA2-CF42F4195C5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21DF8DA-44F0-118A-C43C-F64FB694C68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E7D4AFD-DCC4-6F40-91D4-CF1EFB7EA1E4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7FF4B55-42CD-9CDF-D008-45011A889446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60F0210-B3C4-CB50-3FF5-8EC50E997A7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BDA67668-BB3D-5F8B-9A0B-397CA46D0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FE887713-CD77-DC1B-9D1E-F5B6161AF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47FC5AF0-B236-6ABA-ED32-19FEEAB648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7CBE6A44-9AD6-40F4-94F3-3D278E2EF3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8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73249A-FAF6-09AE-4A84-763041145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4150840-39FB-B0D5-CCE6-5ACE4C4F5DDC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E8374D59-90C9-7CAD-0456-33B93B6F07C2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65A92EDB-51A5-17C2-2BEA-C503264564CC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4B98D66A-0310-8CA9-4300-1F7033B61CF0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AAA7F614-28BC-8388-C50C-497A53880969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77BB5F8D-7EEB-6DE3-DB23-2C2A4C7286D3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09AEB82-9B8E-43FB-6984-17E7371ACEEB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B4685DC-DA6C-6ACB-91D6-E4E994BCB826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81C53B56-EF64-9929-227F-E17DFC22052E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33D2D200-FE0F-61AA-2FD5-4A7D93B0AC0A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8083CB6F-2618-722E-6CEE-F69CE39BCB13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71FC892-F5F1-B9A7-9BDA-64E491F6A493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0C2A2E4-B868-46A3-1F06-D38CB0577451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8DD2A38-E78A-6136-F453-CBA2CC36E32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89AAC70-8A74-4753-1D1A-AF21D415F129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2EF651-CAED-8698-3650-38C9F42C6DCE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C325CFF5-91B8-99AA-CB92-A49FDD8CF23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B770E157-80C5-DF84-0E98-183686D062E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2B02E70-ECD0-D24D-798B-1DDB1FAFA90B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87FFC863-A728-1E55-505E-D921DECDEF37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6C009AF-3FBE-B829-5965-A567FACAA8AA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CD7E3009-2DB3-BE1A-3E42-947C92965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8011DA99-BA89-43B9-8CA1-2D6EF60AA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69DF8353-5BFA-82F2-C7B4-EB8AF32ADA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0A95B142-F4B9-6906-FBF8-2874B6494F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DE44C146-45C6-FFFA-9FBC-ACA34B4E7C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3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9B8F59-A29C-AC5F-5EA6-A238AF472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CCBA254-6802-2591-5099-4A3B5433703F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F616527E-EADB-F4AD-C47B-CB84AEB81DA3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C1A41B7F-F73C-13AF-B8E6-E98FCE44135D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AC504343-D376-F510-47D8-9AEF1A472E3A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6760FD44-8A0C-F8F0-5018-E90EF098516A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7F7A93A2-EBDB-AEE0-C8F4-FE369AB09C06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B052C42-2DAD-49D2-E141-950B93E6927F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55577"/>
                </a:gs>
                <a:gs pos="100000">
                  <a:schemeClr val="tx1"/>
                </a:gs>
                <a:gs pos="72000">
                  <a:srgbClr val="EFFEB6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CCD085C-0D52-DC0C-1629-7211A64A0141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78F7DADA-B007-8F75-AF93-EB4A65190A09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5D44C82E-7CC2-F9BC-5B02-4D00FD026938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78BF0B1-0AC8-A896-6B53-2322E9E0C6A1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077F417C-2867-78E4-8F30-851B53F47376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CE020FD5-8B23-0EE5-D705-004B9B4325F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4051DD7-8D02-83AA-059A-792FF9FA3FF5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9D1624B9-64D2-704B-67B3-94BD64FF20AE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D422835-E7F0-A2F9-1B9D-5037E3B212E5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AFA2C398-E56D-309C-1ADF-43291ACB2681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BF6F8CD-3C87-34C1-C7AC-031F979E2F16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7E525250-0068-A9E6-C40A-AAF916FA2D33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BF479E40-01C6-AAA9-0A14-92E6808566F7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DF61BE42-02D6-46B0-E914-F11C783CE787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9780E3E1-97B5-4B69-BCCA-0DDE6609925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C2CA9D1C-8ED1-E41A-483C-856A35225B4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BF6B3AD0-C135-464C-2420-224ED9776B13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CD4A6B1C-9252-492F-C7F9-34310D41CB8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0336688-3412-6F28-48FF-2F1F1C78F280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0DB33DD7-B2F6-000E-8C40-899EBBF07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B3BC02DC-696A-3A19-29D5-ADC305B51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0E672587-1789-AA85-7065-C7FA33A59F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59C80846-F236-5AA8-B828-06E4C26066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10C14EFB-5482-8A8A-5CDB-FA35CC14D0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9C579803-73ED-1E42-D484-750D0F0DAA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8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E92821-689E-44C6-72B5-FFD95DBF7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617A665-3749-9009-040D-F011CC61B714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FF379AD-F16F-0133-7136-7441D07EAF22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A69D16F-BA1C-E4C1-078F-27B4BD01C827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EC9E55F-F865-52E9-A192-E1A9E7699E9B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AB99844-6448-240B-645E-F2D060FA37FA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1638D1F-229A-AB3C-5F2C-8626AB9C4B9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A6702B5-AF1A-4E19-933C-374B7F768A36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617E2CC3-0CCC-8D17-8EBE-64BBA2B902B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F7A903-67E9-7872-0385-962A24F97EB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81D5A1-5E83-F855-F9EC-78977AD19112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53614E98-B9E0-7BA5-A608-7A2DA7DB0BD0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3CAA65B2-93A2-5353-AEA0-4C61F206A418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14E7D0E4-29CC-653B-6C08-A2734D15FDD0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97000">
                  <a:schemeClr val="tx1">
                    <a:lumMod val="0"/>
                  </a:schemeClr>
                </a:gs>
                <a:gs pos="80000">
                  <a:srgbClr val="CCFFFF"/>
                </a:gs>
                <a:gs pos="0">
                  <a:srgbClr val="F8889F"/>
                </a:gs>
              </a:gsLst>
              <a:lin ang="132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A5FC60D4-777C-5D8A-2040-5A0444458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532B1E1A-DA95-76F0-8133-16028AD18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8BEC9726-2863-1ED1-3F93-3CF10FC26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314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5A7CEA-E340-18AF-51AE-EAD28B91A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F5DE1F8-B0F3-47E2-4B11-196A09DDADDD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648B9BD-E600-EFD0-CF75-031C7FFAA80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AD49CF-01D5-A5EC-A061-DF34CD674682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D8AF080-6B55-9FA9-7BD0-905181A3376A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D5325B-1AA3-6D77-B979-F9FBB4A126FC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5EFECE9-C344-D90F-FF62-BEFE3B31CDA6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3554D0A-B374-7F3F-7D6E-76A838B3CC24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B34A9B67-08C8-BC78-08E6-CC57AA3384B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DF51B1-A173-B8EE-E1F4-FB545633000F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BA760C2-02BF-BCFF-88C6-CDF55A609B86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E6DE2199-92E0-F97E-FB5E-AB2C9304D53E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B16B83DC-F1AE-E594-6304-157B0AF055AC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A2FE3C9D-ACBB-AFE5-ED17-50ADF0C89E11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0000">
                  <a:srgbClr val="EFFEB6"/>
                </a:gs>
                <a:gs pos="100000">
                  <a:srgbClr val="F55577"/>
                </a:gs>
              </a:gsLst>
              <a:lin ang="30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80A23F5D-FC85-F6C9-E304-49E110A03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D77F472D-0B9B-F6EB-5D3D-03CCC8496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D7275743-101B-E7B2-5300-AD3153638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7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0F2275-BAD9-C037-2457-93563D068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3E39445C-F2BE-9734-A2E2-3F0C55E15F18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03737F02-D7CB-F1A5-FCEB-538ECF33E29A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873C8B93-0806-2250-3798-31E307809F97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2B4803F5-BA5D-747D-7261-F19B4D20C26F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9A992143-04C5-F0CB-D1C3-B8E133463583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73000"/>
                    <a:lumOff val="27000"/>
                  </a:schemeClr>
                </a:gs>
                <a:gs pos="100000">
                  <a:srgbClr val="EFFEB6"/>
                </a:gs>
                <a:gs pos="9000">
                  <a:srgbClr val="F55577"/>
                </a:gs>
              </a:gsLst>
              <a:lin ang="10200000" scaled="0"/>
            </a:gradFill>
            <a:ln>
              <a:noFill/>
            </a:ln>
            <a:effectLst>
              <a:outerShdw blurRad="317500" dist="152400" dir="150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ADDE30C-0C75-A61B-EBE6-D08C1A35A53B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65C78F0-745A-B9CA-CC8B-82418B09ECCB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9F2B500-955F-AFF1-CB09-0B7CB75AB8E7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94D3DB3-6BD7-BFA9-30E3-E7CE851F2870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2A34FFB-9FC0-2015-E7F6-2C6689EEE01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2E89559-A5EB-BACE-C9A8-12CE7596CE8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6C77FC3-E90E-D283-876E-AE2BF4BEE64C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A450E7F-3FE7-3B91-8885-D5C1F98134D0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040D5C0-2187-A802-858C-3C31A874B213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C8CA0C7-AC38-FD11-28E6-35CD7938B41F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A19CAEF-0C8C-139D-6FFC-3C72EAFE528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0173A4A-125A-D7C0-7B4B-F24B90E84C7D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982717D4-4942-F734-3B17-4F96185F4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6277A19E-053C-214F-3C6C-93FDC2E20B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D817619A-24EC-E400-6071-8D24D2015C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B81A2E0F-B81E-DE5F-3EFF-06DAE414DB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2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F65B4-BFB8-5608-9438-82181CF60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E9228650-656D-D33A-11FE-2605BDBA6BCA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CDC72356-0C25-1F84-3D15-AD19EFA75886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753A8A91-6A04-E8A9-88C4-DE017F38FC15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496460B4-54F6-59B0-BF3A-2E7E35E7CB60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F19B9881-6344-25BA-9983-585D7A098D44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E7E32C46-DB2B-792C-EAC7-69387168672C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95000"/>
                    <a:lumOff val="5000"/>
                  </a:schemeClr>
                </a:gs>
                <a:gs pos="72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49A6B42F-5BF6-D6DC-0AE0-24FF493D5452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E614862-D014-163B-3990-9D1932767A74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DF30B2E2-7BD0-3A01-3E9D-D7A2FC0516A8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3810C6C-09D6-3CA1-047F-3C894D66FE14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3EE477F-FDED-0E76-219E-CA42E94F0912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62655DC-5B18-38CE-F1C5-385DCBC023DE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6C58520-01F1-D496-C7B6-2B145250A530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19248516-4F75-F065-C700-CD8888333DA7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6269F07-4E52-A590-3737-A6D8F3DC3601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5F4BFDA-AFE8-BA39-668C-0EE5DE44E4E5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619E1F8-60D9-C5FB-09F1-62F94E9E13E8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B0D68C9F-0FED-2C57-9F42-8278B5544F66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F66C948-4356-BBE5-C431-20BEA446355D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B622DEF7-70AB-1E42-6E7F-4D013B8F8BE3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B9AEE03-6101-0428-5D17-2191051BB59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162BE486-DC53-DBC4-17C7-285C96BD7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E65EF9A2-AD23-4D84-BECD-CF5A0D1894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086AA205-3A9D-04F3-08E9-CAADD747E6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3FEE4F39-A02F-D9EA-54A7-D3383C2356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BC35154C-6BAC-2CCB-EA13-355C092607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81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04A48-F7C0-B4A3-5CFF-EB87E76F6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826E4AF-C9F4-AFE8-0615-A37C3F9DB9DD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FC9349FC-D56E-5DC2-FEFA-43E86F75C5B9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0C3FA5A8-6E8D-B7B5-230A-6B3280637730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26E834C-AA3C-5B26-E0BD-452135BEAAEB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4C45547F-157E-8697-6CB5-31FE1614C11A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980C4DD0-1CEA-6D9B-8468-B48BEF2C7903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FAE55DF5-7D5E-49B9-6294-D30279AAFE05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55577"/>
                </a:gs>
                <a:gs pos="100000">
                  <a:schemeClr val="tx1"/>
                </a:gs>
                <a:gs pos="72000">
                  <a:srgbClr val="EFFEB6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36EA6E70-1DAE-C085-8B51-652A23CD1472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54034E1-BBA5-B33C-5AB0-CC90DADE05F2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36CD309-8F65-424C-D4AD-4452AB6AD6C9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27F6DF0-6165-DDD2-184F-893F869491C5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DE9BEFAF-AD6B-5CF5-67DA-022480541456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C921F097-0BD7-5D96-4EA1-5E1BC24E461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4E2426AA-F787-E8E2-21D1-502C1EC31E1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A3E672E9-5325-0050-8954-7E2E04B8F67B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A954CBB0-46BF-04B4-9FE5-A86AF0691CC2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F220764B-248C-9946-BB03-218151C9949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2EA846D-0F62-F101-A63C-027CEF856532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CC5E616B-FB23-6D3B-9DAC-82B6EEEA558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5B585DC0-23AF-2809-EC5C-D35301F4F5DD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C9C763F4-A0AF-B3A4-47BC-37534C5C3AA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E757B825-780E-6907-2E18-7A367D57E38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DFE4EED-516F-CAC8-72CC-D2DE791C093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15A653F7-B1A1-790F-9BCF-09CC59E88218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FC80B554-3240-E48D-BA6D-77B7C656810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789AF308-C992-D122-7E44-91D0EDC1E92D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3C160C1B-5B5B-8293-6C4E-10DA0EA33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7878BD7B-4FAB-4848-66FC-5E8796E6E6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72109BA2-3A41-7FD4-5A8E-CE63095B07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43F73C0B-7FB3-3F8B-A668-FFB14508CC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4E0F3146-40C5-8112-C9A9-96CBB46BD5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C9779B2B-DF53-48DA-6547-4AEFC7E2DB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4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37AE076-5BE4-CDC5-411F-21518BD471C1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DA65261-6E60-EF95-4D7F-07F5DD50F20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C1B3B1-6D23-3252-6AD7-4795E75BCED3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C8A5834-3F83-8A27-78EA-40CD292BC5CE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2D5A1E3-AA87-B83A-FFD0-E84A5731D73B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E1DBE90-A78F-76A5-C9C1-A6BD856F28C7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F880806-4C12-DE84-94DE-CE5F7D967F75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9BD8EAA2-A228-192A-0AF0-6A981F8280A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9398202-898C-968D-3A82-9763422EDFA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18D3A45-8FF3-95AA-70B1-D52169BDE8CA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B7A9625C-F714-C355-493A-2B5379B36606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solidFill>
              <a:srgbClr val="A4D05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5F1EF292-2F9D-6355-00D0-65E6EF6DC332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solidFill>
              <a:srgbClr val="5BADD5"/>
            </a:soli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2102886C-DB45-DF50-63E5-D2D7425AE9DB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1000">
                  <a:srgbClr val="FF9900"/>
                </a:gs>
              </a:gsLst>
              <a:lin ang="33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63C2D4D6-4868-F1BB-E8B2-D0795AED6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9E7800CE-DE73-65D4-B3B2-D0BC89ACD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540E0C7F-4C78-119C-0461-936568A28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887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90EE10-6EE7-FF8E-B26B-7F2197A42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B89F0581-3BD3-1886-8888-BA3A5C15637D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66" name="1">
              <a:extLst>
                <a:ext uri="{FF2B5EF4-FFF2-40B4-BE49-F238E27FC236}">
                  <a16:creationId xmlns:a16="http://schemas.microsoft.com/office/drawing/2014/main" id="{92910AEA-1219-1EEA-2CCF-8F8571A16A52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solidFill>
              <a:srgbClr val="A4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8345F08D-892B-86EF-4B4E-5F33093B31CF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solidFill>
              <a:srgbClr val="5BADD5"/>
            </a:soli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7" name="3">
              <a:extLst>
                <a:ext uri="{FF2B5EF4-FFF2-40B4-BE49-F238E27FC236}">
                  <a16:creationId xmlns:a16="http://schemas.microsoft.com/office/drawing/2014/main" id="{D436BA3A-C77B-EC38-2C66-79FDB04E3E02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24509B96-6051-5090-B696-04379D44FDE9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18000">
                  <a:schemeClr val="accent6">
                    <a:lumMod val="75000"/>
                  </a:schemeClr>
                </a:gs>
              </a:gsLst>
              <a:lin ang="9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4B16D54-040E-988A-CA53-A17CA7B89AB7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D8EA876-62BE-6D89-CBA6-73B5BB43D4C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A78D762-BBD8-2C51-5A05-709A7153BDFB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61FB280-D2FF-E34B-096D-1305FDD8BB89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04706D1-14BD-79E9-7B01-D08A4CA965D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60A8070-A61C-58A8-605D-7D4C48F198A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B57642F-AC42-CCB5-45EE-2C6EC99973C8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2AFE9C9-6551-E3AD-9A17-87B92D53628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4B8749F-8EAD-4EBB-26D5-E6551EC4837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4AA1247-0DBE-9BE5-9C1B-9044271766AD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8BC4AA2-71D0-FB58-C712-4F2DC2F6168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FF77604-FED0-02E6-A5D2-D9A9318484A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00E53AC6-1DF1-D504-823C-BBC683442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CB2BB60B-A883-6966-A14B-D35B03C185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DFC36BC1-45A0-2043-4E81-2F8B3E40C6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3196C757-ECC7-4F81-FA8B-014A45B923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72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FF3DC8-1F5D-C07D-A453-02B9F6D8E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4021DA06-D919-5FE5-4952-C0F6F4A2F981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103" name="1">
              <a:extLst>
                <a:ext uri="{FF2B5EF4-FFF2-40B4-BE49-F238E27FC236}">
                  <a16:creationId xmlns:a16="http://schemas.microsoft.com/office/drawing/2014/main" id="{A62B10CB-384C-F092-C2D8-8F11CC49BE30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solidFill>
              <a:srgbClr val="A4D05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9967E4D5-F74B-491B-3A07-5536D9DA3F78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solidFill>
              <a:srgbClr val="5BADD5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4BD321E0-64DA-6C4C-D641-F2FBBD76D7C0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33BDB246-0715-5426-F19B-1B0747171DE7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solidFill>
              <a:srgbClr val="548235"/>
            </a:soli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9" name="5">
              <a:extLst>
                <a:ext uri="{FF2B5EF4-FFF2-40B4-BE49-F238E27FC236}">
                  <a16:creationId xmlns:a16="http://schemas.microsoft.com/office/drawing/2014/main" id="{273C9134-355A-BEDD-53D3-58A0426B4F9B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1000">
                  <a:srgbClr val="9E6EFF"/>
                </a:gs>
              </a:gsLst>
              <a:lin ang="48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7F16970-9452-E5B0-61F4-A9D71CE166C0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CE6C2156-9708-34C6-D75B-CE79A0379BD2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4FEFBBC7-722C-C625-FFBF-3073D171CBCB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CFE94754-2E2D-641F-F2ED-A59E6140DA0D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37A80A2-2072-7F78-345B-2AB233610845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073B8B5-ED8F-D393-EFF4-BA6F57340506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09B61B8-867E-BE71-7881-4FBA53CA08B6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740A4701-70BE-533A-A81A-B1315700B499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BFE8CA4-257F-9D55-4F76-AE2A258E0092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12A18A7-151B-6501-45B6-63EB5BAAF6AF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0CE07EF-2829-E973-DCA7-627A2FA65197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222BC1E3-04A0-60FA-5973-8421B1DF479B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3056251-7CF3-81F2-7757-31CB07FE081E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0F234DE-C485-5A85-E058-E1AA5A228455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E7F4165E-2146-8C3E-DA0C-298C2A7481F2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2F10B41D-AA42-317F-595F-9BDCCAFCEC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411A32E0-8BCE-13EB-DA3E-AD21D758A7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B149737C-3963-252B-7DA7-F1992CB042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C9D0C311-D136-DB32-A04F-6F54F08890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26CD9F76-7F59-F8F5-0C27-EA4F5C7BAF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16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A0B171-8EF8-C100-C179-79FCD2234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C3E180E-6D8A-2607-FC1E-0CB5E0A2E1F2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144" name="1">
              <a:extLst>
                <a:ext uri="{FF2B5EF4-FFF2-40B4-BE49-F238E27FC236}">
                  <a16:creationId xmlns:a16="http://schemas.microsoft.com/office/drawing/2014/main" id="{2165A9A5-E4E4-51F0-99E6-E633D320843A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solidFill>
              <a:srgbClr val="A4D05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F23F3223-E86B-DD82-60D1-06B1306501F6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solidFill>
              <a:srgbClr val="5BADD5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D9D2255-3D0A-CF76-E577-9849785406B2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1" name="4">
              <a:extLst>
                <a:ext uri="{FF2B5EF4-FFF2-40B4-BE49-F238E27FC236}">
                  <a16:creationId xmlns:a16="http://schemas.microsoft.com/office/drawing/2014/main" id="{A5AA3808-A29B-C803-F490-7876A2637E44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solidFill>
              <a:srgbClr val="548235"/>
            </a:soli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E16425EF-E00E-5624-4E6E-387096522748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solidFill>
              <a:srgbClr val="9E6EFF"/>
            </a:soli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CF47691-66E8-E596-6BFC-C860B001C498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32000">
                  <a:schemeClr val="accent4">
                    <a:lumMod val="60000"/>
                    <a:lumOff val="40000"/>
                  </a:schemeClr>
                </a:gs>
              </a:gsLst>
              <a:lin ang="30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6B0D2F2B-9017-B6D6-6D50-11AD33B522CF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64215EA0-21BA-036E-00D5-5E863E03927E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4E1C20E-461C-9C6D-41FD-EBABA326A39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1612B431-E761-5A51-14BB-C8B55D76464B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636CC61-17EA-E9E9-C2B2-0ACC8B5F618B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D222CF2F-6081-E686-5AC8-C35E9956558A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DBE28408-CCFD-D0C5-681D-E7956EED5E4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270B39D-34FC-C300-527D-29313E602688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DF8B3A60-39C6-F94F-479F-D5FF08887BE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B7A106B7-E978-EFDC-4771-CD73B4B0319D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90A9A86D-D628-107E-9A23-F40366C5362B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A1F12BF9-DED7-C65D-AA73-B5D2D038283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2830CC9F-C322-CB22-B69C-85396CAD7FE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82503D63-80AD-8530-B1A1-3880444EAB32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FFD60D0C-D7FA-8341-C697-92278DD36FA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2C45251B-8E39-B07D-8E4E-F504694F4AA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99600647-2B85-53F1-E94E-F1781DBBF179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FDD7161C-0E0B-4FDF-152F-27860A7723A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B9B4986D-5D42-DF0D-FAFF-568E4F6A703F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07F00F2A-A4B0-9FF4-2C6B-C887FE04A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2813D66A-01B8-34EF-ECB8-3CBE96B19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B4481000-DC71-BFEA-524D-1C790C8618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CD7B2B8F-8692-5018-2E50-218DA1BA4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1454ECD0-D461-E018-7FD5-7CA6BF2B8E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AD8CF4A5-B5B6-805E-F362-1C68D0C1D9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19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5FFFBB-FCF7-1C14-3794-5DA6C4B54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BE61DB4-E5D6-BF7E-47C2-E34EFC9126F9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8572857-5AFF-E2D5-B69D-EAB5FAC9DAAA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38DAFDA-454F-E2D5-D07C-1DA0E3781A7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7D48A0A-AB7F-2245-322C-475A2DDA0D3C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FD671C2-4100-FCA0-491F-DB9E1383CB57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19093E-E149-E529-1715-74378757F695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6CA42C1-9787-D2B5-15CD-313792DE196B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60867EFE-E212-BB6B-5D79-FE341D8BCD2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6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5A7381-2B68-1848-ABF7-7E2EBE40484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0719D15-918C-42F7-6792-5BB66ADE9AD1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B3920122-7FC3-A105-09FB-C9D61FA05341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solidFill>
              <a:srgbClr val="A4D05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880059E5-D3A7-6249-030F-11AB12180AD7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solidFill>
              <a:srgbClr val="5BADD5"/>
            </a:soli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AA2564ED-BE05-74C5-124C-8612CC1744C9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1000">
                  <a:srgbClr val="FF9900"/>
                </a:gs>
              </a:gsLst>
              <a:lin ang="33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5E16C0D8-ABED-C94E-4154-00184953B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B0B11766-3997-0033-4F68-5D645C177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CEFC9DC0-F27A-0E1C-8B01-ED2E5A5B8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518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ACF0D4-08A0-042D-661E-2C0F6CEA0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B0615CFB-D80F-A710-F1A3-B2327DB7E403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66" name="1">
              <a:extLst>
                <a:ext uri="{FF2B5EF4-FFF2-40B4-BE49-F238E27FC236}">
                  <a16:creationId xmlns:a16="http://schemas.microsoft.com/office/drawing/2014/main" id="{02E47493-1751-CDA1-AE0E-F1BE67CEA647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solidFill>
              <a:srgbClr val="A4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B1BC0F08-5258-3872-B067-FE2470E01724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solidFill>
              <a:srgbClr val="5BADD5"/>
            </a:soli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97" name="3">
              <a:extLst>
                <a:ext uri="{FF2B5EF4-FFF2-40B4-BE49-F238E27FC236}">
                  <a16:creationId xmlns:a16="http://schemas.microsoft.com/office/drawing/2014/main" id="{8EA7304D-A55C-D189-8C49-5D43A1AE6935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1E71245B-EA2D-C83F-7029-7BBF4EB9D261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18000">
                  <a:schemeClr val="accent6">
                    <a:lumMod val="75000"/>
                  </a:schemeClr>
                </a:gs>
              </a:gsLst>
              <a:lin ang="9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C47279F-961B-0799-4629-60FB7C8A9D3E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63D582A-BA0D-235A-566A-E64C8B0B2072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179931D-AE48-179F-08CB-436111908677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B1996DD-B92F-5E94-BD67-C8F0433D82FC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CDEAD47-1800-6D0E-DB2E-7BF5BD97767C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F89B4D5-2EB1-2B0A-5597-0F12209ED1D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CEC6E7D1-A3CD-D92B-1ED9-272402F8E519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A677335-391D-1FB0-B443-C73994DDAA8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C85A132-A96E-8F87-2AC6-84312703B4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60856B2-345B-7E8E-7044-1832B7E5419B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9A04C78-DA25-40AD-6DD6-A6D2375D3D9F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6BD9097-0F48-1EE9-2014-E9AAACEF9E3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1E0C8A96-91DF-E9D0-F709-7532CD944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C7120AF0-B2A2-CB6B-1E2D-C89F4DFF6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5A391EC6-2DA2-5710-6896-B71D0CAFF0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D13C0FED-8B20-FEF7-9B7D-6731BBC718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4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CBD4CA-2568-EA31-1BC2-5EBD5CE80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56669144-D333-3020-B83A-A8312B092512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1CDE7CE5-838D-1EAC-8558-E4741BCECC68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324636BE-7DC1-DCA4-12D0-9FCECF5BA3A2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866E472B-4B03-D141-65CD-FEBC9F161564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8EF86CD3-7621-62DD-3809-BB86A3A6870A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57000"/>
                    <a:lumOff val="43000"/>
                  </a:schemeClr>
                </a:gs>
                <a:gs pos="91000">
                  <a:srgbClr val="CCFFFF"/>
                </a:gs>
                <a:gs pos="43000">
                  <a:srgbClr val="F3D1D3"/>
                </a:gs>
              </a:gsLst>
              <a:lin ang="21000000" scaled="0"/>
            </a:gradFill>
            <a:ln>
              <a:noFill/>
            </a:ln>
            <a:effectLst>
              <a:outerShdw blurRad="317500" dist="152400" dir="150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F1CD2CD-C93E-90D9-3C02-7D91B63E1A78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0D84ACE-2994-2F56-16AB-AFCCFBFC1719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0B78AB2-A211-40F7-D8C5-FC24EB32D3F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E567C6F-6F9B-E146-6CAC-7F4177D46008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144A5A7-0DD4-70AC-AB61-2F1063AEC125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9872E2C-D047-B2F5-7D73-A163FBF24B74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14F757F-3F1D-2F97-9032-692BED2F51A5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1613C6A-C791-32F5-2CA0-504BF0782257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1632897-5A5D-2FC8-C91E-B607F698056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3B38CDB-EA7E-89B7-70AA-2DA257125A90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C1D581D-151A-B37F-C078-8F5694E7AEA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ED3CA15-06A4-27A1-F75D-F6BDB1A8F8F9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1D853626-18FD-5B2B-BDCA-CFFE0028F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0F203FAD-1C98-A905-5548-1C52C4965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54169743-9721-CB73-1D42-B5D4037C1A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56523F60-A436-9C8E-C8F9-EA5E17C3C3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0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55B56D-AA8F-A41E-72A7-A35158143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262A38AA-743A-DAC4-D8C9-AB108228EEE7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103" name="1">
              <a:extLst>
                <a:ext uri="{FF2B5EF4-FFF2-40B4-BE49-F238E27FC236}">
                  <a16:creationId xmlns:a16="http://schemas.microsoft.com/office/drawing/2014/main" id="{F2762927-3980-D094-E3E4-0F54551B80FE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solidFill>
              <a:srgbClr val="A4D05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D9C7F5C5-8388-39D3-39A3-26AB19FB4BF4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solidFill>
              <a:srgbClr val="5BADD5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9F92D264-50D7-A828-37E9-D9F35A85E1FE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37C16CC9-81A9-E867-69B9-DBF89B877F47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solidFill>
              <a:srgbClr val="548235"/>
            </a:soli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99" name="5">
              <a:extLst>
                <a:ext uri="{FF2B5EF4-FFF2-40B4-BE49-F238E27FC236}">
                  <a16:creationId xmlns:a16="http://schemas.microsoft.com/office/drawing/2014/main" id="{F47ED79A-47DB-4FD8-0FE5-C4A3B6D57B0A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21000">
                  <a:srgbClr val="9E6EFF"/>
                </a:gs>
              </a:gsLst>
              <a:lin ang="4800000" scaled="0"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572CAC49-993D-D6AC-9EA9-E0B492C79339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380D02A-25B3-DA89-67E7-2B79F2E0CA54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85248E44-34AD-BECB-E506-BB1817C3707A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B5E2D796-E8F3-2593-A9E2-B461BE9C6BD0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ECE42832-0AD2-70FD-77D8-4B26F7489C65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94CFC559-A755-9CFB-AF64-47833850257C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2974F9A-8081-7A43-7826-67AF5FC1E43B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C8D13237-19CB-6F2E-E01E-C278C1234D1A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679D0DF-5E78-0BE8-AD9A-6A59C8FAF524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05E818A-F10E-56B3-BA87-3C8EE8CBF12F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1AECD5FD-5A5C-28C2-2CA4-F96E53155022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6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03EF747A-5B40-9E78-44DF-C603B92BB9F3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49AD4DB7-1766-C115-6012-4F91E99D6EEB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9395FA10-3E3B-1EDF-502F-C80C4EE7E3B5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54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ED160EC-2047-94A9-3348-441AA9F464E8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ct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2016EE63-98C7-F9BF-D1BE-697CD3F42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0C921480-63EB-A2FD-9B0C-F57A16029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E1FBC008-8747-BACE-8B83-E72BB4F61D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99D1C877-B83C-1D99-0CDE-40D3444CA6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986DC713-E6F8-A873-D322-8D1EB19F1A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0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7641C4-405A-8D97-5731-03B0C1579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ADF2E17-6E27-D1D7-86BD-61066C63D458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144" name="1">
              <a:extLst>
                <a:ext uri="{FF2B5EF4-FFF2-40B4-BE49-F238E27FC236}">
                  <a16:creationId xmlns:a16="http://schemas.microsoft.com/office/drawing/2014/main" id="{A772B9E2-57F5-0E37-1214-B711BDC6D56A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solidFill>
              <a:srgbClr val="A4D05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9B0C3E5D-3E75-F8CD-581D-EE15F1F22CC6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solidFill>
              <a:srgbClr val="5BADD5"/>
            </a:soli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1B04AB0-843F-F558-6E35-DEBC78DDF21F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1" name="4">
              <a:extLst>
                <a:ext uri="{FF2B5EF4-FFF2-40B4-BE49-F238E27FC236}">
                  <a16:creationId xmlns:a16="http://schemas.microsoft.com/office/drawing/2014/main" id="{63207F6C-0E89-B6A4-0852-ED2E1DA00A84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solidFill>
              <a:srgbClr val="548235"/>
            </a:soli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8EC6E799-0138-BD89-FA18-7E037530FF34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solidFill>
              <a:srgbClr val="9E6EFF"/>
            </a:soli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6AF0F8A-0B48-ACBD-D3E8-7BBF99F579EC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32000">
                  <a:schemeClr val="accent4">
                    <a:lumMod val="60000"/>
                    <a:lumOff val="40000"/>
                  </a:schemeClr>
                </a:gs>
              </a:gsLst>
              <a:lin ang="3000000" scaled="0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23C14958-3F32-FBBE-1503-0CBD6E235B56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BA9FC86-5000-D766-5C03-61C04C6C48FD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13B507D1-40B2-C1DC-56E4-EE51B894250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4652AE4A-2B2C-41DA-5B7C-73B9EEAB3BE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0667C265-EA81-335A-C91A-9FBD8E1AD5EB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DD01F8CB-542B-CDCA-F842-E4730B811FD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5B80A11-916E-E238-4FA7-2199E5558C1D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4138A30-F3F8-B6EC-DA79-BB8164B2F834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49E7D782-0A98-F5DE-21DA-C8EB699999E9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A6DE273C-15F1-A5CD-0976-0C5EAFC57650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9A249A1A-BC43-1B96-899D-C416C36BFFD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6AB9B8D6-3F40-A015-76A4-2ABC612A9617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04D10E78-1B01-F2CF-CEFB-8C34453E2282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7AF4CD75-9CF2-CB92-DD45-D556014FC5A2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754437E2-1B9B-F9F7-FC92-4196BA2DCFEC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ABCE6473-3B0C-94D7-E05E-49C04B4B1A2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A2D6C83C-120C-9F1B-DEA9-56B666129929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D16F1CD3-8271-3295-24D8-61B9FA5FA3E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EEDB9B3-1988-2C84-E3B9-21A647AD2AE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116943C4-0CA2-072D-673A-78CE89CB7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38E209EC-5828-186E-8933-139CD87B9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1250CA3C-D412-FF6F-0286-1BDEC77121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7DE0374C-4B74-FCDA-170D-0BE268805E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73FB799F-1FFB-F1AB-39BE-40EDB3CC9E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B0C8AFC9-0A00-252C-329A-84502D5630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0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811B76-C7E9-A224-4892-29F7E01D9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5C4EC33-90A7-AADA-5AA9-EF1B29B27B14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E4402A0-A715-B27C-ACCB-8EA750C5456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9AB31A5-CC34-C561-034B-417BDB6D6A18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A2F517B-A161-6AD1-47F2-3E0717E99C10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1433F83-CAD0-4831-1E40-F8966C6EDDB7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CAF3DC-082B-58A4-942A-6B6D3E36D650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F391F74-A9D6-6EC0-313E-FDF4CDB3E336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DA1BCB65-1CA2-9CC8-BD66-3210B6EB711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66EE652-09C2-6082-73CB-64EDCD88F6A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84429C2-B3C6-A1AC-F230-55AFBBD3D75B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D405149E-3503-BBB4-2B15-4042DAA0ECE7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A39C1B8D-1DD3-3B5D-F104-187AB0B180A0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115C3A10-928E-5B20-B2B3-820E40424C0F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97000">
                  <a:schemeClr val="tx1">
                    <a:lumMod val="0"/>
                  </a:schemeClr>
                </a:gs>
                <a:gs pos="80000">
                  <a:srgbClr val="CFF4D4"/>
                </a:gs>
                <a:gs pos="0">
                  <a:srgbClr val="57D768"/>
                </a:gs>
              </a:gsLst>
              <a:lin ang="132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A1B2F7A4-0124-C404-4C7D-9B42BACC0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E1322236-E5F3-2838-8C1B-FDFD334C2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4103AFC8-9EB9-3135-5843-0A9FD972E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129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8D247A-50F0-EDD9-35EF-9EE7ED50D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4B89BF3A-1D20-C849-060A-2E59BDEF5467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B06962ED-A145-F094-5DD5-07F2AE2111DD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699AE656-8B6C-A60D-743B-C12E2B8E0795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182DECCD-4B7F-99BF-2233-CC45361B13DB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6AD22EBB-4D61-B702-9E9D-E08E45C8373C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57000"/>
                    <a:lumOff val="43000"/>
                  </a:schemeClr>
                </a:gs>
                <a:gs pos="91000">
                  <a:srgbClr val="CFF4D4"/>
                </a:gs>
                <a:gs pos="43000">
                  <a:srgbClr val="57D768"/>
                </a:gs>
              </a:gsLst>
              <a:lin ang="21000000" scaled="0"/>
            </a:gradFill>
            <a:ln>
              <a:noFill/>
            </a:ln>
            <a:effectLst>
              <a:outerShdw blurRad="317500" dist="152400" dir="150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7B69726-5813-372F-57F1-737A858F228F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8EC5C94-0CB3-B33C-7D4A-A0A573AEB603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53D1458-57A7-76AF-65C1-94CA8F0EE905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43ADA1E-ECDC-5EB0-6940-208E30FF1158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D45DB96-E019-E55F-AFC0-294DF8A7C2A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A1E8641-438C-11A0-00A6-7D07FBEBD420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60457ED-B272-2CEE-9C14-64BAC2132D46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B23223D-BBE1-9D09-7DEC-1C143522E9E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BCC8DB5-8D6B-EBD3-7B3F-F74F85D2453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EA32AE0-0103-EEE6-9330-29988B77186B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E321A0C-F1F7-8041-3673-886EC489637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62489C4-460F-9CE6-B60D-6D3821CB4B4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51AB0145-BADD-5DAB-8BD1-4D23F1E81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715A5272-513F-F1F5-83DD-C39A1A3FF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03136F42-5AA7-9187-E947-E0A09AD281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69B2EAA0-9E63-8CCF-24AE-17E23B4FB8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3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532D55-D659-BF97-4A1B-0FC84BEF1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2B7D0845-1A95-1950-0F91-C7843534079F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8E8DDF2B-81BC-82B3-7489-2D968AEBAE51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F07285F0-1A41-A158-482F-E0A436491632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A491AFFB-A32F-8059-5242-AD937F825896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A2CCCD5B-1F35-747B-9421-2044E2A12245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EE3FD640-A4A2-AB0E-C99C-D551B4AC2BD7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tx1"/>
                </a:gs>
                <a:gs pos="71000">
                  <a:srgbClr val="CFF4D4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65821A3-AA07-FB33-AF26-A96BF60774DC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9734F8D9-D991-BB5A-9FE0-A34C10105583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A1D502B-9705-3CEA-B7C7-EC566CFB4BC7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BE92F305-238A-A7CE-2E0E-4EF0B7BD0719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7297CAE7-D789-E53C-1382-F22167B4FB37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705D5CF8-A9A0-25D0-8A8F-B011D1D074E9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585E825A-214D-D5E1-DFBF-A7838C1BC7C0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F7F1D3C6-B028-EC42-A4D4-344BD84E30A4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E9E0248-55E0-723D-1302-0BC8FE858EBF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008FB29-ED2D-E3C7-0D7E-7D6EBB401D8B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E673A2C-68EC-A532-4149-416DB66BEBFD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68EA494E-5C23-8869-D15B-FBB3B0A98F45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B8264B8D-C955-85A8-01C2-FE35B6D09126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36E9F6E-4A19-E05A-336B-39FAD5E259D4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47889BE-3B30-7B7B-BF3B-7D660F49B2C9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AAB2114D-0078-8BFA-1D4B-23A4F4DD5E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CD238C97-FF7A-5B6B-FA6D-5FCFEFC2D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5183E07B-C047-A782-4EF8-206D19F064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CF7DA096-9EFA-7ED8-CFAD-050775AA46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BA60A964-5C45-B4B3-B7E9-734DEA46C1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7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E2928F-DF64-825D-928C-FCD6EB20D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444A7C7-6B63-8965-473F-7A82EAF972F2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3A8A1F4A-44CF-907D-4AD9-678D137ECD32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CA569E68-621B-AF08-33B1-B94E811BC66C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3671641-5095-8C54-0ABC-045E29CAB29A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7EC07749-8289-9F22-F3C8-FBCAE9EC4D69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8AEBE1CE-0284-A5E1-F9B2-1E410C7E4ED3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2000">
                  <a:srgbClr val="47D45A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0BCD4D9-8215-CDB8-F975-E4B3BA601FC8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47D45A"/>
                </a:gs>
                <a:gs pos="100000">
                  <a:schemeClr val="tx1"/>
                </a:gs>
                <a:gs pos="71000">
                  <a:srgbClr val="CFF4D4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C7F229CA-0A8F-0E3D-F329-64F3C38A2B6D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F8F6237-F20A-7BDB-0CE1-3508AF57C5EA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18AC4B92-1AE3-2229-D60D-94966AF8BDD3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02FDFE40-3DB5-21F0-0FB7-89CA0C1E3C8B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C75F5BA5-CFAD-8B10-7318-36A72F8053AA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7B3E98F3-A65C-897E-ABA3-42E29851610E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62D506CB-8D57-E97F-47F1-469279491EB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8A7D54E6-DB2C-11B5-F142-8485E51977CF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07628B76-6429-8F9E-4797-A7AC7FD2C6C5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30E304E7-BC41-576D-069E-B1FA9123F3D3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A907AB68-D147-1743-65AA-505683F6078F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87B8D80-28A4-EB61-4B98-5C1F859052F1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6ED2885F-752E-2702-4FBB-47184E86EEDF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EA6BFDCA-1BD9-AE8F-E08F-13CD70D13C78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C6D0A1E-068B-F9C4-B389-0F8F6A51D66C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7F50D16A-4324-17A7-CF08-3D9D4B44CD5B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6CFAF213-2897-568B-C80C-95FD24D6CCB2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B95810BD-E26B-EB5E-4B39-63F3409CD1D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47FF7469-32C8-188F-8D6C-C1EB202DE80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9D1D0741-59AD-B57E-ACBA-39D52CB9D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8BA24D09-BB9A-814A-6DEC-9B71E77076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5A41F784-398B-F223-1C01-C7AEBD62F8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2DECA7C7-1E66-0629-8A32-FEB9F724BB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A253E0A8-C131-05C3-EECD-67FA337323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84B161FA-8798-00C1-D897-AD3BD4A670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9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6D6548-838D-A9FC-008A-67881B2EC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76CF2DC-3926-CF4B-157C-D8D5DEFC05FB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DFF4DAA7-EB9C-3CB9-9605-8571F2A22100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4F1799AC-65DB-F2F6-5A87-31840B685A37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D95D4602-464F-A737-8E28-BFCB2AB2246F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AA3312AF-6648-89B5-DEC7-987BA8BE9619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795FAB2B-4B5A-937F-4D9D-47A0FFE4BF6B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42B41D4-741F-EF87-1C64-63CFA1F999F0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100000">
                  <a:schemeClr val="tx1"/>
                </a:gs>
                <a:gs pos="73000">
                  <a:srgbClr val="B99CF5"/>
                </a:gs>
              </a:gsLst>
              <a:lin ang="2400000" scaled="0"/>
              <a:tileRect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BA45B0DD-7FF1-465D-EA4D-13EC49C1E18A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A4B6F5F4-2A7E-A8FE-1B23-888600FDB5DC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96BEAF6-F5AD-D95F-8697-53464979842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430EAAF7-2F15-58E1-1F5C-386887D0BB4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1DD65F8B-F156-2B30-99B8-254F1CF9AC63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2E8D1FEF-4A57-5558-4014-1E2F0581B3F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694DC16-AEB2-C42E-ACBE-FDF7D1CEB6C9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617F04E7-AD45-E959-7F51-578AF40D8659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64B0FAA3-F04F-0CFA-6B3F-B595F15A28C1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28EDFC9E-A481-5A03-605F-7990F2D3C4C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FB7C773F-6A26-8E59-5CD9-7A02909212E0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1D8DE9F4-12D3-C7C2-A70A-637F5FE7361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E2944BA9-C222-C75A-7F84-DB651E19571C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7E032958-5604-E8A0-0571-2D70C807403E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29DA3F05-BF7A-F2FD-3B5A-FE9AB076EE82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7EEEE72A-7B7F-F0BB-BB43-AFE827B9991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748F8FE-DBCB-77C5-D7A8-563C1E6E7A78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B521EAA0-D71E-C4F0-6F20-A938C98F49A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826F013-80AA-D7BF-7A31-6FB75FC8EC83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9106FED4-2E15-60C7-69D5-290309D13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D92F91E7-C5A1-FDE5-ABCE-F25DADB769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EAEA37D4-E98B-8860-70AB-0C8C1D8811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6B1E79FB-01AC-2BC7-325D-B3883B39B3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102F0B8E-74DA-CE8F-A61A-801D07FD85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70E5DF5C-B9BF-CC91-B2C9-78F5CA4C9E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58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ACB68F-BA3E-2DAC-3CF5-59D9C82C0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AA7E3BD-5AA9-206B-519A-EF1BBC8088D0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566DF48-533C-D17B-C5C1-0709776106E5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3393FDE-9D0F-32EE-CB67-16BD0507F452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6A2E24B-5664-5506-3DF5-5812998BC2BD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3883CCB-5631-2909-1DAC-C65E9EB37DC0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EAF6C2-87D3-5244-FCA0-93E12AC499D1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0BB2C4B-1A8E-5190-82FF-727BC668552C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3AE4E174-1144-DADF-4ECA-FE4263B857E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85FA4D-C1E2-130F-61D9-5A85FD1C75C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EE168ED-B660-79B3-6F47-CA218F5F97A1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08428BBD-7489-D53E-D4B9-B9667ADCAF6B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D443BCC3-F2E4-7CAC-D890-AE0C53D33759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77800" dir="195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506F8548-58AD-3E2A-0E82-9BF7BDD81E1A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97000">
                  <a:schemeClr val="tx1">
                    <a:lumMod val="0"/>
                  </a:schemeClr>
                </a:gs>
                <a:gs pos="80000">
                  <a:srgbClr val="E0D1FF"/>
                </a:gs>
                <a:gs pos="0">
                  <a:srgbClr val="6417FE"/>
                </a:gs>
              </a:gsLst>
              <a:lin ang="13200000" scaled="0"/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88319576-EF11-674F-FB99-D273D9A86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4067D8F9-085E-1D86-2003-6F9DB8B05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D59667F5-9199-43C3-C576-E6AD67D41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538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B00B1C-7E7D-E38B-8326-917437547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72E63EC4-0FF9-0AE9-E256-D72297418041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9E143C58-31B9-A95C-F5DD-069E2D8B7150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304800" dir="8100000" sx="89000" sy="89000" algn="tr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D10E305E-12A2-ECD8-1C81-B9E642F45698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24C9D832-51AF-4CFE-94E5-DE564B6D4F79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89E14F8C-2823-8FEE-85BC-B462B9F3DD74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57000"/>
                    <a:lumOff val="43000"/>
                  </a:schemeClr>
                </a:gs>
                <a:gs pos="91000">
                  <a:srgbClr val="E0D1FF"/>
                </a:gs>
                <a:gs pos="43000">
                  <a:srgbClr val="6417FE"/>
                </a:gs>
              </a:gsLst>
              <a:lin ang="21000000" scaled="0"/>
            </a:gradFill>
            <a:ln>
              <a:noFill/>
            </a:ln>
            <a:effectLst>
              <a:outerShdw blurRad="317500" dist="152400" dir="150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C8A9111-2EAF-9767-E8BE-61DFEC64835E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1AD1F75-DB5D-EDA7-D9C2-7594A170E1A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BD60FDC-1153-0B5F-E976-3474CA1BDB8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61EC118-6DE1-8895-124A-4B76C09A8112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A4DCCA0-587F-FFAA-48EA-FDCA8F83792C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F982A39-C4E4-BC16-77E5-6D9E6B240407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21D393F-35D8-E613-C53D-5C44B2E758F7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12354D3-9411-A2F2-3BFA-9163AD444E6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4446584-ACE7-6570-F8E2-56EBA061F62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093D111-B9F7-C3D8-CDB0-94F8A77C9679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6F2FCF1-C834-E33A-647B-B4B67DCDA9B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B4A8ED1-4D92-D10E-9D9D-08E9AA8B6D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41771298-EBB4-9443-2720-4343DC912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B10F15A6-8879-028C-EAD7-CB3A42D24A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68A745C1-C58C-2ABF-1ED7-BA95FCB10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E14DBA75-9AE8-5D45-2E88-5B556C4BB0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9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BF3354-A449-E2B9-6BC3-35D3E9241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A9C036F-74BC-38CA-07E3-9547A01D0615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6F49A203-E4C7-FAE2-91B6-544438C4F1E5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9D0A3794-D39D-68B7-03A0-C88D27501801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267E86C2-A4B3-1660-D469-2EE8D4D440C1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94352E31-39F1-C09A-70F6-196B32A03797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17500" dist="1524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5D8D1EF1-6654-D6F7-3DA3-E501ED4B49EC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2000">
                  <a:srgbClr val="6417FE"/>
                </a:gs>
                <a:gs pos="100000">
                  <a:schemeClr val="tx1"/>
                </a:gs>
                <a:gs pos="71000">
                  <a:srgbClr val="E0D1FF"/>
                </a:gs>
              </a:gsLst>
              <a:lin ang="2400000" scaled="0"/>
            </a:gradFill>
            <a:ln>
              <a:noFill/>
            </a:ln>
            <a:effectLst>
              <a:outerShdw blurRad="317500" dist="1524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3AB21DC-D626-06A4-A849-BFD1F598695D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EDD3AA4B-8915-33D3-D2F2-BB9B78788595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4F88651-5ABA-91CE-6212-0A0D9FA96E8E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F7CD843-8F73-AA6E-95D3-7E4910538EA5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43F21EEF-3272-ED48-4AFB-A2D2A7EADF15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B03F223-5ABC-BB2B-241A-6EA95CEACCD7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580B9E6-ABB5-4BAD-C017-DD23294F05A4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B5E58D07-F201-DA13-6640-BC2C579FCE0D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8B1D7E31-165C-1D1B-3582-E1133B848B34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B94FCE09-B660-A6A9-55FD-D02601974867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38B314EE-86EA-CD4D-BD28-5BEC6B1EECD2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24D373BC-DA62-88CA-FEA7-957DE889B3F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83923EF-85EE-2B83-C4F2-A3F183AFC952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70C28F84-9DDA-BF80-7230-2495859B863D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1DEB256C-CCAD-D7BD-6F80-E247CC1DD3C1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D11A316A-35B2-9DD8-BFE7-637B50A44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6139CE0D-37A4-7B05-218B-8931AB4C91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AC7059CC-A11B-318D-9764-C76434B6C9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DBFBBFFA-5505-9321-1460-63BCAB60AD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9348DCE4-1C0F-722D-DBB1-D33401049C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4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2787</TotalTime>
  <Words>5888</Words>
  <Application>Microsoft Office PowerPoint</Application>
  <PresentationFormat>Widescreen</PresentationFormat>
  <Paragraphs>1467</Paragraphs>
  <Slides>110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110</vt:i4>
      </vt:variant>
    </vt:vector>
  </HeadingPairs>
  <TitlesOfParts>
    <vt:vector size="119" baseType="lpstr">
      <vt:lpstr>Aptos</vt:lpstr>
      <vt:lpstr>Aptos Display</vt:lpstr>
      <vt:lpstr>Arial</vt:lpstr>
      <vt:lpstr>Calibri</vt:lpstr>
      <vt:lpstr>Calibri Light</vt:lpstr>
      <vt:lpstr>League Spartan Black</vt:lpstr>
      <vt:lpstr>Objective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29</cp:revision>
  <dcterms:created xsi:type="dcterms:W3CDTF">2024-01-13T03:44:49Z</dcterms:created>
  <dcterms:modified xsi:type="dcterms:W3CDTF">2025-05-05T19:40:45Z</dcterms:modified>
</cp:coreProperties>
</file>