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90" r:id="rId3"/>
    <p:sldId id="288" r:id="rId4"/>
    <p:sldId id="281" r:id="rId5"/>
    <p:sldId id="291" r:id="rId6"/>
    <p:sldId id="292" r:id="rId7"/>
    <p:sldId id="293" r:id="rId8"/>
    <p:sldId id="275" r:id="rId9"/>
    <p:sldId id="276" r:id="rId10"/>
    <p:sldId id="278" r:id="rId11"/>
    <p:sldId id="294" r:id="rId12"/>
    <p:sldId id="282" r:id="rId13"/>
    <p:sldId id="283" r:id="rId14"/>
    <p:sldId id="295" r:id="rId15"/>
    <p:sldId id="296" r:id="rId16"/>
    <p:sldId id="297" r:id="rId17"/>
    <p:sldId id="298" r:id="rId18"/>
    <p:sldId id="285" r:id="rId19"/>
    <p:sldId id="286" r:id="rId20"/>
    <p:sldId id="287" r:id="rId21"/>
    <p:sldId id="299" r:id="rId22"/>
    <p:sldId id="2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utorial" id="{162B5A48-0471-44A7-98FE-C0CA9E02CBA8}">
          <p14:sldIdLst>
            <p14:sldId id="300"/>
          </p14:sldIdLst>
        </p14:section>
        <p14:section name="With picture" id="{8F8B97A6-A1BE-4519-9EA3-CA0EF39FAA72}">
          <p14:sldIdLst>
            <p14:sldId id="290"/>
            <p14:sldId id="288"/>
            <p14:sldId id="281"/>
            <p14:sldId id="291"/>
            <p14:sldId id="292"/>
            <p14:sldId id="293"/>
            <p14:sldId id="275"/>
            <p14:sldId id="276"/>
            <p14:sldId id="278"/>
          </p14:sldIdLst>
        </p14:section>
        <p14:section name="Text" id="{E052C9CD-CBE5-486D-A628-63D2CFA8E831}">
          <p14:sldIdLst>
            <p14:sldId id="294"/>
            <p14:sldId id="282"/>
            <p14:sldId id="283"/>
            <p14:sldId id="295"/>
            <p14:sldId id="296"/>
            <p14:sldId id="297"/>
            <p14:sldId id="298"/>
            <p14:sldId id="285"/>
            <p14:sldId id="286"/>
            <p14:sldId id="287"/>
            <p14:sldId id="299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EEF36-2271-E5FC-9E1E-7922512701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94B604-3265-7BED-96FE-6BD7C36278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DA95E-C54C-1E01-B9FE-311DE6A93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F8F6-02CA-4BA9-BA15-70927FDF5D69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501F40-EA49-B596-3E95-8DB231DD6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3DB9E-F904-E8CF-1180-BD20963EE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247B-6572-45B1-B9F0-57983E5C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43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2189D-0EF5-38F7-5EF3-834ABD0D8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584DAC-88B1-C85F-91A9-D169B90A1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A3EC0-327B-53BE-543A-ECD17E7D0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F8F6-02CA-4BA9-BA15-70927FDF5D69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7CCC-F63D-2525-169C-65E527957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1EC31-E409-9441-870E-2107AF240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247B-6572-45B1-B9F0-57983E5C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862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EB81ED-70A2-F986-0C7F-B0DBAA6CB2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8C17D9-6231-FDA9-515D-2AC983975E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1333AF-8B87-8DC3-22EF-4DF6D73E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F8F6-02CA-4BA9-BA15-70927FDF5D69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1FA27-5C52-082D-7381-EEDC681E9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30ACE3-E4FD-F251-7F05-81C053F7E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247B-6572-45B1-B9F0-57983E5C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961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eed F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14F8E72-0ACD-485F-8413-60617F9AE2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05428" y="1143000"/>
            <a:ext cx="4581144" cy="4572000"/>
          </a:xfrm>
          <a:custGeom>
            <a:avLst/>
            <a:gdLst>
              <a:gd name="connsiteX0" fmla="*/ 300771 w 3396619"/>
              <a:gd name="connsiteY0" fmla="*/ 0 h 3396619"/>
              <a:gd name="connsiteX1" fmla="*/ 3095848 w 3396619"/>
              <a:gd name="connsiteY1" fmla="*/ 0 h 3396619"/>
              <a:gd name="connsiteX2" fmla="*/ 3396619 w 3396619"/>
              <a:gd name="connsiteY2" fmla="*/ 300771 h 3396619"/>
              <a:gd name="connsiteX3" fmla="*/ 3396619 w 3396619"/>
              <a:gd name="connsiteY3" fmla="*/ 3095848 h 3396619"/>
              <a:gd name="connsiteX4" fmla="*/ 3095848 w 3396619"/>
              <a:gd name="connsiteY4" fmla="*/ 3396619 h 3396619"/>
              <a:gd name="connsiteX5" fmla="*/ 300771 w 3396619"/>
              <a:gd name="connsiteY5" fmla="*/ 3396619 h 3396619"/>
              <a:gd name="connsiteX6" fmla="*/ 0 w 3396619"/>
              <a:gd name="connsiteY6" fmla="*/ 3095848 h 3396619"/>
              <a:gd name="connsiteX7" fmla="*/ 0 w 3396619"/>
              <a:gd name="connsiteY7" fmla="*/ 300771 h 3396619"/>
              <a:gd name="connsiteX8" fmla="*/ 300771 w 3396619"/>
              <a:gd name="connsiteY8" fmla="*/ 0 h 3396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96619" h="3396619">
                <a:moveTo>
                  <a:pt x="300771" y="0"/>
                </a:moveTo>
                <a:lnTo>
                  <a:pt x="3095848" y="0"/>
                </a:lnTo>
                <a:cubicBezTo>
                  <a:pt x="3261959" y="0"/>
                  <a:pt x="3396619" y="134660"/>
                  <a:pt x="3396619" y="300771"/>
                </a:cubicBezTo>
                <a:lnTo>
                  <a:pt x="3396619" y="3095848"/>
                </a:lnTo>
                <a:cubicBezTo>
                  <a:pt x="3396619" y="3261959"/>
                  <a:pt x="3261959" y="3396619"/>
                  <a:pt x="3095848" y="3396619"/>
                </a:cubicBezTo>
                <a:lnTo>
                  <a:pt x="300771" y="3396619"/>
                </a:lnTo>
                <a:cubicBezTo>
                  <a:pt x="134660" y="3396619"/>
                  <a:pt x="0" y="3261959"/>
                  <a:pt x="0" y="3095848"/>
                </a:cubicBezTo>
                <a:lnTo>
                  <a:pt x="0" y="300771"/>
                </a:lnTo>
                <a:cubicBezTo>
                  <a:pt x="0" y="134660"/>
                  <a:pt x="134660" y="0"/>
                  <a:pt x="300771" y="0"/>
                </a:cubicBezTo>
                <a:close/>
              </a:path>
            </a:pathLst>
          </a:custGeom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45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decel="100000" fill="hold" grpId="1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r. Saeed Faal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088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B0116-30E9-C27F-FEAD-6A2476C42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D7FBA-A068-A008-30E6-C1AC12AB2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E091E-9AA3-A3FB-4D33-C3E9BEA33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F8F6-02CA-4BA9-BA15-70927FDF5D69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73745-745C-BCBF-B971-2D1DBE6FC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67F83-CCD7-4702-319F-8EF459690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247B-6572-45B1-B9F0-57983E5C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97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6838E-7A0D-C94E-383A-57AD44AD1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A3015-E23D-B02C-28A5-6D70DEEB2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DB1ED-2846-411D-9FB6-E114D8013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F8F6-02CA-4BA9-BA15-70927FDF5D69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76B4E3-8992-96BF-57FC-FBDC1103C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DE939-330C-0B1C-017C-A63BAA2B2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247B-6572-45B1-B9F0-57983E5C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50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A2D7F-7A56-0F60-669E-F0ECA421C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E919C-1E67-A4A8-8EC3-89DC6BC799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A1987-CD73-F215-6347-931ECA167E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6A4AAA-2C14-909A-7F91-17A321EA7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F8F6-02CA-4BA9-BA15-70927FDF5D69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D9EDC-550B-36DB-53DC-F2FFD2793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7CA99E-7239-E67A-8E3D-764D8B32A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247B-6572-45B1-B9F0-57983E5C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5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20613-CE32-AA22-E7D7-85ED84D9D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A48B33-1C24-B3AC-DCEC-CF3F2E887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FFC299-10EE-D312-4D60-CD418031D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556B2F-B7FF-1249-EA71-174359E716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928A3A-01E6-5BC1-1025-C245687364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05F77C-E8A1-95A9-B596-D9036533F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F8F6-02CA-4BA9-BA15-70927FDF5D69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1C6BA1-3514-2CE6-46BE-4E486415F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3441B2-36F3-5958-E0A7-F32A9F9A5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247B-6572-45B1-B9F0-57983E5C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472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65B0D-1F9D-5CC2-BAB1-45183E509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94523F-42F2-7B40-325E-06DFD0F04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F8F6-02CA-4BA9-BA15-70927FDF5D69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180CB3-94CF-9676-D8AC-BC553ACD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99C109-B261-D3FE-F51F-9E3C9ECE2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247B-6572-45B1-B9F0-57983E5C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56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0ED736-BBAE-B363-241D-13B92BAF5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F8F6-02CA-4BA9-BA15-70927FDF5D69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B5697E-23F3-6FE6-730B-6BBAFB244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0906F-A6F1-6B4E-6FFF-32BDA91A7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247B-6572-45B1-B9F0-57983E5C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565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5635-7CFA-61CF-6845-A626A3C8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D8B05-1A64-46E2-545B-1E5315534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F95BFD-F6B9-A719-01A8-9CF4350D8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75D612-D9D9-2C68-C795-9B5241CEB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F8F6-02CA-4BA9-BA15-70927FDF5D69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E996CB-5ACF-B810-E92D-053B41C0C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4D936-57EA-D16F-48D8-61DD94205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247B-6572-45B1-B9F0-57983E5C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23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EC113-7F8C-A370-1514-9E5E8601D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87F923-4206-51A6-0422-31F725E24C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0A0667-8E1F-5C4C-9005-7C2F368C52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EEBD7D-7F8F-5EAD-717E-7DDCE423E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F8F6-02CA-4BA9-BA15-70927FDF5D69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46546B-D48F-C96E-98F6-9DA5C683E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69E7C-8EA0-11F6-972E-5DCFF7098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247B-6572-45B1-B9F0-57983E5C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764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D4901-B614-8872-5701-584408002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CCC31-4D76-2868-9ABF-C07C2A4B1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BE9C6-336E-C9B8-4280-D830F2A479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88F8F6-02CA-4BA9-BA15-70927FDF5D69}" type="datetimeFigureOut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E94BC-A516-709D-23CC-67F199CD0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4A44C-59CC-41EA-D507-53C4C04190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F7247B-6572-45B1-B9F0-57983E5CF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10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4-12-13 13-59-55 1">
            <a:hlinkClick r:id="" action="ppaction://media"/>
            <a:extLst>
              <a:ext uri="{FF2B5EF4-FFF2-40B4-BE49-F238E27FC236}">
                <a16:creationId xmlns:a16="http://schemas.microsoft.com/office/drawing/2014/main" id="{469465A2-83C2-D202-7773-1D18A6ADC8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1400" y="1182106"/>
            <a:ext cx="10109200" cy="56758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97FC8E-FB58-74AD-D407-40B36ABC005F}"/>
              </a:ext>
            </a:extLst>
          </p:cNvPr>
          <p:cNvSpPr txBox="1"/>
          <p:nvPr/>
        </p:nvSpPr>
        <p:spPr>
          <a:xfrm>
            <a:off x="4129314" y="0"/>
            <a:ext cx="39333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132218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72458-59D2-32F2-9A9D-7D3A2C1AD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DF38FAB2-3928-5A0E-1840-19A01D3BDB0A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7E9503A2-597C-52EB-58AA-1ED7AECF6E7F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EE1867F3-2D13-C56F-0280-89F364C1931B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A21F6890-7899-4631-AABE-D1B95A3E3E83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D2129E99-8626-EFEF-E0EC-8F6ED14094D5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C291C244-EEDC-1411-2A03-B2F345A5F28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4CA35ADB-0AD2-E3EE-6BFF-BD9F6C00CFB6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9090B4F7-6C87-C942-622B-56E3F7D70DDE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82B56DC5-40B6-4023-B982-F62183509B7F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CC2D6540-7ED0-6665-9162-A2447901562F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A9D402D9-AD15-63D1-8650-840911FEA166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B73C000A-2DEB-2D96-2D49-34411C591FD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20359E15-E083-3988-970F-FE660E8CBDA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0C493CF-B4B9-FCA8-1E4F-F1D88DB9C90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4E4B28AF-87CB-5262-C935-89226F05AA3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1E40E126-FB01-5BA0-47E4-50340829E7E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6C0C4A7-1930-772D-F543-5EE2224629E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8BF5F7B-1FB9-B6BE-7287-3E93730C7F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56BF9F89-39B4-611C-CF48-FAACF75B7F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A69F70C9-5A51-13CA-8D2D-6390DF40455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EA9B052-817B-31C0-DA21-3EE116BD76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CA54BED7-A939-857C-E773-CA04F55DED5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6D29F889-113E-BA85-3822-6F12870D303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606A137-5E1C-E5B6-C603-4F00930A42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F14BE64-DAC2-E1F2-5CC7-ED2A643A5C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C91D9D31-B052-3599-BDB3-02C9F18D00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455334A2-4382-3DB4-383E-739D86ABBB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B92B561-420D-5DC7-C0BF-58866A79A9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15C53268-7A95-CC90-E961-61BD7CF6D96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EEB7ED1-C396-91CA-A728-40B3C8487273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BC1CC4C-3262-D187-A804-2B7441AE5D2E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E7EF5B5C-3D8B-E389-EB77-DF12A4565B4D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D1F3DF6C-DD9D-8122-9524-014C8E784912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6526C91F-6C59-D225-572A-5AD092FA0BC3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4EF774D-2E3D-A39F-90B8-CF8F4F4DD988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83ADF24C-17A2-A29B-078C-E9CB56860D1A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EE5321A-6E6E-DD3B-39B7-33803FBB6ACA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DC71626E-C735-D64E-0127-1D0C3131ED8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384025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854F8-D1DA-2778-9E39-BAFCFEC31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C15FD5B0-7CFF-07AD-236F-54EBE6954B82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06553AE0-1545-1DE6-5B32-E4D99A7C2066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>
            <a:gsLst>
              <a:gs pos="11000">
                <a:srgbClr val="DC40B3"/>
              </a:gs>
              <a:gs pos="100000">
                <a:srgbClr val="FE646E"/>
              </a:gs>
            </a:gsLst>
            <a:lin ang="5400000" scaled="1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B6A7189B-7B9D-04CD-7A8D-3D7FB22894FC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gradFill>
            <a:gsLst>
              <a:gs pos="18000">
                <a:srgbClr val="00B0F0"/>
              </a:gs>
              <a:gs pos="92000">
                <a:srgbClr val="4AE3EA"/>
              </a:gs>
            </a:gsLst>
            <a:lin ang="96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C4438FA9-0200-C491-B54F-F414FEEE162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7C8DB433-EE91-EDB2-E6A6-F460E07EC8F3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rgbClr val="E8BA69"/>
              </a:gs>
              <a:gs pos="24000">
                <a:srgbClr val="F29000"/>
              </a:gs>
            </a:gsLst>
            <a:lin ang="5400000" scaled="1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4C24430A-012C-FCDC-38E1-BCDF502585C0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>
            <a:gsLst>
              <a:gs pos="11000">
                <a:srgbClr val="C8B5FE"/>
              </a:gs>
              <a:gs pos="98000">
                <a:srgbClr val="5016FD"/>
              </a:gs>
            </a:gsLst>
            <a:lin ang="180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341D7A1E-D55C-6AB6-C4A8-0E89D8976A29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gradFill>
            <a:gsLst>
              <a:gs pos="68000">
                <a:srgbClr val="1AFAF3"/>
              </a:gs>
              <a:gs pos="0">
                <a:schemeClr val="bg1">
                  <a:lumMod val="95000"/>
                </a:schemeClr>
              </a:gs>
            </a:gsLst>
            <a:lin ang="174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D85657E8-32D7-8CFB-89FC-0E7D5FE2FD5B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F56D6D13-B770-5B61-1F0F-0BDDC70D7BC6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9F655052-C850-79F2-CAE1-3D86787C5C62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76AD4FD9-290B-0483-E7ED-A1C96181FF2C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DB243A21-8636-6D2F-C1F1-65EB4B680212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0C749E02-A455-C96E-C710-4539AA0E1D1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711851F-461B-5733-B8CF-917D2FAFB33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9E5E3EFA-B643-8A2F-3F07-63E3FB4D2FB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B9BE2D5-2091-0060-9ADC-63A412C04D6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D35A72B-3182-B509-1845-C4D8F3CBB1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9E90E8C-ED19-0F14-48B1-A7B4517BCB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E25E0C27-2E3B-AE9E-5791-73DE133343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FE905961-8B6E-1166-B1B6-5479EA7352E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E05C7F0-6E05-856D-43A4-1DD55B5295F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A410BCD5-F6E5-CA38-C5C8-0651902DC54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34A528F6-65FE-8E34-DE4C-0CB0E03DEC3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7A56559-5283-53AE-FB3F-1DDB135DCC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FB9EB6B-41F3-84BF-A5CD-3D7BCED492F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5EF5B31E-8D5F-34F8-179F-AEF19D4566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F9CEB4DC-2C5B-6B75-1F05-F1133EBA910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2C2BD60-85F3-C870-18CF-9294F9FD206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CF9DAFC0-6361-098D-1AA7-9D465643675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C423DA2-2BA9-8EA8-D18D-0289CFD4AC2F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6151ED0-5196-38B4-3BED-B308EB4DC7F3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70969F1A-FB52-29E7-6A04-919474057840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E102A84F-42EF-0851-1FDA-BEF5CBC8D0BE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752F8447-5389-EF98-2704-CB7BC720CE7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3127A37-8420-C788-5218-92D1A49C09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E332FFAD-4D02-EE13-DF61-A9E0EE2829C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04E971D-2781-4249-3631-347B3D8A1D69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479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F5CF9-10A7-39C3-7F9A-47D52F5F4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9EC56E68-9061-E54B-F1B4-CE4D9BE252CA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rgbClr val="00FF99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17C6C346-F0FE-C637-E8D2-3613BABB8881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rgbClr val="C364A3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A4B99B67-9D94-213F-6756-64D85FB7A6C2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rgbClr val="23A4D5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CB716898-36EC-4757-71C7-622E0DA8424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FE28C74C-D1BC-3700-D832-9183A97F5F9B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rgbClr val="F25728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06D6F80C-39A4-1F4B-EEA8-E0F9DA11BE2D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rgbClr val="ED1E79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9ABDD333-07DC-2A8D-1D51-1926AE6F31DA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rgbClr val="FAB23C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8178CBB4-E48F-4495-9CF4-D484C3AE68AE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95426BAF-6380-151B-666F-4606DD2D3F47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0EB4B0EC-2C46-9C21-3194-204783391238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B91DF32F-0E97-C511-EE24-1DD2DC653B39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2EE9C5F6-4A71-9AB7-2D8C-810E628CD794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5EB8B229-A8B0-61D3-0AB5-5BA8EA303E5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2CE53CF-278A-3994-EBF6-446F5DE537C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D1D190BB-61EA-11B2-E27B-5BC8241C8EC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AACC91E-62A4-0070-227C-4C6E51E157E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2FD395A-DA46-910B-7878-E879E12906F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2CCA014-7C6D-2666-CF96-1E67D6DC75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6ACFE8B7-4618-9D0B-307F-2DC1F24B10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DC08D96D-9CFC-1DFF-983F-C1671AEAB3E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72E3B95-0F89-CF06-20F1-AFC97C05E4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99C6D3F2-6F40-0C8F-4D0C-3C3370B3A4F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E3884577-CF1A-BF6D-C0C5-CFF9F3BC3D3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DD53037B-C5A3-54F4-226C-DB08CEEA6B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0848CEDF-BAA1-97F7-2248-33E01E8C19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433407E5-0295-D9E8-A083-F3BAFA3327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08FC7455-BE07-7267-7B93-C84BAD4291B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6FB8D65-AE68-E35E-017E-3C56F075B23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FF9002EB-5E22-9426-331A-D91E619D93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05DC50E-8F80-8E09-3662-938779C628B7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0249CFD-9B22-E758-F859-67972C5BFCE4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2A9B349-428D-95B1-B60F-168C58F249DF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8DB1D0CD-DB12-7086-13E6-98E26D38198B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B83589AB-BC40-B79C-E916-DD37CFAC40F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A0CB952-A0BD-CBBD-E924-CEF87B2BFAF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5A762304-4004-E450-9870-1420DFAFC50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4EC30F7-35FA-2352-D611-E95C508F39A4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845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D9BD3-273D-2CE0-6160-1FBE1BA42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10ACA649-EA39-7C88-A55A-39479478AAAA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96DE8785-F397-AC39-6EFA-8D6A7F0890EA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50C86A28-7A05-CCE4-EC33-58DC2DA4ACC9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2E3917DF-862A-AC49-F0DD-E5D7BEC5FA1B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1D7DA25E-4E97-4940-DFE9-DDD3719C6093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65CC770E-0D4C-4945-21E5-9C96075CE376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AFD294F3-4710-4112-E3BC-6F78A80D216A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465BE6D7-816E-5BE0-EF0B-93BBF6EBF130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7895A236-3702-1E42-7895-4235A5498DF2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8AB58B00-AF97-9500-45C1-0501E07A622B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BDA56FFC-41AF-376E-FF90-9E9732C2035A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CA9C6473-4E84-263C-4A05-2947C8F44E84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EB551489-4B8B-5EEA-59E4-77287B953F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BA43120-94F5-049F-3B02-008BC3071B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505FEAA1-3D44-8B3B-9C26-648466AF6F8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7056C947-8767-B3AD-7ECE-D5813E0937A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A22638C9-69A3-3B9C-ED2B-B803594579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5A5E9BA-4EDD-F915-5AB0-1069935507E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93CA83DC-AD39-DE40-CA3D-ED1DC61A15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D08D2A9A-F59D-1EFE-2C3D-862E9B3272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522AD9F-39E0-13D9-4406-CBA07F7244D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1B42093C-D925-5796-B5A9-5D48BA52B8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7A54A91C-1D3C-2F38-B5D2-6800AD52E75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9591A8E-9F76-CD5E-916A-0C04AA52A8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7E33368C-0D1E-5599-DB24-9DBF92F836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53DB9610-4FE5-72D4-A0A8-6F748E65F9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959475BB-4288-9546-3420-9B288926E74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1140E9B-BD0C-E0B9-7301-860449FB77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078C87A3-61C2-6969-A174-EA622245A0D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5E08E05-3ADF-4889-7AE9-CFFD7D802776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B323E47-B71C-CE79-BC31-49773C1350B5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A0A0230A-3EF6-17D2-545B-FFFFCCFCD840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18DBEB96-04BA-71FC-66C4-C44E1DA76334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428BAC77-FDE2-F4C6-52CB-5E5BAB010A4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59BBEB4-358A-4E38-9B4A-7A9CB0FD294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8C0FA9D1-2FC3-0970-55F3-5F370472368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1C502C6-3F82-AB5E-FAA2-5A8AE9544F7A}"/>
                </a:ext>
              </a:extLst>
            </p:cNvPr>
            <p:cNvSpPr txBox="1">
              <a:spLocks/>
            </p:cNvSpPr>
            <p:nvPr/>
          </p:nvSpPr>
          <p:spPr>
            <a:xfrm>
              <a:off x="1803099" y="1712613"/>
              <a:ext cx="125401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227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664F2-63F1-F3B1-7C48-3E9E2FF9A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72F47DB1-2714-8EFA-7A3B-BB8EB281C9AA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1B77BA29-8B4B-20B6-7223-56A930A60E13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5CEA1817-B3B7-4E35-9DDC-1B936DDF34BA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6D470B6E-D749-2540-84E0-F6E5AA1EDDE6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5793156C-E166-A7B0-6C77-A70A25F54334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51F3C5F1-FC26-FE50-5DDA-AC679FD6CB70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D6E79B16-810F-670D-C3EC-A3FEF3C739AE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9A03B9D6-FFFB-0B4F-C4C0-0A6FB5E0617D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A9296D16-FCE1-AC35-3321-B4C8398FF6B6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D98339D0-2775-BD1B-EFDB-815A50961548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422CFC8E-5DED-024A-264B-6A0AE2C9A83F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BAD43F27-CFD8-DA6D-5B9E-5842B62DDC0A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1858BA18-A843-6F74-D123-2C50DDB711D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B547EDED-2FFD-A4FA-EE2B-630E2369FB7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24865463-8BC0-505C-52E4-B8A33871565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2363670E-4D05-75EF-6E88-272F49E6531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7C84BAC-7731-AB6D-AF01-C87032AEA16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4F9F21C-7B78-93DF-9F36-D918B44086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536A8F22-CB77-D734-68CA-85FE1DD619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DDA3224F-0703-6089-3931-EC29DEEDC90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FAFEE94-3A95-4B81-54C5-012A8AE7710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52A3089A-A248-80AD-28F7-83BD62C0835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574244A8-6B5E-8C94-B395-746855C6F53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B59524F-2E9B-552F-ACBC-3C1B442CBAC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146C7634-C833-BC11-775A-94BF32434F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79D07D68-B713-4972-C214-A2CE36ADAE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A058122D-55EC-4E55-855D-4FCBB92BCCF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B6A1915-4927-BE08-3549-CCB8BDCDE3A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ADF07683-C638-9BB8-B565-9AEC2E7C8546}"/>
                </a:ext>
              </a:extLst>
            </p:cNvPr>
            <p:cNvSpPr>
              <a:spLocks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65D22F3-DC0F-43C9-0DF4-FEB184210D68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9E8F84E-45B6-335E-FBCD-EC7E551C292D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0E2FDA0-13B8-B081-F49F-3B2F73B49C7F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A6A54A02-111E-C0C8-0EF3-E90E02710EDE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C3A78E72-87DA-3258-AA35-F40EC742404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AC83DD5-EAAD-130E-A381-95E39BFC3F8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CD0F0718-2070-CD4C-DF8F-B5C12956AA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868FC77-99F7-0E56-B58E-7BFA5876453C}"/>
                </a:ext>
              </a:extLst>
            </p:cNvPr>
            <p:cNvSpPr txBox="1">
              <a:spLocks/>
            </p:cNvSpPr>
            <p:nvPr/>
          </p:nvSpPr>
          <p:spPr>
            <a:xfrm>
              <a:off x="1796429" y="1712613"/>
              <a:ext cx="1267354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157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891C3-F792-11D0-FC4A-8B1E85A76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167A2990-38E8-618C-777B-C99E81DDCF7A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9F3AED6D-082E-4F7B-D429-5F7F3FD37FC5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AF02E327-1CCC-9286-8472-9D1F2C2F5FAF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8B283F78-4349-1DDC-7FED-2AF108E7190C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18CC90E5-8E4F-B4A7-9805-3F7AF193797B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FC5DC450-CCE9-E8A5-6D7D-012F7FDE7A4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5E257FE4-0625-FA78-0DFE-B4B6615B1737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302FBC5B-F5E8-1539-2990-AA4620F9A0DA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D82758AB-0429-7330-4F19-A4C7142048D3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D87C4874-16B3-7DD7-4500-9BA53BEE5D27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CB1CE30C-646A-1F0E-978C-F2E1D878F5FD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61760E86-001C-CECD-1AD3-974899C55F7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2E967658-C779-6F96-C10E-49A1B3D83F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DC931DE-97E7-C6CB-8151-F33DDE445C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87D7D5BB-B751-D4AC-864C-B1B7E2084D9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6B1E7B6F-EC01-BA29-DD3A-C34E772FC27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BB17DD9-05A3-99C8-504D-71A892E61B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CD85099-B6C9-4988-742B-5FEC145D7EF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5422CC1D-276D-950B-020A-C5E73E33C3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34E5DE15-ED7B-CEC5-63AF-E19751CC88A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8EDCC46-DD22-A088-9D34-611BBEAF03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43ECBC3A-4F27-E39A-F2B3-489467BA80A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46836533-BFC3-F960-CB59-69C7A3CAF46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0C85E825-CF23-ABFB-7B79-CFC070C342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565DFC6-149F-9F2F-4C88-3828884E96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048EDCAA-670D-A45C-2C5A-61CDB03F5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A5F2F579-309E-E8F7-425F-2F6A44F21C6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A3098CB-AE53-00AD-994B-3F72E33CE7D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333716DA-D7A1-508A-FDFD-213D3AA7FAE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1AABBAC-C191-1743-1026-E993AD71EF80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D3CDC9D-8BF6-A431-2967-058227ACD47A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129E1E55-6876-C402-6AEC-ED0641DC6AF2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CBBB67C1-1138-DED2-FC9D-41866D7AB788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4DD737C3-8265-7727-6B13-7C57D35EFE7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EF6C1EF-6FE3-1DD6-9C8D-4885FBE3DF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1F00C57B-AB3B-EDC3-D213-67B673C7D8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5CE7EA2-17D9-E087-D9D7-4C646FFA0584}"/>
                </a:ext>
              </a:extLst>
            </p:cNvPr>
            <p:cNvSpPr txBox="1">
              <a:spLocks/>
            </p:cNvSpPr>
            <p:nvPr/>
          </p:nvSpPr>
          <p:spPr>
            <a:xfrm>
              <a:off x="1789761" y="1712613"/>
              <a:ext cx="1280691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85419-5E18-7FED-93A8-02516395A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0D5B4F4D-36E9-362A-4EE4-FCC154475AF7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AFBBC234-F05B-CD47-8BC9-5CD469491A9F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123BEEBA-35B8-6291-9FF5-695CFF9D631F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19024EAC-8D55-A961-6B66-BDD9ACEB5F27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DD99473D-538B-6B67-3AD4-FEB3A2467B71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D94C49CE-87B9-D1A4-0402-C28D2984B7EF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13143427-4890-9A7B-F64B-6D0F0312A40D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81BCF637-5785-5E95-96B6-14CF443BC644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DC40F7B8-0A6D-C6AE-711D-85C32BC4F465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FA332E46-F836-847A-4F70-DEBD4DC5E742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3E6910EC-DA5F-973F-964B-C401B8195E8A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993610F8-DB9F-1565-9F25-FC1D9B225E0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A930710D-3576-240E-8709-B22197AA754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8AAFB7C-D775-544D-DBD1-660A5F2114C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8D38AA1C-0BB8-1800-2B3C-30E3B1F5E75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24BFDE0-1BA9-C2F5-9D73-A1CD51C49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6C9D90F-76AB-FD42-8733-CAACC9F09A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2622982B-EA71-7930-35CD-CA82DFA0F9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939140F3-7BAF-2578-B8E2-633F3DF8E5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C6E7131B-3973-4B48-2B40-DADC72C8F4B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8F53AB2-3189-4207-B588-66BAA8FCE1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F66E6F32-16DD-3653-C1A5-CF964A3274C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1EAD5A17-908B-EEAF-B54E-6537DD7CF48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74041869-38F7-ED36-F8BE-9048EDD4DE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39F88B51-C289-B589-109F-5139D40E31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6642B6B9-11BF-2D8E-4A7C-C116516678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FFC3F11B-495D-6B34-10D9-74DC2A589FD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24675DE-6E49-F109-58C1-BFEDDD6EE89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1F73751B-33FE-CB94-4540-6703D06734D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79CF8C9-6976-E9F6-5852-DF64B141D299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906D806-03E2-DE53-0199-B93A4766E0A9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C1721EE6-001D-AD24-02F2-B0B179DD5E0B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3F9F79B0-7319-F5A4-A598-F970850452F1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A5EFACB0-7A9B-1E09-A268-5595BDBF1F9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DE4F2D3-2424-27F0-597E-4D78788682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51151900-7622-BBF3-88F9-4355B3858DC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B02E6B1-2536-AB1B-78C3-653EF42AB586}"/>
                </a:ext>
              </a:extLst>
            </p:cNvPr>
            <p:cNvSpPr txBox="1">
              <a:spLocks/>
            </p:cNvSpPr>
            <p:nvPr/>
          </p:nvSpPr>
          <p:spPr>
            <a:xfrm>
              <a:off x="1796429" y="1712613"/>
              <a:ext cx="1267354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640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CA6B3-4654-C193-7C4F-BE9C3C859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96386DEB-B81A-D289-541D-21248BC3BC97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DF406980-68CE-B54B-FC90-DA35BFEC1AA4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030C6A97-1BAB-BBB1-A4FD-7782B4DD06D5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EDC82912-14AB-EE47-C3A3-D029E94AF56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6C6D3F1D-583E-1BAE-C884-5DBED732DFA2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802A5FFD-6FD8-9CC1-C849-22AC9BD6E28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1432B294-4370-8145-12FE-3BB1891D04F4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B4A194EB-875E-6BF8-8071-6FA3A819861C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B3379866-A913-F0D1-FC98-65CCACBB780B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A7771EB7-14F3-0BD0-B0DD-9BDB4E6FFFFB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52F30B18-2EBC-C9FB-834A-81B1E68DFE43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048F2E52-B6F4-2D21-1B57-39071D2984C3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E5B7FA0C-6D4E-7E5D-C189-33A14D4B14B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1638F88A-251A-2DA7-D64A-621DA7B9D63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983354B1-E97D-FF87-066C-294ED2CAC73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169C2A77-072C-677F-367B-F031DB0D327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9516F18-6E77-E289-AAD1-02D04B8A7D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B16A479-812D-E084-FD76-A97106B330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623318B9-F6B2-0C2A-AC8E-B25AD13491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36A32B58-C5C1-39B8-0FD3-26659695039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A47F671-4FC9-B98C-2EE5-DF6ED6EF63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7D39DC2E-4598-0ADD-F252-7FE5B01621C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894EA768-BF35-A50E-4C91-518BDFC86DA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5321E2D5-5BA0-2234-5918-7C1FFBD27A4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7AAEA95F-2482-C740-9645-43BC33E7A7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8BCC2DDC-CAEB-0670-669C-FA43104439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30FFD059-EEBE-A7E3-B95C-E9C331A0B9A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9507F8C-79D0-06DF-74C5-C7002665662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04E835EA-0BC8-31AD-3377-F436BB5FE95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8F2EB70-E8A0-E7BC-4FC6-A4E2646F1A9C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0C2AD83-3203-BC59-0725-997C678DA342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1705C6A-C2C4-354C-565A-5E35FFE52AE2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791B3F91-D5BD-05C1-06BB-EF5B77B6DF4A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CE95E167-538F-958D-2FF3-4518EF96939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0402E905-BA35-FF22-317A-2381F0F6CD8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F89331DE-C612-9E6B-3DE3-F4FAD5E9D44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A20BFF8-A5D8-B1DD-A81C-EC7ACC5CAF01}"/>
                </a:ext>
              </a:extLst>
            </p:cNvPr>
            <p:cNvSpPr txBox="1">
              <a:spLocks/>
            </p:cNvSpPr>
            <p:nvPr/>
          </p:nvSpPr>
          <p:spPr>
            <a:xfrm>
              <a:off x="1803099" y="1712613"/>
              <a:ext cx="125401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977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F4ACF-6FAD-C4D6-E639-3BCB064C5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ED737528-AD51-81B1-891A-591FF3655F9E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1D7B582B-8910-5FAC-31EC-72A16D84E65C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7A3A3A21-E4C8-3EE5-292D-A9C48040C9B2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2069D4B9-030A-8B76-CAE7-797CC57F45BC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CDE6795E-8274-0220-C74B-57E3D84FEB40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2104677A-1702-1CD5-9514-6C60C27C453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F0CBD587-0819-D815-0648-856E2A180CCA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3B885C69-490D-FC7F-9DEB-14AE447E6D93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0C71DB12-6A4F-9BC3-D68B-29618D5704B0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CAC7E3B6-F821-4C5A-55A4-28ED7D09209C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88DA4B7E-E35A-48CA-295D-D58F1C79712A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6C724778-1D8F-97A3-E3E9-4670E94482C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24B9FA3C-F3D1-F7E3-1BBF-5C17EA7336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499C0AB-0FBC-C262-65E6-D000B2E4A85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247EC4E8-22E2-3EA6-8CF7-A5F6B464E5E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5588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6B9F9691-1B1A-5282-6EFA-133FC69806A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CFAE976-7E58-A455-300E-C33BF226BA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38F28D1-6C14-7E60-687D-AEBE09D6ED5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03506823-14A5-E508-548D-05E6EAEA48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2C90B2D8-F912-3127-3007-CE10C903215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885F741-70B5-41B2-70EA-921D698B41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563CD70E-2DF7-BD1F-3746-9360128BA44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5588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C09CA224-1FB5-B2BA-F623-52AEC724150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1E4CB57-98EA-E405-7B42-8405B9325E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DA95F44-CD82-DDDE-FB2C-1A74CA3371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CA2B7000-3497-938A-1107-4CE72F9AC4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8291E7A6-CBD5-B54B-4AB3-2D9BC2B5C3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ABF147F-837C-35D6-9DB3-6548AC2303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8268335D-C56A-6FE1-604F-CC038C3B1D3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5588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546F1CB-B79F-023E-36C1-4BCD9904BE36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4934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C110EF4-D025-FC5C-E6A0-F6ADD016C44B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454701C6-12D7-125E-0937-80194A9D86F0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514997"/>
              <a:ext cx="1127002" cy="0"/>
            </a:xfrm>
            <a:prstGeom prst="line">
              <a:avLst/>
            </a:prstGeom>
            <a:ln w="38100">
              <a:solidFill>
                <a:srgbClr val="F2572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18CCF0B0-0A3B-6C92-BB7B-DEA761E58587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1A45601E-0D8F-0F0F-AAD2-03883E4B8AC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2E7A85B0-AA0C-4D34-AFF1-FA4DE188952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04291BC4-7BD3-4469-C33D-C81016C1E81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5588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899DEA2-3755-B7BE-1B33-C2DDC6773B4B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87133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250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3316B-F46A-411C-52BE-FA2EA05E6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511B1869-E5EC-4F0D-5119-BDF91DDF8BF6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C80F1E39-B7A1-9073-335C-FDC6FF2966AA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FF50C6B1-6C1F-339E-0B36-A9185747CF22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BF110262-347C-9D34-931D-CF30EF5BC17B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0F243CB1-A84D-2668-6D8B-47D40EE461E5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E0499380-9495-4ED8-32BF-DDAD49906B18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A649AB07-DF90-5673-91D7-E0DAEB8BD4BE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6D8D36FE-7C38-5D5B-489B-1F2516AE53C9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60E399A8-2A2D-19DE-4596-B0B55EACB61A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AF0F538F-69D0-96F5-D91F-87A24605633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26C10C89-9535-CD58-1D24-822822CF06DD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EBD9D388-7B3B-19C8-CEE8-7AFD91B27C3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5E131198-93AB-7F25-D888-4DDED2B963A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2268667-ECA2-E718-91CC-7058685562C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BB3B9C70-B60A-C676-B558-65CAF2F319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8929AFD7-2B16-4AE6-DDE7-AA5381051ECE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41E9B43-D411-F43A-9AB1-4C4AA5C245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649640C-FA25-0DA4-A56A-4AC1885EEE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AC97DCBE-2810-F7B6-55DC-113D2D76DC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DFDFDA98-A682-584C-92B4-F2034020554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618453A-6445-1426-216B-D3207CE88CC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D5F45102-98DA-9960-3799-2AC605494A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CC567073-A7AF-43AF-9231-A1D74B7B4A6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C6919365-897A-645A-9DD0-C8DAC23E599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BB35E3B-E4CC-8094-7D24-456DFB8E60E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EC63F91F-38CA-A0BC-DFD6-55F72572D4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B2CCA4F1-C606-1D6D-E169-75FB7843EE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DAF8C73-2C11-8770-3942-D1F648FABBE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13B442EA-BC14-F849-3A9D-B7C98B98AE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EB1D21E-1930-E5AC-225E-EECCFF069F21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4934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bg1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E44903F-7076-B080-64EF-2429C9B5A6F8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A96C7F5D-3B81-289A-6E56-87B7C2CC5437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514997"/>
              <a:ext cx="1127002" cy="0"/>
            </a:xfrm>
            <a:prstGeom prst="line">
              <a:avLst/>
            </a:prstGeom>
            <a:ln w="38100">
              <a:solidFill>
                <a:srgbClr val="F2572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D4202EAA-7D42-9758-1552-1584BB11DD26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47B8D09D-C3AB-1206-D6F3-160E90E286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6539409-DACF-F2E5-97E1-338C47EB30F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6ACA6A9C-C49D-206F-FE17-1435260AF1E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6B6F550-22EF-F3FF-DA95-B2B0124B2C63}"/>
                </a:ext>
              </a:extLst>
            </p:cNvPr>
            <p:cNvSpPr txBox="1">
              <a:spLocks/>
            </p:cNvSpPr>
            <p:nvPr/>
          </p:nvSpPr>
          <p:spPr>
            <a:xfrm>
              <a:off x="1829775" y="1712613"/>
              <a:ext cx="1200663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614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EDEC6-A70B-C0FE-B438-D99E42510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DA188D58-922B-D4F9-335C-6DE1E48E6D28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CCDF9FAA-4E37-9C4A-0908-FEE05B657350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79CDC8F2-4675-351A-4B9C-E8A5BF0205F4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8D47BDDF-5F9A-32E4-0FD8-FAA676293C4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E2ACAEDD-5D93-C80C-9541-11066796548C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49A70AF0-F27A-41B3-8577-0EFF2DEB2502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0854EDAD-A669-F198-C4A1-3BA3F64CBAA2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AD15916C-533C-5B2A-9D44-A4293584ED28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D6480F89-12D8-9BA8-1695-8ACB29D8224D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AC7BD812-B7AB-6913-F047-C7A80454D54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7645CF15-0816-E4C7-11C2-EAF7A7C09E29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3300CDD0-ED76-92DB-34A2-0F2F096E1290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C4DC51D1-2AAB-960B-040D-D77445C1C57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4C8210D-C48F-6FF1-81BA-75E40E3B153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67985519-A986-A1CB-6936-52B817024AE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42103CA-84A0-59D5-597C-A78A9E79968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25E4DDE2-F614-8BA7-E8E4-70E4F6AA4D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8D536D9-14B3-7398-D7E8-A08C9ADCB3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26090653-64DA-4EA5-B886-BBE8C08B06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38EF0A44-C3E4-F908-C099-A37EC65BD0C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10DC3C6-3AAD-806B-BA4A-74C547406F4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79265796-FD4D-5C07-0652-118881E1B2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6A6662CD-7C67-CD62-6EAC-FB669483174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9F8F4AE-39BF-15D2-9E43-52402E17E5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A95BFDB-D04F-02F5-5BB3-59DF5BFD505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0C72DC88-4F31-5DE2-2527-4A6E0DD92B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F188978C-6F58-EFCD-91BF-D324BB34CB7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11F2264-F1B2-4307-A8A9-FF5E6DE0A0F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EE0B0FD4-2B11-E14A-28BE-C931A7929C7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4424176-52BB-782B-25EC-E70229919476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52B31C-91CE-7317-13BF-6AF2AF6AECD6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B12ECB5F-8FB7-41A1-86BC-881BA5783D8D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5D500A36-CAFD-C727-22F9-4AD3F10B2DF2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FCC8C8AA-F955-853F-0BB5-5E732EA999F1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B4B28C8A-F734-A31B-9877-06CB8F9C6E49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DFF2BE3C-EC96-5012-9A26-C784896BC285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9D2D38B-E92F-E117-D53E-0BE5C501F338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6E989D1D-928F-87EA-D92A-A0B8065C538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401895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0F6DE-F6BE-95C0-428D-DB3118748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256D1E9B-075F-2D16-0CCB-29BF5D1C58A8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96E11062-E0AF-2C48-B7FC-91C60EF4E3F5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23CE18EA-9E63-EC15-C332-A844873C0451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2E5D4859-7143-0FED-38F2-9E642699FAC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FF6F4815-8FCB-821E-853F-BE1860224D12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3B2779DF-CAE3-D098-D99D-89C7D1C5DE80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6048757E-3635-B28B-FD53-25D4DBFB7A8B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87542CD0-EA1A-7E31-669F-1DF70765A961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F4A0CB12-16F3-3BDB-9E19-E9069A3A1EF6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CF74C229-0580-35BB-031F-7F1057E533FC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5352EE0C-92FC-169F-3CC9-39B76A8CC967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AD618A9F-E540-B3EC-1C63-58E99E8EE224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0B71B534-C614-D169-A04D-7E597359096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BB36F300-A779-7D63-0AFC-C653D8694F1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0CA9AE46-29E8-B7EF-BC29-A115DCFE37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219EE01-8977-D43F-D7F7-7EAA496E3BA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0B95FFC-D6AF-2F1F-51B2-1F519A73EF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D4B84B7-B5C2-E23F-2EAC-349FD5D389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2339A2BE-3D64-8C41-33F6-B3D6CF80DD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622C0235-348E-07D3-2C4C-C4AB69ABF96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B8255F0-6E8F-C012-1F71-C94E8F6724E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7DF50898-605A-C6EE-6A0E-552663D6546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7257E503-90A7-0325-FD0A-5F7D58078BB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C41F8D7-0C24-363B-1E25-46CF787555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AE78716-E004-810F-481B-4A9AE57759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82D9AC3D-7EE5-B729-4616-7BD93E4D21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252001EB-4FBD-68A9-3378-CF8E713B545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3ADD353-32DF-F32D-4788-043A5620D2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65FA8D70-7A02-D0D7-B35F-F86A598F0C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8AF1B12-7B1C-8037-BEA0-F07220B327F8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4934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bg1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21243FF-306F-E6C4-830B-FCF325DFABD6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59FC03A0-0998-06B7-11AF-F166CC541334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514997"/>
              <a:ext cx="1127002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AB4496BC-B1B4-DD64-9FBC-AACC85D335CD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CCC79CB5-F6D0-AA66-B357-310834500BA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E97CED6E-86FC-84CB-D318-56AB70602F2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431A0982-E025-0877-2797-331A895EC26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E4C9484-4783-5421-B74F-64BCBF2CA4F4}"/>
                </a:ext>
              </a:extLst>
            </p:cNvPr>
            <p:cNvSpPr txBox="1">
              <a:spLocks/>
            </p:cNvSpPr>
            <p:nvPr/>
          </p:nvSpPr>
          <p:spPr>
            <a:xfrm>
              <a:off x="1769753" y="1712613"/>
              <a:ext cx="1320707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608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27FC2-B845-5DEB-7A67-3498739D9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7A81B563-BACC-2917-8929-33D46274446F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AAFFBF46-40D0-3104-196E-A7FDE293A309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B48B60B7-EB6C-CB6C-82AB-3211F43717CE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3CB6CA4C-EE12-5D9C-4D45-B32CC3B1A6B2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DFDA84EB-1BD4-C497-BF64-BF5AF61B9F4B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990A06AC-9DD8-85A4-D54C-A3E090AE62B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1780E5FE-1188-1CBC-DA2A-A22A328B87B0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9987B379-DE9E-B54B-F579-75A9A73CCBB5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35B4783A-4EA9-4D9F-83E7-F76E36CDD276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A6AA56C8-E586-3341-D960-253C32B6C65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FC57E2A6-CCDD-2755-92CC-CDB18179C28C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F4CBE800-9ECC-107E-03B3-74D03F62274D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F471B2F6-3700-4615-2154-4D44A76A5AD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B8B9CD1-64B0-C86F-1417-74A2A611097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A37043BA-E948-CB88-1084-9E5D516B50A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4D9775D5-3B46-BC6E-7E17-B4EA66EE68D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5230450E-5187-7D0C-30FB-94E2241AABC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3BA457B-2C35-6F63-5944-45F8C690FF9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99F43EBD-BBA2-EC0A-7538-0973BBD9E1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A0559841-5B39-4B97-0B0D-F3E3786AC76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7161A85-8787-5A6C-AD65-F19698895B4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CC5DD6B7-D87F-596A-F874-F42B2D90344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24AA431-DEE2-9024-9DD4-CDF3431859D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09718BD0-1A75-326A-0D0D-18A54233925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CB74E833-45D7-CBD5-BD79-8C4039914FE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A6C81573-7549-74A8-3438-67C6322BB5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9E0F2F53-6D0B-D9F4-347D-4A7F482E157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811C6E39-80DE-DA33-B75B-81A184D4BCD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D8531A3A-5D32-A28A-1400-1916034D51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4CC7D91-B1C4-0C30-3220-A3C28E684A17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4934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489B04C-46DF-32FE-4389-19D64B5D3509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5A21DE15-2C32-41F5-F06E-727BAD303727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514997"/>
              <a:ext cx="1127002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34E4E203-8499-B9EF-4971-40C1373427C7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2CA42D25-55EE-E92E-FEE2-FA341F5BC4F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BC81BD9-9C7C-11AB-1A8A-7FC409F57E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A1E09D21-69EC-3283-559E-7F824E6117A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006B25D-034B-4D5D-8ECD-93C848B1D547}"/>
                </a:ext>
              </a:extLst>
            </p:cNvPr>
            <p:cNvSpPr txBox="1">
              <a:spLocks/>
            </p:cNvSpPr>
            <p:nvPr/>
          </p:nvSpPr>
          <p:spPr>
            <a:xfrm>
              <a:off x="1776422" y="1712613"/>
              <a:ext cx="1307368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981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A686D-A497-0095-6E72-DBF9F2213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704DAD5C-3E6B-A67A-7658-21CEBED7FCA1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3D2037EA-0622-4D62-FCA8-FE037D17E5D1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ABD3BEE9-2F6B-842E-51B3-BCE6149C9A5A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E28F4A90-3F1D-56F8-79D3-335DD5F66C62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FFA53BA1-F430-3312-7345-52126C439908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81113F81-BAED-538E-AC3E-B177BD1FC8F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9EBCB9C1-C370-C17D-6440-2470D8DB2A31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63952925-74EF-69C7-3559-5086CCC50565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00153CA1-227A-9007-76BB-BF18E3026159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D3291074-2F85-7500-0C1B-C57033D1D284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5DB3F294-5657-D8E3-C6BC-B5FF1B4089CA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E37EA386-1557-AF1A-8CB5-DDB68AEE963B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F56CBEB9-0256-346D-8AFA-AFD54C44DE5B}"/>
              </a:ext>
            </a:extLst>
          </p:cNvPr>
          <p:cNvGrpSpPr>
            <a:grpSpLocks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BE56667C-0C04-EB4F-CAF1-51A80BD18E22}"/>
                </a:ext>
              </a:extLst>
            </p:cNvPr>
            <p:cNvSpPr>
              <a:spLocks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65B34E68-5DB3-176D-A854-0C736F0453E6}"/>
                </a:ext>
              </a:extLst>
            </p:cNvPr>
            <p:cNvSpPr>
              <a:spLocks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F491B441-04CC-5C34-688C-E1534B6EA58E}"/>
                </a:ext>
              </a:extLst>
            </p:cNvPr>
            <p:cNvGrpSpPr>
              <a:grpSpLocks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CCB7181-24C3-7ED1-BDE2-C3EFA82794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310C755-F564-BC8F-7908-502042B21E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BE5C2735-7CD4-B22D-83C3-4D73184D43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2EA0742D-E2F8-6356-4457-64FB09D7395E}"/>
              </a:ext>
            </a:extLst>
          </p:cNvPr>
          <p:cNvGrpSpPr>
            <a:grpSpLocks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D494D3E-9DA9-949D-4A39-1E9CF078F47E}"/>
                </a:ext>
              </a:extLst>
            </p:cNvPr>
            <p:cNvSpPr>
              <a:spLocks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22AD41E7-9C5D-9B99-782A-CAA2230D2433}"/>
                </a:ext>
              </a:extLst>
            </p:cNvPr>
            <p:cNvSpPr>
              <a:spLocks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EE192805-4D79-CF43-C41E-C457E4EF71C8}"/>
                </a:ext>
              </a:extLst>
            </p:cNvPr>
            <p:cNvGrpSpPr>
              <a:grpSpLocks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06765AF-44F8-EA6F-5F9D-84C0666404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32C8BCE-092B-20A7-9966-F687CF9EEF9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16EBA831-7BCD-3DB2-08C0-FD509C66AE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601C0FFE-BFCD-8A24-B524-3D99C6315482}"/>
              </a:ext>
            </a:extLst>
          </p:cNvPr>
          <p:cNvGrpSpPr>
            <a:grpSpLocks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D69B762-0F4B-0888-F5A3-A90CDA7205E8}"/>
                </a:ext>
              </a:extLst>
            </p:cNvPr>
            <p:cNvSpPr>
              <a:spLocks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96541A65-42AC-F969-CC84-1D53D4B8F791}"/>
                </a:ext>
              </a:extLst>
            </p:cNvPr>
            <p:cNvSpPr>
              <a:spLocks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34F3141-D3E8-59C0-7ABA-372CADB5150D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4934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4403A6D-529F-F73E-10BA-12B0393CED32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165D3BD-E455-A9A0-3853-54A6047032B0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514997"/>
              <a:ext cx="1127002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FDD2F7E4-34FC-F2B0-8644-644164A4823C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BD62C5FD-ACC1-31EA-8B2F-9D95F9DF4F1F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6FC0EC6-B063-D88A-6440-993641BCDA29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F0D2F88B-632E-FC47-1E3F-0EFD37E6EFCA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0565863-AD87-FE42-1213-B5A24DEA8DD3}"/>
                </a:ext>
              </a:extLst>
            </p:cNvPr>
            <p:cNvSpPr txBox="1">
              <a:spLocks/>
            </p:cNvSpPr>
            <p:nvPr/>
          </p:nvSpPr>
          <p:spPr>
            <a:xfrm>
              <a:off x="1816437" y="1712613"/>
              <a:ext cx="1227338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52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74FA0-71A5-1084-4294-595CE7536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A79D7C14-60DE-663B-BE2E-74617876AE0F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2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7E5308AE-C0B8-A6CC-54E9-F81A93CCEB55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2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65F858DD-C305-4F0D-E638-955E7C3BC862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2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3B58C09E-DAEB-700C-1A51-39614FC8CD5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2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F9347350-609B-8459-D0DE-C00187E23313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2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E5738171-3FD4-54C2-8D6C-3691E6A4C4B0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2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15469B81-08E4-65EB-95AB-8FC04CBB90BD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2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233A41E9-F107-48B8-4010-36239FD3DD6C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F775C465-B290-CF9F-E516-B4C26C0E9372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969B436E-6494-8B86-BCBD-9EA0EE9F0EB8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F8912D5F-0F3A-EDFF-2703-AF56B0362DF4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9F4B118F-E2E3-83DB-E2B2-965F2DBA16F6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336C5A9E-E760-A7F8-F6AA-6A0383D9022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0154373-753E-D3F9-45D0-4002FC040E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55840D92-0FDE-8343-916D-C56CE64E0E4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C08DE65-8B07-CADD-2518-DD566001673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82874A9-3E5C-8A10-FDDA-C148E79120D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E434AB7-5436-C17B-59A6-C1D5449A0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3B80708A-FF0B-4B67-E199-1547ECF604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467AE410-CD82-F0AA-B900-61A29BBFAE4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5D175D5-84FD-7096-E6E8-C0FFB2A6741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E33AFE17-5668-D222-90D9-4446508285F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CAE03799-7897-85B6-136B-F30C622B3DD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21232E6-CF0D-BD0E-0AAC-BC66725BB2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362CD7D-6E27-E026-8E3C-6133878980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1E99539-A3EF-9EF5-85FF-E081BE8827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271A7F48-E506-F9E6-6A8A-EBACE2C0E9D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22DE271-0595-1108-7559-B50A34C8242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1B5101E4-7FFC-D50B-B2C1-46D1720A11F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EE033EA-CB01-8B83-097A-3D7EE15DB95D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D25144F-06CF-3C79-D9DB-30BDB989CBEC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8D785E8-86B4-1612-3D11-064B1F50D904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9C6F1381-F587-E838-576A-C2DC86D1895F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35A1CFE9-2449-E27B-15D2-424089FC8C83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15E3E04E-2E93-CC1F-06A3-6F93B9351EEB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9738E297-A1BD-2573-5E2C-65D50289C1BD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E2E52E5-7FAF-2EA7-BEE9-6CD2162F92AD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C5D3E5AB-7162-1F6C-6F93-0259C5C7513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304763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C396A-EFC7-A4BE-19E2-299B4E3E5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CC0E32C1-472E-E8FA-2DAF-1E91C9525CF0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70DDC599-3FB4-48CF-EEAC-1FBF5BF8186C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91A8193F-02AD-F5B3-B21B-724C1EA14714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E4B55BAA-39F0-E53A-CB2F-A89CBF01167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AFFC215D-5B8B-3756-13A8-568E98306742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9BE9BB7C-4385-A31C-6969-98997B0D6F6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2A4FCDF3-F0A4-2522-88D8-7F1D8F878E47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9B21A972-722A-755A-9A8B-DD431C1BC2FA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BE85332C-564B-FF3D-AE07-CE74BA60B368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0296E584-2474-769A-92B2-674B6A1099FA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CD370546-240F-2802-CD87-9027F48C7188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61D3B466-A6BC-0EF6-3145-6571BF0CA57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7F4A16AC-BA84-2956-852E-1BF864DDD6E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E8EDFC9-E03E-29B0-712B-559794B6D49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65BA2E25-4298-D538-07B7-43325DFD67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F2B6066-87E5-7D76-3FC1-8A61F6D2930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E32AF81-0EA8-33DC-50A9-FD4A55BAC2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F43312A-2466-1DE1-182B-45CF6FD750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823E576C-6E3D-ED61-D5D6-15CC6ABD21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6E466A91-32BF-2782-7DA8-EE6CB011E8B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5F86F76-335A-09C4-E4EC-60750BB216F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97886281-E6D8-1A32-A29E-551E6555DEA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5B7BA222-F34C-9646-C64C-D6F4F8AEF92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F84A4D-F0B0-26D8-4889-08681CEB37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AEF8681-8273-5761-393E-56F5B3D9727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AA7FE65D-E44E-9ACF-91E8-91F43804DC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19A25B18-F0B8-B9BE-B58B-1B67EF5F801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5C86ECD-3A56-33F6-3A79-1BF72CE2BC3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AF4C70BF-D236-580E-8ADB-83056CC1A57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987F180-4660-1DB2-4923-403D953C72B1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1B88122-2D68-4D5B-6974-E98F9D7723B7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FE4301F8-FC4C-0092-404E-7CDBBDB81A34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408DC18C-12A2-A5AE-4F22-703DAA9F1EF5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B2762A6F-B80E-82C8-6449-E881EE0C5860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C97DBBAA-84CA-696C-6BAD-DAA419F4159F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D9820098-F4BC-A73F-BFEA-5A00C30456CD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C78AC48-5E59-DA1F-D46A-8259F5B9500B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E31A1203-D1BB-055E-2413-FD7117A6088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210038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1E93D-B9CC-A6E5-79FC-6FCF474F1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1A7F7D3E-0823-9B54-62E3-C5B6B6BA014C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4502E788-F693-813A-B0DD-5DB1D069071C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FB0800BB-3E72-5C1B-3332-64B3E0A9DD25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1B0CE0C1-9B70-B841-7936-CCB8C28DFE6B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FD433B99-D424-D23E-0045-B8BA6BF7C189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72C037DA-3B0B-0C8A-BA40-13A08153F90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C5761E57-3CB2-9657-9C2A-BE39CC2F1974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692DA798-E779-2324-AA12-B129839F9A32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7D405789-C299-6D59-48B8-04CC14937D04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7944CE6B-5B98-342B-A970-8A0A7B3DA98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3D1CFA6D-1B73-6BAC-F9E9-D9F740E80822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001CEB77-6C6C-7DC8-3CC6-1DB4A136EB3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15697BAA-B0A1-D2D8-67BF-F7F52FDDFB0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7473E07-3972-7BD5-6D30-D9CCFFC0580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1A87884C-D813-7156-0E6C-7F1126B27EA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1E007913-A8EF-17BE-A549-6979A2D90D4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2DFAB9E-72A3-1CBC-09DF-71D5975F15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B2FA21A-B57F-C37A-E1B8-64FDFC4F5F6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D3D45FDB-9E6B-BBFA-A54B-667E25AA3C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69F9E799-126D-4252-79CF-0BE610C3C02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D620A4DC-E774-A70E-42C2-AA53215A4D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56978F04-9322-71BD-9CDA-E02B8A2A10C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DCD5E5A-5C85-97F7-4A56-E602DB656CC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1B79A07-57F0-F059-AD53-86B3738134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5377EA3-784F-498F-7F0C-43035ED1DF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591F5BE-3F49-B8DB-CF93-17073FC91B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BB3923A8-FFC2-E8BD-E4CC-7636387B231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CAEA2F2-F090-A2CF-6180-BDF5CF4FD99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871AE84A-AB13-FADF-2D9B-4EC76057F9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4FAB584-144C-DC0B-D6DE-51F63210B96B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D1C6ED3-77B5-904F-2304-0754534CB20A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B2C4A917-869D-8AB1-A9CD-A0FE3F3446C8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7ED1B3AB-20D7-AB3B-7E96-07CFDD158E2A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B33497A3-5674-0F73-6D66-F11DB31C93F9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16E6BBA-C8F7-FD61-5054-8D10CBC0BA4B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85F74A88-C230-6299-4C04-843A4DA28544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6F096A8-FBCF-134F-1F23-C9A4871ECFCB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BD4CDEAA-C348-244A-3F60-4DE20CE55EB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289079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21EAD-3C5E-B9A9-3DE0-5B3E7C7B9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31F4D76C-8E1E-2D90-F467-CAC97E793071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1BF8865B-2790-4433-5D4C-64714915CAC7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604CC779-6F15-DACF-C5ED-F7F7D04BE8B6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D7D7C17E-2DAD-637B-2BFE-39E276C0CAD7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37029354-EFF9-F299-2A70-76A4A3048037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5ADB340D-B5C8-BF6D-8C02-4C0EE406F830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5A2C7867-FBA9-E2BE-1850-A5B7B0D15BC5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0AAC07D5-598E-C838-D7F9-A6E3F1027818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CC57F9B6-EDE6-CFFF-F353-61301C0A9AE6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643907E1-BCAD-93E3-5D91-49B01BBFC42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4551061F-9036-C6D1-52F0-15A8054E55AC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581C10B2-5839-BD04-CC5A-B0E38715E3DB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1E38565D-C000-ABE1-6A1E-2CE7A636F82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464474D-30AE-CEAE-683A-937AF82F92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AE6363FF-25F5-42D4-1733-24467B24EC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5FAB0066-F687-C6FF-405E-AC40DB90D10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4A2DE7FD-7FFC-86A6-B6CA-CA68B53DFF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F70DF6C-2B27-BCE7-186D-AE304328BB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F41A032C-52AC-935D-05A9-765792F447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5BB90B5C-F331-D667-E093-C6A10E4E909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70B3AF6-DCAB-24E1-09D6-BC23E7E18A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FAED19DA-1155-67BC-3174-E568383969D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DF1521CF-A488-D3F0-2C97-ABF4856876D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5FC02F5-68AE-E883-85E1-7255826F1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4C24FB2-D7EB-1DDC-2DAA-16FE329872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5AE9A3D-DF4F-7F55-7D8F-3B61D7E7F7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1A28E2F0-D087-4990-7E4A-5EB4CDFB3A0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2D238C5-B647-292E-0E2B-815123C4F61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64868163-8B89-50A4-6B5C-17FEF0D4A4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6C7EAAD-E9A3-306C-6DEB-640E22898A9D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B69565B-AA02-7CAC-EF88-9A09C03C414F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5C5F8C5-206E-7A2C-1FAB-DC8324880727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4C39D961-1360-1FD1-73CE-1D1CB342A81B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9AA4208D-ED52-A1A8-DC86-8857B97D1649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A31EF97-8C39-0D81-9395-E2ABC6F3C86F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5FE77198-0957-B8EF-20BF-72214F34EB68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97F94B6-47CA-47B6-F333-639121E2CCE4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29E452D9-CC01-19C0-A0D0-611A0E0AC01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145493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B9DD4-9733-EBDD-42DE-91A3206F8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199BC080-7227-94BA-B036-BAB7E3F9F32A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75FF2186-E7DB-D25A-C5E1-4A4F0557BBF5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94FAB764-6F20-C6F9-632E-8736B138965E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F86DC870-6783-7A96-2C64-1F49F220CD0F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E7FF0798-0A02-C116-3810-4A51EB800BC7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7F8350FC-C1BC-E9D7-DE2C-2C74ADAD5163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FD84CE9F-49CD-5965-D7AC-7A0397A5CA39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9CD99B6E-1832-25B2-21A6-ABF623257208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E0700923-B883-915C-A9D9-14C490FCA6D4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18333085-9F4C-C0EC-3A0D-EE7EDDCC6F27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45A591CB-1597-06A5-2F20-6DD7341132F3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1955615C-241B-7563-6D33-79E2E4900196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E91662C8-C916-414E-ACF8-88A8E0DD409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8817445-8100-9DB6-2DCA-73045CB9623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230352E1-7621-1BE4-3E4E-C9A857627DC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65C74E2E-5520-6EE7-BFA6-84DAA776061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0DAFD28-5B85-DCD2-249F-A39A82EF95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03197984-0D02-A214-938A-0E5A933975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01475D6D-1F98-0FD5-8B76-772B62A158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59ED3F5D-4051-BD2F-9F64-777EF44101B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D2DBAB8D-F7E2-947B-8A6C-06D76E76140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CB0F7EBD-9ED3-65B1-0ABE-7B69914156B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294A86F-53BD-9AD9-7CE5-CEF1CB1ADEB8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2259B137-D774-A78A-EA15-8D9CFA5207C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25D99EC-9CF9-CD64-3C65-4C58FBE67E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7FEFAC60-FB0B-35CC-57FF-27305264C6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466A2D75-03C2-6EA6-E94C-AC00EFF6925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2B78D7A-4EE7-B17C-839B-1C390630997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EF26A5FD-193C-0936-80D4-BAA3A663508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F390656A-5867-ED28-7882-6660C2A7DDF5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6C7A772-C5BB-2009-286A-7706D58B9D30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EA9ED77-F811-DE41-5AE4-3269CA195539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FFBFB45C-8E91-2C41-000C-EEF315BDBBAC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B502DCC6-DE10-03F3-EC44-104C86D1A824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E5F3B66B-3211-B523-0C48-8827ABA5EA7B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A36EAE8F-3FDF-45B7-6D1B-2AB0A800EBE7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C5C4A80-1537-8652-6BE1-873DDF6071B4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7D440BFB-9282-244B-9001-EAFE3F9CDA8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210982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5180A-F958-00AA-3B46-938A562B3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B3E4A615-1254-8F92-7EBD-C6A0D75A775E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rgbClr val="00FF99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8708B14E-868E-3C85-88B9-B1AB20B4CBD7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rgbClr val="C364A3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C9A51D82-5682-C5D8-CB73-4CC285A49B8D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rgbClr val="23A4D5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623E35B9-F2ED-C61A-C0EA-D942B4BECE9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A6E7394C-2CCB-EE98-474B-06281A68AFA0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rgbClr val="F25728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ECECCE11-CB70-BA29-A1A4-417FEC21457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rgbClr val="ED1E79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34DFCAFE-5E30-8512-22A6-8CEB2BF32994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rgbClr val="FAB23C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2F5E3F6E-69C5-3630-A7DF-2DA0B63D0502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81EFABF3-4463-12F9-90BE-0DC159C2B46B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F7E63EA8-7886-E2F5-0300-7671373B6A58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74D65493-89B3-F3F1-55F2-78551EF51D84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6EFA034A-7A61-C243-E48F-88BD9CEF643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720F8165-AD63-DD59-115F-B7BB34523CDC}"/>
              </a:ext>
            </a:extLst>
          </p:cNvPr>
          <p:cNvGrpSpPr>
            <a:grpSpLocks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FDD4A0B-0524-8BE8-ED2D-3D952F2D8BD9}"/>
                </a:ext>
              </a:extLst>
            </p:cNvPr>
            <p:cNvSpPr>
              <a:spLocks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4BE8CD8D-1A05-8CC8-7636-70034AA88370}"/>
                </a:ext>
              </a:extLst>
            </p:cNvPr>
            <p:cNvSpPr>
              <a:spLocks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42310958-5E77-7D51-6864-1A461C8B7341}"/>
                </a:ext>
              </a:extLst>
            </p:cNvPr>
            <p:cNvGrpSpPr>
              <a:grpSpLocks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9EB13A5-E413-922A-AA3E-E1940A1BB9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7AF39D1-283E-A2DD-D42B-3C73E28D8F2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03ADACE1-D46A-57A2-56EE-32C79ABF77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4E419658-C202-39DF-7B65-B2126E4B2588}"/>
              </a:ext>
            </a:extLst>
          </p:cNvPr>
          <p:cNvGrpSpPr>
            <a:grpSpLocks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3B18A1E-135B-4328-C50E-71C3FCCDB726}"/>
                </a:ext>
              </a:extLst>
            </p:cNvPr>
            <p:cNvSpPr>
              <a:spLocks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1ADA5E1D-C2FD-87B1-2D4B-29B9D11EC514}"/>
                </a:ext>
              </a:extLst>
            </p:cNvPr>
            <p:cNvSpPr>
              <a:spLocks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688BC34-2E27-9C15-165B-279D83AFAA0C}"/>
                </a:ext>
              </a:extLst>
            </p:cNvPr>
            <p:cNvGrpSpPr>
              <a:grpSpLocks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B519C3F-EB87-25FC-EA65-A417C93CF1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C3334F6-4E2D-C112-69DA-0F740A85F5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F1D023DB-0449-DE44-F739-1B94030B8C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7DC9B286-2BBF-A999-13F3-728232929DA7}"/>
              </a:ext>
            </a:extLst>
          </p:cNvPr>
          <p:cNvGrpSpPr>
            <a:grpSpLocks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FAF58E1-FEEC-EBF6-3883-44BE90BCBDDB}"/>
                </a:ext>
              </a:extLst>
            </p:cNvPr>
            <p:cNvSpPr>
              <a:spLocks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562662D1-A635-804F-BC28-31DE858420E8}"/>
                </a:ext>
              </a:extLst>
            </p:cNvPr>
            <p:cNvSpPr>
              <a:spLocks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1562C63-D94A-5DB5-2BF1-33C76D95A775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A820CF9-276C-D830-D0B3-FCA2A257963A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59948DCC-C403-CDCF-2807-710A9494F880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F322DF73-0A6A-01EE-0E26-46203A0E2900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C59EA319-D901-F4C9-DEF3-A325A3091D51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621A912-79DA-E530-BE6D-2CB5665A9439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92668BBD-3BD5-E256-4B38-0D2DEA8D6CA9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01AF841-EC77-E9E3-9A31-8E2175051B6B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8578A23D-C12F-2A64-2E32-B46B39AED8C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253824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8BE64-B60B-0541-E655-FD3967731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9BD53201-A119-0BAD-D901-BC7073C9D8C0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21EA8ED1-F1F1-1C13-6701-9C73E76B02F3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gradFill>
            <a:gsLst>
              <a:gs pos="11000">
                <a:srgbClr val="DC40B3"/>
              </a:gs>
              <a:gs pos="100000">
                <a:srgbClr val="FE646E"/>
              </a:gs>
            </a:gsLst>
            <a:lin ang="5400000" scaled="1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8CED1D8B-AA18-45B1-8506-94C44BDD3FDE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gradFill>
            <a:gsLst>
              <a:gs pos="18000">
                <a:srgbClr val="00B0F0"/>
              </a:gs>
              <a:gs pos="92000">
                <a:srgbClr val="4AE3EA"/>
              </a:gs>
            </a:gsLst>
            <a:lin ang="96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58DC92B3-FA3A-F573-9E1B-8BEBD531F51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A9DF7A18-6A0C-967E-1A8B-A62C964DEF74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rgbClr val="E8BA69"/>
              </a:gs>
              <a:gs pos="24000">
                <a:srgbClr val="F29000"/>
              </a:gs>
            </a:gsLst>
            <a:lin ang="5400000" scaled="1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6CA69A2A-A42E-EA40-CB34-FAEADAAF311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>
            <a:gsLst>
              <a:gs pos="11000">
                <a:srgbClr val="C8B5FE"/>
              </a:gs>
              <a:gs pos="98000">
                <a:srgbClr val="5016FD"/>
              </a:gs>
            </a:gsLst>
            <a:lin ang="180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6FC76772-4B40-A676-AC4F-1B55AA1A2CAB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gradFill>
            <a:gsLst>
              <a:gs pos="68000">
                <a:srgbClr val="1AFAF3"/>
              </a:gs>
              <a:gs pos="0">
                <a:schemeClr val="bg1">
                  <a:lumMod val="95000"/>
                </a:schemeClr>
              </a:gs>
            </a:gsLst>
            <a:lin ang="174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  <a:softEdge rad="190500"/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44ED8331-8C16-84BA-131F-5512E9F7FFA6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C5534EB6-0549-8FBF-076F-0414D5C83D97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D92D9958-2C9D-FBE2-153B-9662D256F4B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84C6EADC-F32D-DA1B-B5D9-59B6E3D17826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9AA1A5D5-604A-2E32-2D3F-48727DDA673F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32611ECA-2FAE-E96E-49BF-C110D5D880B9}"/>
              </a:ext>
            </a:extLst>
          </p:cNvPr>
          <p:cNvGrpSpPr>
            <a:grpSpLocks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CA6AC7E-361E-AFA5-C48B-EDAEFB00A6BD}"/>
                </a:ext>
              </a:extLst>
            </p:cNvPr>
            <p:cNvSpPr>
              <a:spLocks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3BBCD72A-68F9-8663-0270-61099CA7BB16}"/>
                </a:ext>
              </a:extLst>
            </p:cNvPr>
            <p:cNvSpPr>
              <a:spLocks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9231CD1-CA19-4846-3D5D-53362F665F86}"/>
                </a:ext>
              </a:extLst>
            </p:cNvPr>
            <p:cNvGrpSpPr>
              <a:grpSpLocks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E0C9F85-256B-6D45-B122-33E07CBD583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5E8964A-123D-71DA-55B0-4D4F2CEB46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EA8742BF-F1AD-5330-E62F-1E6DAAEE73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DD24D3EF-E64C-BF9B-53DF-993E6F41418D}"/>
              </a:ext>
            </a:extLst>
          </p:cNvPr>
          <p:cNvGrpSpPr>
            <a:grpSpLocks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CFD4350-C82C-734C-DB09-8C33D2CE1E32}"/>
                </a:ext>
              </a:extLst>
            </p:cNvPr>
            <p:cNvSpPr>
              <a:spLocks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2385D46D-8F2E-9854-7286-1BA21641014C}"/>
                </a:ext>
              </a:extLst>
            </p:cNvPr>
            <p:cNvSpPr>
              <a:spLocks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D0000CA-D120-C5A4-0500-F899427854AC}"/>
                </a:ext>
              </a:extLst>
            </p:cNvPr>
            <p:cNvGrpSpPr>
              <a:grpSpLocks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22CA7A12-AA78-594F-AD0D-6DA45EF3188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3B58467-14B1-8EED-045D-844B53FDC5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4BD9134C-3931-C299-E01A-9BDA5263FA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ABC1ABD6-C0DA-7FF5-D096-D1FCCACA7789}"/>
              </a:ext>
            </a:extLst>
          </p:cNvPr>
          <p:cNvGrpSpPr>
            <a:grpSpLocks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AAA6692-4379-D323-5A0C-14D87497CCE9}"/>
                </a:ext>
              </a:extLst>
            </p:cNvPr>
            <p:cNvSpPr>
              <a:spLocks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89F4B8AC-DB0C-17F9-FCC8-DA8B392CDFCC}"/>
                </a:ext>
              </a:extLst>
            </p:cNvPr>
            <p:cNvSpPr>
              <a:spLocks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220B2E7-8287-C173-B316-A6A9C9FED9C1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160758D-DA28-47A0-8FD6-9D5C3BC0E99C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CE4D321F-770E-D91C-C5A1-8D23B86C93BD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C33F7DE8-51D8-5938-8F87-361C9A42D349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86F6667F-949A-175D-A32C-97810199D9FA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1F07053-2E07-D4CE-2B9F-1A70A19691A2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449D2451-2D7B-F05F-7E7F-4FD6B3E115FA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2D3D19B-126C-F415-1394-791E1079107F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B6DAD783-9F6F-7424-62EF-5AC6CC55331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53673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1870</Words>
  <Application>Microsoft Office PowerPoint</Application>
  <PresentationFormat>Widescreen</PresentationFormat>
  <Paragraphs>148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8</cp:revision>
  <dcterms:created xsi:type="dcterms:W3CDTF">2024-12-13T08:28:06Z</dcterms:created>
  <dcterms:modified xsi:type="dcterms:W3CDTF">2024-12-13T15:37:40Z</dcterms:modified>
</cp:coreProperties>
</file>