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sldIdLst>
    <p:sldId id="1147" r:id="rId2"/>
    <p:sldId id="1104" r:id="rId3"/>
    <p:sldId id="1111" r:id="rId4"/>
    <p:sldId id="1105" r:id="rId5"/>
    <p:sldId id="1112" r:id="rId6"/>
    <p:sldId id="1106" r:id="rId7"/>
    <p:sldId id="1113" r:id="rId8"/>
    <p:sldId id="1107" r:id="rId9"/>
    <p:sldId id="1114" r:id="rId10"/>
    <p:sldId id="1108" r:id="rId11"/>
    <p:sldId id="1115" r:id="rId12"/>
    <p:sldId id="1137" r:id="rId13"/>
    <p:sldId id="1148" r:id="rId14"/>
    <p:sldId id="1139" r:id="rId15"/>
    <p:sldId id="1149" r:id="rId16"/>
    <p:sldId id="1141" r:id="rId17"/>
    <p:sldId id="1150" r:id="rId18"/>
    <p:sldId id="1143" r:id="rId19"/>
    <p:sldId id="1144" r:id="rId20"/>
    <p:sldId id="1145" r:id="rId21"/>
    <p:sldId id="1146" r:id="rId22"/>
    <p:sldId id="1047" r:id="rId23"/>
    <p:sldId id="1054" r:id="rId24"/>
    <p:sldId id="1048" r:id="rId25"/>
    <p:sldId id="1049" r:id="rId26"/>
    <p:sldId id="1050" r:id="rId27"/>
    <p:sldId id="1051" r:id="rId28"/>
    <p:sldId id="1052" r:id="rId29"/>
    <p:sldId id="1056" r:id="rId30"/>
    <p:sldId id="1058" r:id="rId31"/>
    <p:sldId id="1057" r:id="rId32"/>
    <p:sldId id="1059" r:id="rId33"/>
    <p:sldId id="1060" r:id="rId34"/>
    <p:sldId id="1061" r:id="rId35"/>
    <p:sldId id="1055" r:id="rId36"/>
    <p:sldId id="1032" r:id="rId37"/>
    <p:sldId id="1053" r:id="rId38"/>
    <p:sldId id="1035" r:id="rId39"/>
    <p:sldId id="1037" r:id="rId40"/>
    <p:sldId id="1044" r:id="rId41"/>
    <p:sldId id="1042" r:id="rId42"/>
    <p:sldId id="1043" r:id="rId43"/>
    <p:sldId id="1062" r:id="rId44"/>
    <p:sldId id="1063" r:id="rId45"/>
    <p:sldId id="1064" r:id="rId46"/>
    <p:sldId id="1065" r:id="rId47"/>
    <p:sldId id="1066" r:id="rId48"/>
    <p:sldId id="1067" r:id="rId49"/>
    <p:sldId id="1068" r:id="rId50"/>
    <p:sldId id="1083" r:id="rId51"/>
    <p:sldId id="1085" r:id="rId52"/>
    <p:sldId id="1084" r:id="rId53"/>
    <p:sldId id="1086" r:id="rId54"/>
    <p:sldId id="1087" r:id="rId55"/>
    <p:sldId id="1088" r:id="rId56"/>
    <p:sldId id="1089" r:id="rId57"/>
    <p:sldId id="1090" r:id="rId58"/>
    <p:sldId id="1091" r:id="rId59"/>
    <p:sldId id="1092" r:id="rId60"/>
    <p:sldId id="1093" r:id="rId61"/>
    <p:sldId id="1094" r:id="rId62"/>
    <p:sldId id="1095" r:id="rId63"/>
    <p:sldId id="1096" r:id="rId64"/>
    <p:sldId id="1097" r:id="rId65"/>
    <p:sldId id="1098" r:id="rId66"/>
    <p:sldId id="1099" r:id="rId67"/>
    <p:sldId id="1100" r:id="rId68"/>
    <p:sldId id="1101" r:id="rId69"/>
    <p:sldId id="1102" r:id="rId70"/>
    <p:sldId id="1103" r:id="rId71"/>
    <p:sldId id="1069" r:id="rId72"/>
    <p:sldId id="1070" r:id="rId73"/>
    <p:sldId id="1071" r:id="rId74"/>
    <p:sldId id="1072" r:id="rId75"/>
    <p:sldId id="1073" r:id="rId76"/>
    <p:sldId id="1074" r:id="rId77"/>
    <p:sldId id="1075" r:id="rId78"/>
    <p:sldId id="1076" r:id="rId79"/>
    <p:sldId id="1077" r:id="rId80"/>
    <p:sldId id="1078" r:id="rId81"/>
    <p:sldId id="1079" r:id="rId82"/>
    <p:sldId id="1080" r:id="rId83"/>
    <p:sldId id="1081" r:id="rId84"/>
    <p:sldId id="1082" r:id="rId85"/>
    <p:sldId id="1116" r:id="rId86"/>
    <p:sldId id="1117" r:id="rId87"/>
    <p:sldId id="1118" r:id="rId88"/>
    <p:sldId id="1119" r:id="rId89"/>
    <p:sldId id="1120" r:id="rId90"/>
    <p:sldId id="1121" r:id="rId91"/>
    <p:sldId id="1122" r:id="rId92"/>
    <p:sldId id="1124" r:id="rId93"/>
    <p:sldId id="1125" r:id="rId94"/>
    <p:sldId id="1126" r:id="rId95"/>
    <p:sldId id="1127" r:id="rId96"/>
    <p:sldId id="1128" r:id="rId97"/>
    <p:sldId id="1129" r:id="rId98"/>
    <p:sldId id="1123" r:id="rId99"/>
    <p:sldId id="1130" r:id="rId100"/>
    <p:sldId id="1131" r:id="rId101"/>
    <p:sldId id="1132" r:id="rId102"/>
    <p:sldId id="1133" r:id="rId103"/>
    <p:sldId id="1134" r:id="rId104"/>
    <p:sldId id="1135" r:id="rId105"/>
    <p:sldId id="1136" r:id="rId10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w to use" id="{992855EC-5CC2-4265-80CF-100A6F2D5355}">
          <p14:sldIdLst>
            <p14:sldId id="1147"/>
          </p14:sldIdLst>
        </p14:section>
        <p14:section name="Push transition" id="{3A2F3C9F-CFBB-45D8-B224-A430DB138C80}">
          <p14:sldIdLst>
            <p14:sldId id="1104"/>
            <p14:sldId id="1111"/>
            <p14:sldId id="1105"/>
            <p14:sldId id="1112"/>
            <p14:sldId id="1106"/>
            <p14:sldId id="1113"/>
            <p14:sldId id="1107"/>
            <p14:sldId id="1114"/>
            <p14:sldId id="1108"/>
            <p14:sldId id="1115"/>
            <p14:sldId id="1137"/>
            <p14:sldId id="1148"/>
            <p14:sldId id="1139"/>
            <p14:sldId id="1149"/>
            <p14:sldId id="1141"/>
            <p14:sldId id="1150"/>
            <p14:sldId id="1143"/>
            <p14:sldId id="1144"/>
            <p14:sldId id="1145"/>
            <p14:sldId id="1146"/>
          </p14:sldIdLst>
        </p14:section>
        <p14:section name="Light" id="{5620E655-5FC5-4E1C-83CA-8A806210DE8D}">
          <p14:sldIdLst>
            <p14:sldId id="1047"/>
            <p14:sldId id="1054"/>
            <p14:sldId id="1048"/>
            <p14:sldId id="1049"/>
            <p14:sldId id="1050"/>
            <p14:sldId id="1051"/>
            <p14:sldId id="1052"/>
            <p14:sldId id="1056"/>
            <p14:sldId id="1058"/>
            <p14:sldId id="1057"/>
            <p14:sldId id="1059"/>
            <p14:sldId id="1060"/>
            <p14:sldId id="1061"/>
            <p14:sldId id="1055"/>
            <p14:sldId id="1032"/>
            <p14:sldId id="1053"/>
            <p14:sldId id="1035"/>
            <p14:sldId id="1037"/>
            <p14:sldId id="1044"/>
            <p14:sldId id="1042"/>
            <p14:sldId id="1043"/>
            <p14:sldId id="1062"/>
            <p14:sldId id="1063"/>
            <p14:sldId id="1064"/>
            <p14:sldId id="1065"/>
            <p14:sldId id="1066"/>
            <p14:sldId id="1067"/>
            <p14:sldId id="1068"/>
            <p14:sldId id="1083"/>
            <p14:sldId id="1085"/>
            <p14:sldId id="1084"/>
            <p14:sldId id="1086"/>
            <p14:sldId id="1087"/>
            <p14:sldId id="1088"/>
            <p14:sldId id="1089"/>
            <p14:sldId id="1090"/>
            <p14:sldId id="1091"/>
            <p14:sldId id="1092"/>
            <p14:sldId id="1093"/>
            <p14:sldId id="1094"/>
            <p14:sldId id="1095"/>
            <p14:sldId id="1096"/>
            <p14:sldId id="1097"/>
            <p14:sldId id="1098"/>
            <p14:sldId id="1099"/>
            <p14:sldId id="1100"/>
            <p14:sldId id="1101"/>
            <p14:sldId id="1102"/>
            <p14:sldId id="1103"/>
          </p14:sldIdLst>
        </p14:section>
        <p14:section name="Dark" id="{9BDFFEAA-6BC5-41EC-9C14-FE37CAD68305}">
          <p14:sldIdLst>
            <p14:sldId id="1069"/>
            <p14:sldId id="1070"/>
            <p14:sldId id="1071"/>
            <p14:sldId id="1072"/>
            <p14:sldId id="1073"/>
            <p14:sldId id="1074"/>
            <p14:sldId id="1075"/>
            <p14:sldId id="1076"/>
            <p14:sldId id="1077"/>
            <p14:sldId id="1078"/>
            <p14:sldId id="1079"/>
            <p14:sldId id="1080"/>
            <p14:sldId id="1081"/>
            <p14:sldId id="1082"/>
            <p14:sldId id="1116"/>
            <p14:sldId id="1117"/>
            <p14:sldId id="1118"/>
            <p14:sldId id="1119"/>
            <p14:sldId id="1120"/>
            <p14:sldId id="1121"/>
            <p14:sldId id="1122"/>
            <p14:sldId id="1124"/>
            <p14:sldId id="1125"/>
            <p14:sldId id="1126"/>
            <p14:sldId id="1127"/>
            <p14:sldId id="1128"/>
            <p14:sldId id="1129"/>
            <p14:sldId id="1123"/>
            <p14:sldId id="1130"/>
            <p14:sldId id="1131"/>
            <p14:sldId id="1132"/>
            <p14:sldId id="1133"/>
            <p14:sldId id="1134"/>
            <p14:sldId id="1135"/>
            <p14:sldId id="113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FF"/>
    <a:srgbClr val="00FF00"/>
    <a:srgbClr val="B021E3"/>
    <a:srgbClr val="D90A64"/>
    <a:srgbClr val="00CCFF"/>
    <a:srgbClr val="F23A25"/>
    <a:srgbClr val="FFFF00"/>
    <a:srgbClr val="252F3D"/>
    <a:srgbClr val="0E2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660"/>
  </p:normalViewPr>
  <p:slideViewPr>
    <p:cSldViewPr snapToGrid="0">
      <p:cViewPr>
        <p:scale>
          <a:sx n="100" d="100"/>
          <a:sy n="100" d="100"/>
        </p:scale>
        <p:origin x="106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829B4-63E2-4312-BC3E-D9123A2ECACE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4349F-B405-43CC-8468-33E6C6AAC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18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5651D-87FE-E650-3D3A-13FD8A475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AE0556-77B6-B7A5-64D4-E36A4087A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86247E-9735-B869-BD12-72BC832CA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F7FBE-6636-3C13-74CA-FB3FC29D4C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5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E09D2-37CD-3C94-17D7-234224756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DBFFD8-A12C-EE54-5A6D-D71E149B2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87283F-9F34-C92D-6847-AD975336C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85F6A-F498-3B39-C634-75B35EEB0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4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3ECCA-F58A-28B7-F725-35D765D9B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E3154A-1A41-811A-4371-04936EF60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27F5D8-D70D-BFDD-C7DA-0707862AC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3A0B2-51E2-E0B3-35C3-1E08D8B8A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284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1B261-BCC1-17D3-94F9-35FBC38F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276B00-F990-94F2-5FCE-8CF909E58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40EEBF-1EA5-D345-5DBF-B61C21973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A7023-38CD-3698-B0F3-C99AA23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85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43C9F-B98F-47FD-F58B-F7B115320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F761E1-CB9A-42C0-9665-C9214D931D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5C77D-038A-538D-2768-7ADEEAC60C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A2838-7329-E1FB-F60A-949CD5F1C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55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47755-A694-C727-B05B-FC9DAAF65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7463CA-8C97-9DA4-735C-BCBFD5B0AE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FE4FC3-7F0E-E407-48B1-2E57954F6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E8083-2D24-5812-3841-E7196E619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93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8EA0-8C07-BBA3-7121-E76E92FF8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4B41C3-D5ED-32A3-0E32-FC0B0D70CF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9420A-11D6-8C6C-3FE6-CA9F45072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59716-DE44-30EF-41D8-D75A4CE82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58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894B4-3A5F-4A7A-6AB7-363BA19DC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7FF1DE-3854-A333-FB4A-E396E68BB4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4CA830-7BFD-665C-329B-6B486D248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038C4-4F15-E820-67CE-954AAB8B5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15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093F0-25C8-3D25-474D-6FA071ACD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F4322-7197-8578-2A17-958734779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0B2CBA-2712-55BA-C23B-ACAEBB6EA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E1705-6B51-4439-2011-DCD4BA5BB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40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CEA99-784A-7FAA-86C3-CECA48136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B1AA9-5CC5-71C1-7AEA-E6F84BB35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8606E0-E48F-F1C8-22E7-51E1050BF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14DC1-2923-14AA-8A16-791724203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250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10F90-FBD9-D8C4-929D-52D594298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BF3B50-4AB9-8F14-C7F0-C8A810284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7D6345-3682-F886-C314-2A83C10AF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07C00-5816-5C02-2E7E-F58B321B7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0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B8D38-067A-6012-A09C-0A2FA7158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6E126-0EBB-AF0A-EE7C-7D71000560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A5378-5518-BEED-3ED4-736F1AA31D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33D17-66A8-01E2-3728-BA71D2AAA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62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4AAB-C545-1901-073F-08BE158E6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E52804-34E4-D998-3718-9AD2807BE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8CC55-1AC7-C692-CD68-227E3394A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3EF18-19DB-19FB-C174-33174C99C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57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696A6-E3E7-8C4C-FE9D-8D9F1AD8D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56642F-C005-D24F-A8ED-555EB021B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0F303-AA21-1814-1547-D60AE9E691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2FD50-90BA-2D10-CBB6-1E81D1B30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93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87671-C96A-4D66-4BF2-66DD32620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154043-B877-FC47-0D97-C7E5C6C85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7DAA8-EFDC-8950-0AC8-4891EB54A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2F31C-34C7-35FA-EDD7-D6A2CE568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20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B8E7C-AFFD-8F17-C2D9-35595598E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832DD9-3AC8-16D9-51E2-23478802C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93CA3B-B9F2-ECEE-9813-5FE417735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D325D-678A-7919-6328-8C25ACFCE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24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CAB7F-04FF-60BB-32AF-E4E9757E1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F0B1F-5821-E3A6-9886-23E1CF700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D02F22-05E7-C6FD-FC80-DC5A475AC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35F94-55C4-9E15-769D-3702FF757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37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2BF69-BD18-A028-B575-9149C516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C8124-FD91-DA61-6267-673B78A89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F88A46-6D7C-2011-ADC8-11468BF7D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884C0-7B7B-7E17-15CF-5E380E404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4B044-3352-8AE7-208B-C02BDB274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858F30-8D20-EC1E-C863-B6A983B7B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B6F32-CBBA-B7A9-CE2C-A6521820B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D4A98-2DE9-BE27-84A5-F3E611F54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8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DE221-79BB-44EF-D08C-007B23B6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B66628-E3B2-AA21-A850-D2709F04C8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B11E7-4DB5-6344-FED1-226E3E74B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EF515-A8D0-E5ED-6DA8-C1F441D8C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70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4321D-8756-F3AA-1A85-0AF5798A1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016935-7085-DD11-0868-0DA968AC7B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97806-ACF2-E1DD-6F54-4BE20FACD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D966D-650A-A3A8-96CB-624A55B17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33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C9C5-4D38-0828-8CF3-24FB3D0C8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81086-41B8-688C-3035-62AF36C56B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BE4E9-81CD-40FE-CE4A-B9116E1E8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8EC92-3A12-D209-E556-EA81F158D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AE775-0C43-A625-22B0-2A1C3231C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9E2A5-DCCD-E5E8-4760-E8D461A6EA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8495A7-D002-804F-4B0D-DEBDB9A5D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0C297-59B0-DB5B-E3C2-791746C41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55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A2A89-FE08-439B-496A-56FC745DA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BCB1B-F407-A483-339A-4DA7C462E2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A2347C-E8FF-8062-8106-22538EED4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2C3BC-858A-E616-812A-FEBB0E6280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729E9-2CDC-4323-9620-5966FA1996C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36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0C47D-26E1-1EBA-3647-6D85F02E7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44079C-992B-0DEC-5CFA-F5DA99DDB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F869F-5848-E9A6-7E06-4E6E7B80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8A005-B90F-FCC5-6B52-CDFC557F1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B9121-AEBC-68C4-890B-5954F73FE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A2ABA-AB6A-DA08-BA69-A02586D82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63D3DB-8F48-0DD0-0E4B-499579299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E59DF4-50A2-266A-882E-C2928159F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3A92C-8A39-6BC4-CCDF-742BC06AA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9BEC5D-D3D9-C3AC-C11F-BE774EC0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BFD00-6A96-D2F8-6D0D-56E097CE4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C2C0A-7468-163E-3906-D5F8AB499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9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5FEAF-C973-E802-62F0-F902BF396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2FFD1-5721-A27B-7678-E9A0CD5F5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61E59-F916-9C6B-4E38-5789949E9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290F-1228-CEE3-A907-874C29F0B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20051-1F1D-A040-DCB4-A082D15CF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64389D-E227-5C26-61CD-88D87D93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65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C44B9-17EF-B490-CA8D-65EAEC686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2FF879-24D9-F41B-7190-67DC732A7E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50755-0D9B-814E-4BD3-47517BDA7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119EB-1982-03A9-45E8-6BCF683E7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23C94-AC28-C058-121B-E3B53D89C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5A13-9D56-40D5-5BF5-2967B3B7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45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40241-C814-1574-C35F-6370249E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3B3A7-2833-76EE-4A3E-B4BBEBF9B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E2BEF-FCD6-C218-928B-3344A8432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7B622-779F-57D2-656A-78FA60468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8884E-8EB5-4ABD-63F9-93AB7B762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23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223262-1CB1-3AD9-ABEB-D448F4220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47C223-E178-1CE7-8459-63FAB5FEE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B82F7-140F-DF2E-115C-7D21BC463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D74E9-963F-29D4-049C-5A823CDE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731A8-7814-4392-05F5-48F2EF637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2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2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33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5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34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58D7-F3CE-C624-15E6-09EA28838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EDA1F-3F23-4894-ACFB-EDCF0B698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E44B1-675F-BAC0-7109-61D789F21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8B400-732B-E3D9-2874-BAB747C9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18624-A248-9364-3A0B-CBEA4972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50D1D-FF53-3CFE-9E22-0871921F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82B670-F065-001A-4FA4-C1377F7C7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172B3-B45A-29EF-1DFD-8FA9A0858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181C7-AA29-87FF-F4A5-D466C93AB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C5E0C-118A-FCF9-852A-71E6B8A7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8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367D1-2DBE-D0B5-5D67-4E82130A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F6013-913F-14C6-791A-EDC8A91A3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14C172-9431-C0BC-FF24-06FE05C1C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0ED38E-EF1F-F3AB-CF34-73D242B6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24D92-A8CC-A3B4-DB45-D54A850CC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B3340-F5FF-3E8E-707D-4FE309EAE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2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A650-26C2-9DA7-A704-58612375A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6660BA-3B6A-CBB3-C14C-E0C2FE159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C07A6-6D8E-72D2-6A3F-772458DB9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10DE3F-0A0A-DAB5-54F6-4EFE64FA6C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57192B-F278-65DC-A491-8CEAE6106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C4B2BF-7098-AA4A-9F29-4336E155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0FD94B-6D66-F06B-ED22-CDE67C2DD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06161-29D5-AD90-7A5B-3B3D539F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2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5C238-DA93-BB3D-50FC-9B8CB39A0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49766-F685-2801-468A-97603FC51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DC094-CA95-0A03-B017-82AA3BE6BD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9A8455-4139-4166-8A49-C9445C5E5969}" type="datetimeFigureOut">
              <a:rPr lang="en-US" smtClean="0"/>
              <a:t>8/25/2024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9D527-E8EB-59D0-D539-F1E677E5FA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31428-57BE-CA29-E95E-F37D7FE43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6763A1-CBD9-4458-B2B8-E510167E6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7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63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9.svg"/><Relationship Id="rId7" Type="http://schemas.openxmlformats.org/officeDocument/2006/relationships/image" Target="../media/image47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9" Type="http://schemas.openxmlformats.org/officeDocument/2006/relationships/image" Target="../media/image59.sv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9.svg"/><Relationship Id="rId7" Type="http://schemas.openxmlformats.org/officeDocument/2006/relationships/image" Target="../media/image47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9.svg"/><Relationship Id="rId5" Type="http://schemas.openxmlformats.org/officeDocument/2006/relationships/image" Target="../media/image61.svg"/><Relationship Id="rId10" Type="http://schemas.openxmlformats.org/officeDocument/2006/relationships/image" Target="../media/image58.png"/><Relationship Id="rId4" Type="http://schemas.openxmlformats.org/officeDocument/2006/relationships/image" Target="../media/image60.png"/><Relationship Id="rId9" Type="http://schemas.openxmlformats.org/officeDocument/2006/relationships/image" Target="../media/image51.sv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9.svg"/><Relationship Id="rId3" Type="http://schemas.openxmlformats.org/officeDocument/2006/relationships/image" Target="../media/image63.svg"/><Relationship Id="rId7" Type="http://schemas.openxmlformats.org/officeDocument/2006/relationships/image" Target="../media/image61.svg"/><Relationship Id="rId12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51.svg"/><Relationship Id="rId5" Type="http://schemas.openxmlformats.org/officeDocument/2006/relationships/image" Target="../media/image49.svg"/><Relationship Id="rId10" Type="http://schemas.openxmlformats.org/officeDocument/2006/relationships/image" Target="../media/image50.png"/><Relationship Id="rId4" Type="http://schemas.openxmlformats.org/officeDocument/2006/relationships/image" Target="../media/image48.png"/><Relationship Id="rId9" Type="http://schemas.openxmlformats.org/officeDocument/2006/relationships/image" Target="../media/image47.sv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51.sv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svg"/><Relationship Id="rId11" Type="http://schemas.openxmlformats.org/officeDocument/2006/relationships/image" Target="../media/image50.png"/><Relationship Id="rId5" Type="http://schemas.openxmlformats.org/officeDocument/2006/relationships/image" Target="../media/image48.png"/><Relationship Id="rId15" Type="http://schemas.openxmlformats.org/officeDocument/2006/relationships/image" Target="../media/image54.png"/><Relationship Id="rId10" Type="http://schemas.openxmlformats.org/officeDocument/2006/relationships/image" Target="../media/image47.svg"/><Relationship Id="rId4" Type="http://schemas.openxmlformats.org/officeDocument/2006/relationships/image" Target="../media/image57.svg"/><Relationship Id="rId9" Type="http://schemas.openxmlformats.org/officeDocument/2006/relationships/image" Target="../media/image46.png"/><Relationship Id="rId14" Type="http://schemas.openxmlformats.org/officeDocument/2006/relationships/image" Target="../media/image59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47.sv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svg"/><Relationship Id="rId11" Type="http://schemas.openxmlformats.org/officeDocument/2006/relationships/image" Target="../media/image46.png"/><Relationship Id="rId5" Type="http://schemas.openxmlformats.org/officeDocument/2006/relationships/image" Target="../media/image56.png"/><Relationship Id="rId15" Type="http://schemas.openxmlformats.org/officeDocument/2006/relationships/image" Target="../media/image58.png"/><Relationship Id="rId10" Type="http://schemas.openxmlformats.org/officeDocument/2006/relationships/image" Target="../media/image61.svg"/><Relationship Id="rId4" Type="http://schemas.openxmlformats.org/officeDocument/2006/relationships/image" Target="../media/image63.svg"/><Relationship Id="rId9" Type="http://schemas.openxmlformats.org/officeDocument/2006/relationships/image" Target="../media/image60.png"/><Relationship Id="rId14" Type="http://schemas.openxmlformats.org/officeDocument/2006/relationships/image" Target="../media/image5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svg"/><Relationship Id="rId3" Type="http://schemas.openxmlformats.org/officeDocument/2006/relationships/image" Target="../media/image3.svg"/><Relationship Id="rId7" Type="http://schemas.openxmlformats.org/officeDocument/2006/relationships/image" Target="../media/image41.svg"/><Relationship Id="rId12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27.svg"/><Relationship Id="rId5" Type="http://schemas.openxmlformats.org/officeDocument/2006/relationships/image" Target="../media/image39.svg"/><Relationship Id="rId10" Type="http://schemas.openxmlformats.org/officeDocument/2006/relationships/image" Target="../media/image26.png"/><Relationship Id="rId4" Type="http://schemas.openxmlformats.org/officeDocument/2006/relationships/image" Target="../media/image38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svg"/><Relationship Id="rId7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svg"/><Relationship Id="rId7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3.svg"/><Relationship Id="rId3" Type="http://schemas.openxmlformats.org/officeDocument/2006/relationships/image" Target="../media/image3.svg"/><Relationship Id="rId7" Type="http://schemas.openxmlformats.org/officeDocument/2006/relationships/image" Target="../media/image45.svg"/><Relationship Id="rId12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27.svg"/><Relationship Id="rId5" Type="http://schemas.openxmlformats.org/officeDocument/2006/relationships/image" Target="../media/image39.svg"/><Relationship Id="rId10" Type="http://schemas.openxmlformats.org/officeDocument/2006/relationships/image" Target="../media/image26.png"/><Relationship Id="rId4" Type="http://schemas.openxmlformats.org/officeDocument/2006/relationships/image" Target="../media/image38.png"/><Relationship Id="rId9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4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.svg"/><Relationship Id="rId7" Type="http://schemas.openxmlformats.org/officeDocument/2006/relationships/image" Target="../media/image1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svg"/><Relationship Id="rId5" Type="http://schemas.openxmlformats.org/officeDocument/2006/relationships/image" Target="../media/image47.svg"/><Relationship Id="rId10" Type="http://schemas.openxmlformats.org/officeDocument/2006/relationships/image" Target="../media/image12.png"/><Relationship Id="rId4" Type="http://schemas.openxmlformats.org/officeDocument/2006/relationships/image" Target="../media/image46.png"/><Relationship Id="rId9" Type="http://schemas.openxmlformats.org/officeDocument/2006/relationships/image" Target="../media/image4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11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47.svg"/><Relationship Id="rId5" Type="http://schemas.openxmlformats.org/officeDocument/2006/relationships/image" Target="../media/image49.svg"/><Relationship Id="rId10" Type="http://schemas.openxmlformats.org/officeDocument/2006/relationships/image" Target="../media/image46.png"/><Relationship Id="rId4" Type="http://schemas.openxmlformats.org/officeDocument/2006/relationships/image" Target="../media/image48.png"/><Relationship Id="rId9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9.svg"/><Relationship Id="rId3" Type="http://schemas.openxmlformats.org/officeDocument/2006/relationships/image" Target="../media/image11.svg"/><Relationship Id="rId7" Type="http://schemas.openxmlformats.org/officeDocument/2006/relationships/image" Target="../media/image21.svg"/><Relationship Id="rId12" Type="http://schemas.openxmlformats.org/officeDocument/2006/relationships/image" Target="../media/image28.png"/><Relationship Id="rId17" Type="http://schemas.openxmlformats.org/officeDocument/2006/relationships/image" Target="../media/image13.svg"/><Relationship Id="rId2" Type="http://schemas.openxmlformats.org/officeDocument/2006/relationships/image" Target="../media/image10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47.svg"/><Relationship Id="rId5" Type="http://schemas.openxmlformats.org/officeDocument/2006/relationships/image" Target="../media/image49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48.png"/><Relationship Id="rId9" Type="http://schemas.openxmlformats.org/officeDocument/2006/relationships/image" Target="../media/image5.svg"/><Relationship Id="rId1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7.svg"/><Relationship Id="rId18" Type="http://schemas.openxmlformats.org/officeDocument/2006/relationships/image" Target="../media/image12.png"/><Relationship Id="rId3" Type="http://schemas.openxmlformats.org/officeDocument/2006/relationships/image" Target="../media/image37.svg"/><Relationship Id="rId7" Type="http://schemas.openxmlformats.org/officeDocument/2006/relationships/image" Target="../media/image49.sv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.svg"/><Relationship Id="rId5" Type="http://schemas.openxmlformats.org/officeDocument/2006/relationships/image" Target="../media/image11.svg"/><Relationship Id="rId15" Type="http://schemas.openxmlformats.org/officeDocument/2006/relationships/image" Target="../media/image29.svg"/><Relationship Id="rId10" Type="http://schemas.openxmlformats.org/officeDocument/2006/relationships/image" Target="../media/image4.png"/><Relationship Id="rId19" Type="http://schemas.openxmlformats.org/officeDocument/2006/relationships/image" Target="../media/image13.svg"/><Relationship Id="rId4" Type="http://schemas.openxmlformats.org/officeDocument/2006/relationships/image" Target="../media/image10.png"/><Relationship Id="rId9" Type="http://schemas.openxmlformats.org/officeDocument/2006/relationships/image" Target="../media/image21.svg"/><Relationship Id="rId1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3" Type="http://schemas.openxmlformats.org/officeDocument/2006/relationships/image" Target="../media/image2.png"/><Relationship Id="rId21" Type="http://schemas.openxmlformats.org/officeDocument/2006/relationships/image" Target="../media/image52.png"/><Relationship Id="rId7" Type="http://schemas.openxmlformats.org/officeDocument/2006/relationships/image" Target="../media/image48.png"/><Relationship Id="rId12" Type="http://schemas.openxmlformats.org/officeDocument/2006/relationships/image" Target="../media/image5.sv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svg"/><Relationship Id="rId20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4.png"/><Relationship Id="rId24" Type="http://schemas.openxmlformats.org/officeDocument/2006/relationships/image" Target="../media/image55.svg"/><Relationship Id="rId5" Type="http://schemas.openxmlformats.org/officeDocument/2006/relationships/image" Target="../media/image10.png"/><Relationship Id="rId15" Type="http://schemas.openxmlformats.org/officeDocument/2006/relationships/image" Target="../media/image28.png"/><Relationship Id="rId23" Type="http://schemas.openxmlformats.org/officeDocument/2006/relationships/image" Target="../media/image54.png"/><Relationship Id="rId10" Type="http://schemas.openxmlformats.org/officeDocument/2006/relationships/image" Target="../media/image21.svg"/><Relationship Id="rId19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20.png"/><Relationship Id="rId14" Type="http://schemas.openxmlformats.org/officeDocument/2006/relationships/image" Target="../media/image47.svg"/><Relationship Id="rId22" Type="http://schemas.openxmlformats.org/officeDocument/2006/relationships/image" Target="../media/image53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.png"/><Relationship Id="rId18" Type="http://schemas.openxmlformats.org/officeDocument/2006/relationships/image" Target="../media/image29.svg"/><Relationship Id="rId26" Type="http://schemas.openxmlformats.org/officeDocument/2006/relationships/image" Target="../media/image55.svg"/><Relationship Id="rId3" Type="http://schemas.openxmlformats.org/officeDocument/2006/relationships/image" Target="../media/image36.png"/><Relationship Id="rId21" Type="http://schemas.openxmlformats.org/officeDocument/2006/relationships/image" Target="../media/image12.png"/><Relationship Id="rId7" Type="http://schemas.openxmlformats.org/officeDocument/2006/relationships/image" Target="../media/image10.png"/><Relationship Id="rId12" Type="http://schemas.openxmlformats.org/officeDocument/2006/relationships/image" Target="../media/image21.svg"/><Relationship Id="rId17" Type="http://schemas.openxmlformats.org/officeDocument/2006/relationships/image" Target="../media/image28.png"/><Relationship Id="rId25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7.svg"/><Relationship Id="rId20" Type="http://schemas.openxmlformats.org/officeDocument/2006/relationships/image" Target="../media/image5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20.png"/><Relationship Id="rId24" Type="http://schemas.openxmlformats.org/officeDocument/2006/relationships/image" Target="../media/image53.svg"/><Relationship Id="rId5" Type="http://schemas.openxmlformats.org/officeDocument/2006/relationships/image" Target="../media/image2.png"/><Relationship Id="rId15" Type="http://schemas.openxmlformats.org/officeDocument/2006/relationships/image" Target="../media/image46.png"/><Relationship Id="rId23" Type="http://schemas.openxmlformats.org/officeDocument/2006/relationships/image" Target="../media/image52.png"/><Relationship Id="rId10" Type="http://schemas.openxmlformats.org/officeDocument/2006/relationships/image" Target="../media/image49.svg"/><Relationship Id="rId19" Type="http://schemas.openxmlformats.org/officeDocument/2006/relationships/image" Target="../media/image50.png"/><Relationship Id="rId4" Type="http://schemas.openxmlformats.org/officeDocument/2006/relationships/image" Target="../media/image37.svg"/><Relationship Id="rId9" Type="http://schemas.openxmlformats.org/officeDocument/2006/relationships/image" Target="../media/image48.png"/><Relationship Id="rId14" Type="http://schemas.openxmlformats.org/officeDocument/2006/relationships/image" Target="../media/image5.svg"/><Relationship Id="rId22" Type="http://schemas.openxmlformats.org/officeDocument/2006/relationships/image" Target="../media/image1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17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svg"/><Relationship Id="rId7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3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3.sv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1.svg"/><Relationship Id="rId7" Type="http://schemas.openxmlformats.org/officeDocument/2006/relationships/image" Target="../media/image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13.svg"/><Relationship Id="rId5" Type="http://schemas.openxmlformats.org/officeDocument/2006/relationships/image" Target="../media/image21.svg"/><Relationship Id="rId10" Type="http://schemas.openxmlformats.org/officeDocument/2006/relationships/image" Target="../media/image12.pn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svg"/><Relationship Id="rId3" Type="http://schemas.openxmlformats.org/officeDocument/2006/relationships/image" Target="../media/image37.svg"/><Relationship Id="rId7" Type="http://schemas.openxmlformats.org/officeDocument/2006/relationships/image" Target="../media/image21.svg"/><Relationship Id="rId12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9.sv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5.sv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11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52.png"/><Relationship Id="rId10" Type="http://schemas.openxmlformats.org/officeDocument/2006/relationships/image" Target="../media/image5.sv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13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28.png"/><Relationship Id="rId18" Type="http://schemas.openxmlformats.org/officeDocument/2006/relationships/image" Target="../media/image53.svg"/><Relationship Id="rId3" Type="http://schemas.openxmlformats.org/officeDocument/2006/relationships/image" Target="../media/image36.png"/><Relationship Id="rId7" Type="http://schemas.openxmlformats.org/officeDocument/2006/relationships/image" Target="../media/image10.png"/><Relationship Id="rId12" Type="http://schemas.openxmlformats.org/officeDocument/2006/relationships/image" Target="../media/image5.sv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svg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21.svg"/><Relationship Id="rId4" Type="http://schemas.openxmlformats.org/officeDocument/2006/relationships/image" Target="../media/image37.svg"/><Relationship Id="rId9" Type="http://schemas.openxmlformats.org/officeDocument/2006/relationships/image" Target="../media/image20.png"/><Relationship Id="rId14" Type="http://schemas.openxmlformats.org/officeDocument/2006/relationships/image" Target="../media/image29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BDDD3B-28F7-3690-55B8-17C591A96E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69" r="44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D193C-2E2C-9B51-4BA7-F9AD806E7AC6}"/>
              </a:ext>
            </a:extLst>
          </p:cNvPr>
          <p:cNvSpPr txBox="1"/>
          <p:nvPr/>
        </p:nvSpPr>
        <p:spPr>
          <a:xfrm>
            <a:off x="7496176" y="1490008"/>
            <a:ext cx="3981450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To change an icon:</a:t>
            </a:r>
          </a:p>
          <a:p>
            <a:r>
              <a:rPr lang="en-US" sz="2400" dirty="0"/>
              <a:t>1- Select it inside the group</a:t>
            </a:r>
          </a:p>
          <a:p>
            <a:r>
              <a:rPr lang="en-US" sz="2400" dirty="0"/>
              <a:t>2- Go to graphics format tab</a:t>
            </a:r>
          </a:p>
          <a:p>
            <a:r>
              <a:rPr lang="en-US" sz="2400" dirty="0"/>
              <a:t>3- Click on Change graphics </a:t>
            </a:r>
          </a:p>
          <a:p>
            <a:r>
              <a:rPr lang="en-US" sz="2400" dirty="0"/>
              <a:t>4- Choose from Icons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03D1248C-4EB0-4EC2-6620-A4B4BD7D01D1}"/>
              </a:ext>
            </a:extLst>
          </p:cNvPr>
          <p:cNvSpPr/>
          <p:nvPr/>
        </p:nvSpPr>
        <p:spPr>
          <a:xfrm>
            <a:off x="4981575" y="3305175"/>
            <a:ext cx="657225" cy="657225"/>
          </a:xfrm>
          <a:prstGeom prst="wedgeEllipseCallout">
            <a:avLst>
              <a:gd name="adj1" fmla="val 95109"/>
              <a:gd name="adj2" fmla="val -8515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1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0D323E92-8A1F-CB5A-0711-F8D4577BB23E}"/>
              </a:ext>
            </a:extLst>
          </p:cNvPr>
          <p:cNvSpPr/>
          <p:nvPr/>
        </p:nvSpPr>
        <p:spPr>
          <a:xfrm>
            <a:off x="4095750" y="171450"/>
            <a:ext cx="657225" cy="657225"/>
          </a:xfrm>
          <a:prstGeom prst="wedgeEllipseCallout">
            <a:avLst>
              <a:gd name="adj1" fmla="val 95109"/>
              <a:gd name="adj2" fmla="val -8515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2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795BF6C9-D226-AAA0-0136-0189530651B6}"/>
              </a:ext>
            </a:extLst>
          </p:cNvPr>
          <p:cNvSpPr/>
          <p:nvPr/>
        </p:nvSpPr>
        <p:spPr>
          <a:xfrm>
            <a:off x="771525" y="295275"/>
            <a:ext cx="657225" cy="657225"/>
          </a:xfrm>
          <a:prstGeom prst="wedgeEllipseCallout">
            <a:avLst>
              <a:gd name="adj1" fmla="val -120833"/>
              <a:gd name="adj2" fmla="val 11775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3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94AE7E3F-C55B-1AD9-8CC1-819545AC0FF0}"/>
              </a:ext>
            </a:extLst>
          </p:cNvPr>
          <p:cNvSpPr/>
          <p:nvPr/>
        </p:nvSpPr>
        <p:spPr>
          <a:xfrm>
            <a:off x="1428750" y="1343025"/>
            <a:ext cx="657225" cy="657225"/>
          </a:xfrm>
          <a:prstGeom prst="wedgeEllipseCallout">
            <a:avLst>
              <a:gd name="adj1" fmla="val -120833"/>
              <a:gd name="adj2" fmla="val 11775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4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07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89702-A61C-67F7-C883-BDCB8C785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7C0B17B-8B04-1490-8C3B-5AACAC76797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0AC5B8-03D9-5C4D-EA50-E8714399DBDB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E45EB96-ECE6-00D3-AB26-4A062897213A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rgbClr val="044D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CC6360C1-8520-4D78-83EB-3E6358E48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BFF7F37-880A-0CDF-F646-1DAC2A68BE51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8208866-A716-D132-E042-574EC129EB08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4178DCDA-8D60-C10B-0B0F-79FBAAD60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561E12-64D1-7B7D-5419-9BE6C546AFF8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4E069D2-4B20-2F63-E641-0D43103BE955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08385963-2837-446E-B0DB-D06E2552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4A245C-4974-4DCD-D328-B4D9A7B49271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2923183-7D02-5843-431B-3216A92A4668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2550236E-3207-0C1A-6343-8A2493B20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2E4A542-4D49-5048-A357-69662364C7AE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20BA5C3-C684-77F7-A516-BD9F1D90A9BA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A6D7EAD8-9D77-7157-6176-E75DF0EA0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44A425-5329-9350-53EB-C837174A98E9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58F7B66-B2E3-D4F6-7C52-3BA45756C60C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BBD43CF7-75BB-94B9-69DB-3D06C4E3D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D0FA55B-1987-F9E7-3E18-2F63A2747F1D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7A5DE86-47C5-A2D2-40A9-E1892C15ED85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F5F30CD-74C4-C8BF-ECE4-0FB0BFBEDA15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58992D4-F772-6999-7309-1694619D3EBB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9D0712-1FD0-5B56-5DC5-014BD8C396D3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7A281BF-CD90-3A21-F766-C4D736051889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8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825F0D-1828-79FF-027C-C5E850211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5D382A-A35F-9EA6-32D0-52F44724CF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64F0AC-7970-9278-7B55-D4B375EEAA5A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EA2671-5E19-5C26-E72E-F93D389CBB2E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CDA937-FCE5-E51B-C2D8-BAB6EF82D55A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203FAA-5399-6190-862E-C1F31EEA13AC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F14AEE-E00E-D0B5-31F0-80B268007339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6986ECA-0814-F505-4AFD-5F063E78DDDF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481253EA-D119-F526-7133-811317305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05E5C77-2D48-0BB3-38F7-7229812463A2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127AE71-F81E-4595-6B9A-694740F3F95B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F3E98DC-FD56-581A-1B04-D7569E23F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F4D51A4-9E6A-2384-AC02-C50758353FFB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6E4752B-F761-D39F-3DA6-772AA6252124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78A343E7-07FD-97D9-60F8-C523DB77B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3697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1D5C7-2A36-7CBF-EBAE-EDF7DB721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06232-1739-41E2-3A1C-C4CD760A953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8FBB33-0921-F02E-7FE7-C77EE045AF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364E6EC-E4BE-82AB-DB19-ECB987CF638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B6FB01-BA74-EA28-5230-DFE20BD4C315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F2A7B80-ADD0-72E8-3699-B66B49940488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1B54FE-FB10-7594-E008-DDE1052298AE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DATA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3563F0-4DF1-1209-53D2-2FFA98C02AF4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E77A69D-7D7E-4959-3785-A1260489EE29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D6DD88F-E8F0-C711-A6F2-1A542456608E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2129C069-F91A-45E0-6615-D84046FD8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FCC330C-7531-0AEB-3D78-F50997D01DB3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57F7C4D-457F-C4D0-83FF-484369D87828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CEA570EB-4515-9175-AF54-4D2832EA5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B118170-AA33-AA9D-6338-15164FECDBD2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D79E8B9-FB14-FC1E-D477-BEFA2C3802E0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9619C65B-E530-1F3A-3C29-5E3169EDA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2A60EC3-49C2-7424-6DF3-6BAEE233CA23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CEF0F94-B753-B4BD-AC1C-4D50A029AEB2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467E5DF2-8817-CE55-9DEE-6882B6BB6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20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275069-B5CD-1908-5ED1-2A0D8694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465506-AD9E-C938-8A39-6B7FAE5DA0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248E99E-CC0D-778F-947C-86A1829E657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0AB6754-343F-039B-AE2D-1B37CA96272B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3DE7503-0AC8-837B-5536-4D0AD9AF7AE5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057F7AA1-95FC-0836-0E27-999145582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66909D2-7E8B-222F-B26E-85F8C6BF87BD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B1033A1-18B2-6615-E651-0AD60ED6AC99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0F2C62A4-B818-83C8-7312-9CD9D7692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3678DF8-1DDD-9F2B-9ADF-2D12D5C36217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F1B25CC-A29A-D566-3922-C5F5B0B927DC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38E6801E-EE06-785A-D433-B7B3D5073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A593864-1108-EF48-EF64-2FE91078C250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4457FF4-CA29-664B-C514-747C229AD459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55D46B1F-6891-E6C7-B0F5-C2483D6AB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8CA450B-505A-90D8-D83B-74FBE14757D7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42B70C7-3270-8047-FB6D-5CB2A0CD982D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AA9F70FE-B40B-5C32-96B6-F3C57B8FA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2CF5291-5A65-926B-4F94-99896CE9D446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1. IDEA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A1D93C-BA12-C32E-77A3-7F0A11D5E409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2. RESEARCH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6B0595-49B5-AC88-1B7C-7FD8CB93ED4D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3. PLANNING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51A3C50-A248-0F92-BECF-11D12783CF34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4. DATA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E9DE656-67DF-DF08-7D13-1E64C7A71A3D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BUSNESS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BBCDF7-1611-0662-15E9-1BDAFD77A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39273A0-B4A1-C56A-F739-13E41091DE5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2900AD7-9982-CE01-13E3-06BC0AF96BC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8B75DD-9864-D171-7786-27F7C40EF934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B8BA576-D67F-F281-E52C-BD648F9357CE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23A25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4165BBE8-FA74-B25F-B6B7-9C3E2789C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5AEE542-9262-5EB0-CA11-4649CAB71A20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9E20403-D63D-25F4-304F-06D4C7404A31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F521DD80-8A41-E28D-0731-B444EF9C1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8DD4A4-20EF-3A74-B63D-F2CF5AF19EF2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5B350C9-2132-0B56-AE58-647FEDD7DA23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CDEAC362-BD25-47CD-AB80-C14897DC1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37BA55F-6712-3241-1385-751D0DB83A34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E6D5AED-10C2-5ABB-4BDB-07846E76E9B6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11E85505-A381-5618-0A6C-E330A30B3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F9CFF7-060E-4CB6-B861-960A64EB53FB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2E3E4EB-7D01-B154-690D-B71190A9C083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86ABB4E4-149A-DAD0-79BF-89F916EE2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0649DD0-F8BB-E611-3CB5-960996FD4643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F51B541-A32A-87C7-6FB0-9479F956C3E6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000BAE5F-2E30-F2FB-6171-495B6910D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069854B-5962-136C-37C1-F7CB09863A90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E53021E-2619-8E50-A5F5-AAD308B76564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8867AE2-77E3-155F-A05F-3DB2854EBBA9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638AEE7-C412-DD84-38EA-CE66B5D100D5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D27224B-B099-4F18-5414-945649C884DD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63586A5-C63E-7C69-B97B-39AC26F879BC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D9F62B-A06F-CAB3-AB51-F8216A97E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59AF419-7F89-BCF7-8F28-228E08D5DAB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64141EF-18EF-9C00-BA51-C2F3AD53A51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D815D5-1E52-5758-489B-ABF886E503D2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7BE2BF7-E512-D151-3D42-41DA90928DA7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50B785-235A-FDA1-5178-FC4053A2D876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2271F2-BDFA-AFCF-B8EC-821EC8DE84EA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D77B94-3DB6-6290-E747-EBDD9447AD57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AF9594C-3749-6E48-9ADA-943438A24B59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1EB8A9-CB60-3A1E-B474-3FEDE84CD150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40E614-BFC0-FC2E-E32E-344B014C1BEE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C658AAA-28FA-AB5C-0154-E678F98834C9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E2F54594-D669-41A7-B7C6-A13F86A72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EB62AB1-A3BC-3763-8CC8-048DDB05EED2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A57B7F0-75E2-2F43-0B42-18E956A2464F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ED1924F1-E741-886E-B51B-9FCA72111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3CA1E3-BEBF-B1D1-6FD1-5C15727C79AB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9604AED-5267-46D4-EB59-8FAEE6E4AF8A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C256118C-978E-8399-28D8-0F34EE57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B82ACD1-6117-A325-435B-80A3CDF3F828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F061FD5-CEC6-4487-C6FE-42DE56AC7AB5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7E6269F8-835F-340A-7349-44F8A2A9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783199-D960-8FCE-8353-5218B02D2E55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16EC05-F41D-FE9B-94C0-37CF49E6595D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9FEC40D4-447B-5B55-5884-0CAE0036A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FECB22-BDFB-6E53-872E-C197D871AA90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85600F8-AE73-8679-F028-C5AC8AC96502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C1A9EE61-EEE6-9915-C900-2F6F976FB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A476B-4461-F36D-747F-4F4BB1E548EA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 useBgFill="1"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5D726A0-F856-C288-67C2-EE618E37313B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chemeClr val="accent2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2C988097-1929-490D-0764-EEA1C9683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886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DDA263-D6D1-E6D9-A3DB-95B658A5F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982B292-2F2C-0B47-E2DF-EA071FEF9D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20B2D41-8762-0970-74C3-46F6659BCE5D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60BF89-FD5D-A7D1-C0A3-7B9C01E8B2AE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7F8A52-F47C-E1AE-ADEF-60E8A389183B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PROJECT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78DEAF-F471-61DC-699E-3C2D93B70F97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F53AFE-424E-DA9F-9713-D657C1C7EE31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0F4D27-0685-1792-23EB-FC404173AF2D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8A1DB0-4EBA-D842-5ABB-0402FC9F41DD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B43F565-4C1B-1CC2-4836-DCA5965BD9F4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3EEDBE5-5DD1-EC6F-1588-829DCED89A4B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C4383C-A16F-5039-6A74-22EB914DE78E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 useBgFill="1"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2C59D72-9EFC-D405-68FD-628F032A18B8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2DCDE60C-763A-061D-0E4B-3C68757BE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1D875C-D549-FD22-ACAB-CC4B46D541BA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420B5FB-CDB3-77B4-711E-C2A4823A6721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31822CEB-3223-23F1-CAB8-9AD4173AB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5F4632A-1EBA-2F56-15E1-F68D26352B29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8159E9E-42FC-AF1C-B0BD-F5A950A08AA5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C204E431-35FC-E6AC-3467-2F1625B7B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C9E63A-554C-9CA2-0F1F-1A285D25BB04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CBAE0EA-2AFF-345A-9488-774E99DCC717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21C6B7F7-87E7-FEF3-28FD-15E8AD19A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3EA5E60-7145-3CB9-87A7-C576057D071F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D4E02EB-2DFC-7056-FA3A-319BB924F5A7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8E70F590-8C01-74DF-FB9B-9AFD4C989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350DEF-0051-3009-3466-630D56FBDB06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F9929ED-AB71-EFCF-856E-00FE8FD85D39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DE0EF5ED-EF5C-A5BD-0323-03B98B8BA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4FE0600-A8DA-EBBF-0DAE-CC45F3AFD647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339786-7BF5-8261-A443-3EFE753D2301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FC2BC483-B84F-91C8-4D71-04D1B0FE0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F14D08-62A7-10F7-BEDC-C703BC02F805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 useBgFill="1"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6E4BC3F-B8E0-436F-2645-56826F759E75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chemeClr val="accent2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7F2EE87A-D76B-4937-F3A8-CA358BE7A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00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72AC8-D581-B6FF-5AD4-63857D2E7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7C7E182-2323-E789-7B96-C2EAC70F3D1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5D4805-F452-CC49-19F3-866F64725F6D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EECE601-9DD2-3539-5326-4BAA094564AF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Bank with solid fill">
              <a:extLst>
                <a:ext uri="{FF2B5EF4-FFF2-40B4-BE49-F238E27FC236}">
                  <a16:creationId xmlns:a16="http://schemas.microsoft.com/office/drawing/2014/main" id="{5D427DB8-48E0-DFA6-96CC-D53E47BC6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76293F9-3F21-EFAC-6300-484B5CC1F90F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59E9201-B49D-D79F-DF9B-0F62E965FB95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Alarm clock with solid fill">
              <a:extLst>
                <a:ext uri="{FF2B5EF4-FFF2-40B4-BE49-F238E27FC236}">
                  <a16:creationId xmlns:a16="http://schemas.microsoft.com/office/drawing/2014/main" id="{00861C16-65F2-B43B-8C45-67366472F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383CDA-3711-B9DD-12A0-A7FDF90FEE71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FF0ED1-4473-4288-88F5-0292C2BF43B6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Barcode with solid fill">
              <a:extLst>
                <a:ext uri="{FF2B5EF4-FFF2-40B4-BE49-F238E27FC236}">
                  <a16:creationId xmlns:a16="http://schemas.microsoft.com/office/drawing/2014/main" id="{ABC45C81-4018-F38A-5D40-522AEA196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DB313A-5528-DCC8-C508-6B7D2E3217C5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B460337-E35C-88AF-6B02-2DC74A795AAA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Alterations &amp; Tailoring with solid fill">
              <a:extLst>
                <a:ext uri="{FF2B5EF4-FFF2-40B4-BE49-F238E27FC236}">
                  <a16:creationId xmlns:a16="http://schemas.microsoft.com/office/drawing/2014/main" id="{FED34E82-A637-E2DF-364D-BEE3F67FC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BAF48BE-4157-9C1F-EAEC-A74BBE9F0462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EFB8EEF-33CB-063E-4B5C-2CA239E245CD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Aperture with solid fill">
              <a:extLst>
                <a:ext uri="{FF2B5EF4-FFF2-40B4-BE49-F238E27FC236}">
                  <a16:creationId xmlns:a16="http://schemas.microsoft.com/office/drawing/2014/main" id="{5B5757FF-0EAF-1735-3BDD-4DFF4C469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2FE284-89B4-B28B-BA47-76040C9450AA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380E70A-8451-FDB3-10A5-C01905385EB8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lackboard with solid fill">
              <a:extLst>
                <a:ext uri="{FF2B5EF4-FFF2-40B4-BE49-F238E27FC236}">
                  <a16:creationId xmlns:a16="http://schemas.microsoft.com/office/drawing/2014/main" id="{CFFE7456-187F-6FE5-D69C-F92AFB1AC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25C3633-737E-C771-42E7-1069B2A2F99C}"/>
              </a:ext>
            </a:extLst>
          </p:cNvPr>
          <p:cNvSpPr txBox="1">
            <a:spLocks/>
          </p:cNvSpPr>
          <p:nvPr/>
        </p:nvSpPr>
        <p:spPr>
          <a:xfrm rot="2700000">
            <a:off x="458519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02FA02-F123-939E-9421-07247249643E}"/>
              </a:ext>
            </a:extLst>
          </p:cNvPr>
          <p:cNvSpPr txBox="1">
            <a:spLocks/>
          </p:cNvSpPr>
          <p:nvPr/>
        </p:nvSpPr>
        <p:spPr>
          <a:xfrm rot="2700000">
            <a:off x="3279785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63D30C-B12C-4D08-991A-1D4E94E211B3}"/>
              </a:ext>
            </a:extLst>
          </p:cNvPr>
          <p:cNvSpPr txBox="1">
            <a:spLocks/>
          </p:cNvSpPr>
          <p:nvPr/>
        </p:nvSpPr>
        <p:spPr>
          <a:xfrm rot="2700000">
            <a:off x="5991984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117FCB6-D591-AA07-785E-A93750335BEC}"/>
              </a:ext>
            </a:extLst>
          </p:cNvPr>
          <p:cNvSpPr txBox="1">
            <a:spLocks/>
          </p:cNvSpPr>
          <p:nvPr/>
        </p:nvSpPr>
        <p:spPr>
          <a:xfrm rot="2700000">
            <a:off x="9940605" y="490182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D210753-3D1B-8DB4-C6AF-38856CB4DC71}"/>
              </a:ext>
            </a:extLst>
          </p:cNvPr>
          <p:cNvSpPr txBox="1">
            <a:spLocks/>
          </p:cNvSpPr>
          <p:nvPr/>
        </p:nvSpPr>
        <p:spPr>
          <a:xfrm rot="2700000">
            <a:off x="7251619" y="4935151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4A30F67-E504-47EB-C6F4-37D7D250482F}"/>
              </a:ext>
            </a:extLst>
          </p:cNvPr>
          <p:cNvSpPr txBox="1">
            <a:spLocks/>
          </p:cNvSpPr>
          <p:nvPr/>
        </p:nvSpPr>
        <p:spPr>
          <a:xfrm rot="2700000">
            <a:off x="4472197" y="502366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12. Title Here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05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E56342-5CDE-DBB2-EF5A-7594B36AE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1B0EA43-8CA3-E46F-1167-134FDF6E0CF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837B965-93BF-3FBC-A0A1-62D0CDA36D2A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1.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198118-291A-AC86-4BCF-52299FD10B48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2.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4EACAE2-27C0-EF8F-4BDC-422D87DA488B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3F135B4-B083-A7A8-FAEF-94739D1064E3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1D71B4F8-214E-F03D-5A3D-4C54230D0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5219993-E166-3483-10DE-D870170E755B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52AB1BE-05F8-8ACD-06AB-4E7B72E6F3F6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D9578D04-B605-2552-CB4A-CE77C8172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65826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39A513-617B-36E1-9024-09BE3980C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4B2878D-788B-C0F2-1382-0977DAA898F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5A8715-CBF2-C539-C606-E581F429F194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3.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D3C444-96EF-D1BB-1D44-66CCEB1BA376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4.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EE70BC-9E6C-5EDB-84C4-1372B4DCA5D4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5.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444D6F-736D-DED9-84A2-E761F83EA5B0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6.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38E8CE-1308-6CE1-7A2F-E190A56150CD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891451A-68AC-DD86-D146-8DC23C2EADE1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Africa with solid fill">
              <a:extLst>
                <a:ext uri="{FF2B5EF4-FFF2-40B4-BE49-F238E27FC236}">
                  <a16:creationId xmlns:a16="http://schemas.microsoft.com/office/drawing/2014/main" id="{71AD6AB6-8E78-8F2F-5270-55F666E09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34BBA37-0CC3-004E-70E6-AEB53DAB0FF8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FCA6826-C3A1-1F72-FEF6-ABE24AF4F554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Badge Tick with solid fill">
              <a:extLst>
                <a:ext uri="{FF2B5EF4-FFF2-40B4-BE49-F238E27FC236}">
                  <a16:creationId xmlns:a16="http://schemas.microsoft.com/office/drawing/2014/main" id="{F914601E-947E-0312-77D5-2847E2858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14B4F0F-E5B5-8BD5-B6F9-E982C5D807D1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0F0233A-0E39-228B-2C2F-98E7C69DFE0A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Aperture with solid fill">
              <a:extLst>
                <a:ext uri="{FF2B5EF4-FFF2-40B4-BE49-F238E27FC236}">
                  <a16:creationId xmlns:a16="http://schemas.microsoft.com/office/drawing/2014/main" id="{86238D53-45E2-6971-E725-8AA4083EC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A42B27C-452C-FE11-736E-52E09531D8E9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D7C4132-E21D-E9FE-6D90-0D40894EC9F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Alterations &amp; Tailoring with solid fill">
              <a:extLst>
                <a:ext uri="{FF2B5EF4-FFF2-40B4-BE49-F238E27FC236}">
                  <a16:creationId xmlns:a16="http://schemas.microsoft.com/office/drawing/2014/main" id="{8127C453-619C-E25E-607A-6CA1DB62E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1555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E498C7-B052-E50E-64CE-CB7F13781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A6ACDFA-E330-274B-98FF-FA5298D7CBB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95C3F7-EF3A-497E-1186-6846C9667DEB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1. IDEA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B8DFE-FACF-36A4-C9C0-6652DF68AA88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2. RESEARCH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EBC2A7E-02FB-9A57-301C-5A8FA6C9F8EC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3. BUSNESS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07EDAAF-0991-5728-C384-0C0F8DD05FE8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C7B4999-ECA9-9D62-AD3D-1D1F48E800A1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B3B9A569-5599-1B10-C2E2-0DF4B150D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24AEF2E-6220-B726-0B6F-934135BBF580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984F9FC-73A8-4E04-41EC-965EA748EF58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33CD0D2C-3702-C414-E9B0-421E39362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1495D7A-116A-9655-45B7-19086B267EC2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38502F0-2305-BA22-6F0E-30F75FE155DE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973B80C5-579B-EE29-444C-987377CC2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580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DE5D3-8439-74BA-C47B-2FE90E7FB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5583DBE-CCB8-0B3B-A7D9-C555EAAE9EB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F30F7D2-B897-4052-B581-03E1433BAB56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4.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C6ABF2-76B6-555F-8A81-09B1031D76E9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5.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284920-0C93-AB94-B73F-8CDCCD653B55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6.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ED5ECD-BE7D-622B-DDB1-DC2705AABC02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7. Title Here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733D78C-58BA-9D00-7415-6D507DAD7166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1E21B3E-859B-DAF2-198F-E8CA27F9C42A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Africa with solid fill">
              <a:extLst>
                <a:ext uri="{FF2B5EF4-FFF2-40B4-BE49-F238E27FC236}">
                  <a16:creationId xmlns:a16="http://schemas.microsoft.com/office/drawing/2014/main" id="{0B975244-9A38-0EAA-7FF5-FE5B0C58F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601897-BF54-156B-4153-DAB350A460EE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DBC941F-D272-CBE1-241A-76D810EA9C13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Badge Tick with solid fill">
              <a:extLst>
                <a:ext uri="{FF2B5EF4-FFF2-40B4-BE49-F238E27FC236}">
                  <a16:creationId xmlns:a16="http://schemas.microsoft.com/office/drawing/2014/main" id="{ACFA4CF2-E2D1-F1C8-A9C3-2F5861C37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442A312-CF31-2039-12D2-D3E85ED675A6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E0AB263-BF65-A329-2110-D3CC8D55DF99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Aperture with solid fill">
              <a:extLst>
                <a:ext uri="{FF2B5EF4-FFF2-40B4-BE49-F238E27FC236}">
                  <a16:creationId xmlns:a16="http://schemas.microsoft.com/office/drawing/2014/main" id="{67F74147-FA13-653C-F1DA-414664005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E1B0FC4-90BA-DAC7-B622-6861FD0F3B8D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898D9C9-80B1-9690-FBF7-B177FC60771F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Alterations &amp; Tailoring with solid fill">
              <a:extLst>
                <a:ext uri="{FF2B5EF4-FFF2-40B4-BE49-F238E27FC236}">
                  <a16:creationId xmlns:a16="http://schemas.microsoft.com/office/drawing/2014/main" id="{AC973096-BA4B-B1BA-0E6D-5DFC4DCE8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0066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BFBF78-32DC-6EDA-98C2-858B35F86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aeed Faal">
            <a:extLst>
              <a:ext uri="{FF2B5EF4-FFF2-40B4-BE49-F238E27FC236}">
                <a16:creationId xmlns:a16="http://schemas.microsoft.com/office/drawing/2014/main" id="{961D8912-2B15-6556-D491-FAFF3E0ECA4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6CA164-D52A-6E1F-3A3A-2223127DA4A8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1. IDEA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5CA73E-C816-AE3E-B2D8-0B7FB00F8128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2. RESEARCH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234934-8043-D6A1-5D66-EDF904C345DA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3. DATA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9220BC-F93B-C088-3A8E-0BE3EC26160B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4. BUSNESS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BBDB5D7-68AF-7087-67B0-A064D1BDCB86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245D7B0-5248-65FD-DB0A-CE6C77F47324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FF745E3D-1AC7-74B4-AC95-E04B4211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9E4482B-C8F4-CE07-0926-7D83DE419C62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E5F9037-3859-3857-0D33-CAAFF1535E59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0B264D71-DEFC-8C16-24E3-7D755C108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EFBC43-1A82-D95C-E57E-A73D5C298BA1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6859C75-99DB-C044-6B6A-8252334A19A9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29A40C7D-D3F7-D217-F1A8-EE13FF320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4FC41E-7558-63B7-183E-4DC7DB01C20A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86174E7-9AD8-780F-D13B-9026104CADE4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11B532B9-E5FE-C3F7-0C3A-EBB47A5E8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95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39C87-8439-4644-0D9C-A968135B0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E5A81D7-2F48-330E-0D16-7105FE578540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2A5AD4E-1A07-3D88-C1FD-D1D0B7678D1C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8E9D3D9-C0D2-5483-AD13-B5A42EE12F57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Alterations &amp; Tailoring with solid fill">
              <a:extLst>
                <a:ext uri="{FF2B5EF4-FFF2-40B4-BE49-F238E27FC236}">
                  <a16:creationId xmlns:a16="http://schemas.microsoft.com/office/drawing/2014/main" id="{9BD1A2A9-5735-1EDA-3E8D-2F36164F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8DCDD2A-B7DA-8EDC-6BDC-D57099C7754A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1CDFC02-DEDD-33E7-DD0E-A6255A18562D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Backpack with solid fill">
              <a:extLst>
                <a:ext uri="{FF2B5EF4-FFF2-40B4-BE49-F238E27FC236}">
                  <a16:creationId xmlns:a16="http://schemas.microsoft.com/office/drawing/2014/main" id="{2BF80F24-7662-5F27-5A04-B3EABF09A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DB726DC-01AA-2202-8E0C-FAE57497015B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6B9E0AE-33F3-B626-B421-8B8D6188C583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Bass clef with solid fill">
              <a:extLst>
                <a:ext uri="{FF2B5EF4-FFF2-40B4-BE49-F238E27FC236}">
                  <a16:creationId xmlns:a16="http://schemas.microsoft.com/office/drawing/2014/main" id="{9ABD24D2-EED0-04C9-9CF1-5D9928A87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6E2FCD7-DB4F-5A75-6C6A-295FCD799896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F7CED2A-F5A4-0C6C-7684-64C328E7C23F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Bank with solid fill">
              <a:extLst>
                <a:ext uri="{FF2B5EF4-FFF2-40B4-BE49-F238E27FC236}">
                  <a16:creationId xmlns:a16="http://schemas.microsoft.com/office/drawing/2014/main" id="{6A230A15-C6EA-7464-3005-622410117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CC7103C-F2B8-9F25-8C35-C8B78C3D5A53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0BD7175-5FFA-101A-3D84-524D0BC512A8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r chart with solid fill">
              <a:extLst>
                <a:ext uri="{FF2B5EF4-FFF2-40B4-BE49-F238E27FC236}">
                  <a16:creationId xmlns:a16="http://schemas.microsoft.com/office/drawing/2014/main" id="{4E0E23F0-DC76-1D6A-27A0-F52E329C1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8E78246-CD70-8233-AF0C-5B1B469D5CBA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5.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DE2AE8-9E91-DDAE-E87F-23870D0888D8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6.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9A4B12A-0452-3D36-FF0D-77B129690BDE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7.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07C0457-74C0-65DC-1D6A-DAEC3E1ED59B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8.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C6A0574-D0EB-0FF9-FC72-DF938C3F6376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9.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1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795C7-DC59-F88A-A0B4-0280461A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59EB67C-3F48-C3CE-C201-65D6FCCC2DD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63A79F4-B315-073F-D00A-4AC6DAC5434F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6928874-6A85-6D9C-7FC0-776A8D787486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7B98F706-8C19-A1ED-F2EE-9E187B35E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BAC02D6-1196-94E8-1581-2538896D4E81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35BCE5B-4AC7-4F03-1FAB-9A7B4322B86F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1AF998A3-B4E7-F0E0-BA0B-4B7CA637B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5062987-59B7-4F75-B521-EE76726FA5B4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7940694-3B41-F20B-3C36-EC94A5798508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85782FFF-E9F8-998E-82F2-8DA0B9BB3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F559AF2-CFFE-1DB2-C28B-DA3EC85D5836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CB11183-C111-4DBD-FBB1-8017659905F0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1473C0F4-7306-3968-B305-4B90F41B9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4A7E1AB-1BF9-0835-20F4-BA422D5B7916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15F5FF5-E456-103C-A5E3-D190CB58979B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31BDF5C9-3CBC-BED6-7E4F-AE45836DA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D8F39F8-47B8-8AE2-29C2-E977AF58D09F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1. IDEA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11381F5-C049-F5DF-57F1-FC413033C1D2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2. RESEARCH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8BDB02E-17DC-992D-4722-DBC766A83C54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3. PLANNING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0D5B77B-1B95-5635-859C-36AB7F1BD8F8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4. DATA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669C6CC-F84E-D1F3-1454-0B1D5122DE62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5. BUSNESS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2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3BBE8-DFB6-5477-64F6-F46A11E6C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B326C61-4C6F-3EB1-130A-A41A13D2B7B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02D9356-0BFC-1BDB-DE14-28899EFE3400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112C661-444C-D8D4-0698-3A9211AC7FF8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Alterations &amp; Tailoring with solid fill">
              <a:extLst>
                <a:ext uri="{FF2B5EF4-FFF2-40B4-BE49-F238E27FC236}">
                  <a16:creationId xmlns:a16="http://schemas.microsoft.com/office/drawing/2014/main" id="{B253DFBA-AE60-EB90-E303-6043842F4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49F1ECB-6BB0-136D-A14D-67FCD0B42D16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640C86A-7AE4-8665-073A-D1F92428BFAE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Backpack with solid fill">
              <a:extLst>
                <a:ext uri="{FF2B5EF4-FFF2-40B4-BE49-F238E27FC236}">
                  <a16:creationId xmlns:a16="http://schemas.microsoft.com/office/drawing/2014/main" id="{2DB8114B-863A-21C5-9F61-E3A291A57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594C91A-4B81-639D-3C11-6A5F88B4F09E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5885A10-BD1A-D7A7-3E10-D0AFC05FAF4A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Bass clef with solid fill">
              <a:extLst>
                <a:ext uri="{FF2B5EF4-FFF2-40B4-BE49-F238E27FC236}">
                  <a16:creationId xmlns:a16="http://schemas.microsoft.com/office/drawing/2014/main" id="{096AA030-A60F-0FB2-FF36-7C1ECAB72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4EF5278-B226-EEFF-886F-8D44FA9AC656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2EBC964-50D4-4C2F-193E-95C16B5C9FD3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Bank with solid fill">
              <a:extLst>
                <a:ext uri="{FF2B5EF4-FFF2-40B4-BE49-F238E27FC236}">
                  <a16:creationId xmlns:a16="http://schemas.microsoft.com/office/drawing/2014/main" id="{29EA0B7B-2607-6A07-955E-4104DE23C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404D3CC-D692-4224-F3CE-AB63CCE45A3A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C882F3C-EDED-229D-1755-1E9D8C70803D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r chart with solid fill">
              <a:extLst>
                <a:ext uri="{FF2B5EF4-FFF2-40B4-BE49-F238E27FC236}">
                  <a16:creationId xmlns:a16="http://schemas.microsoft.com/office/drawing/2014/main" id="{833D0D02-D8C0-DD33-A326-214C416CD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C114FBB-36E5-4F7C-23DC-9860EE373165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6.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8D03071-D1BE-D5AD-7C9D-9ED5A96254DF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7.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BF2865D-17C5-F5D9-E79D-4E51EB1109A6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8.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65F71A-BB3F-D330-7BBF-2EAD1624C6FC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9.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7F850E4-40A2-1CEC-0C78-6B92F2E8FFD8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10. Title Here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36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5B2C8B-A666-E94B-52E4-2DD6F3DC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aeed Faal">
            <a:extLst>
              <a:ext uri="{FF2B5EF4-FFF2-40B4-BE49-F238E27FC236}">
                <a16:creationId xmlns:a16="http://schemas.microsoft.com/office/drawing/2014/main" id="{55E49BCA-92CC-7585-8123-C9F8E52BC43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F08541-4443-ECBF-0D17-38B26BD46620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E3A8C9-907C-C65F-30FE-DAF694219592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7251592-2F0E-0A95-1EB7-94E045EDF513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48F8048-FE08-91A9-B269-B86E6F52A97A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D1BB3368-D464-BCB6-E6F0-23D4F2092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615E347-AF94-5740-078F-D9B85AED9DCF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B9D36BA-F2DC-65A5-3650-AC1522999E23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DB7EAA3F-5914-2EF6-8567-C82A217DA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48569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E21365-7BAA-9245-00E0-5F2CB872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2458510-D71E-3BE8-EC0A-94D4F2F0DB6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ED1E66-46FF-9B78-E68B-CA8290F06135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AC85AF1-7729-131C-43A2-0476AF0D375F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FF82EB0D-64EC-F7B6-65D3-6B653CA83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C78028C-24DD-2AFE-7AD7-A1B3372362E0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13683B5-065C-67CD-8E6E-E122CBABB086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646BD8FA-610F-022C-381C-55CBCD37D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D179FD-9898-86F7-BC3E-1F2A28DB85DE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9AC4C8D-3F5A-5097-DA07-8F7672F3988E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8BC445E5-3555-B440-DD61-F3F08E0DE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82CD564-1E78-5208-DD5B-894D9981B189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20495F6-C6E9-CD95-D3E4-E297737140A6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9F4C471D-AC1E-3DF4-233E-C567AEDB7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3635685-F34F-4A81-48A5-060212878603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D8313B9-E3FA-4D30-0C7B-B425A988C709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B924E41B-59B9-4C38-4245-84CA1C0EF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C33CFB-4729-9283-6F4D-E02D4ED60AD0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A865ACF-1AA5-81CF-1FA1-2AFB27500FDD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91098CE8-209C-CDBC-D890-CC9B4D326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8287676-3504-F4D8-C429-E009E93F0626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1. IDEA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492088-C8A1-7D7C-7432-A9AA7BAA78F2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2. RESEARCH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D559C74-8589-B0C5-549E-58B9C42CAD99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3. PLANNING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B1268EB-43F7-AE93-ED26-C2778842A32C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4. STARTUP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E6BD7C-1910-0568-5957-73E8846763E6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5. DATA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21F24AC-7C93-2896-3908-9C10A1FC4A40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6. BUSNESS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45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A952EC-8576-8ADB-545B-D7EF769FA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0524386-9AAC-3E47-AFE9-48F1795FC28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B998688-9462-9666-01A4-46C85769BF1D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B367B2E-1164-1390-DA4A-C931766B23F1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Bank with solid fill">
              <a:extLst>
                <a:ext uri="{FF2B5EF4-FFF2-40B4-BE49-F238E27FC236}">
                  <a16:creationId xmlns:a16="http://schemas.microsoft.com/office/drawing/2014/main" id="{AAE8E379-71D2-00D7-D61E-3E3F02AFC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B79E6B2-4E55-4630-70A9-D54CC6832A3C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4D0575C-B777-3F0C-33DF-95634AE3C189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Alarm clock with solid fill">
              <a:extLst>
                <a:ext uri="{FF2B5EF4-FFF2-40B4-BE49-F238E27FC236}">
                  <a16:creationId xmlns:a16="http://schemas.microsoft.com/office/drawing/2014/main" id="{600F8C71-3768-BF98-190E-57FB09634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560C6C8-27BA-9028-851A-B7DD344C69D4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8C726BF-6F0C-A839-3C27-65C3B9E6C8CB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Thumbs up sign with solid fill">
              <a:extLst>
                <a:ext uri="{FF2B5EF4-FFF2-40B4-BE49-F238E27FC236}">
                  <a16:creationId xmlns:a16="http://schemas.microsoft.com/office/drawing/2014/main" id="{4B522D6E-EF86-7FD0-78C0-068D5A43F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3B2A7BD-DD20-30AA-C79B-B67379CF5FDA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54D0165-B304-FBE8-440C-3763934FF120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Alterations &amp; Tailoring with solid fill">
              <a:extLst>
                <a:ext uri="{FF2B5EF4-FFF2-40B4-BE49-F238E27FC236}">
                  <a16:creationId xmlns:a16="http://schemas.microsoft.com/office/drawing/2014/main" id="{CEE2354A-31AB-5BEA-D3BB-42899D8D6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094ECF-0007-277F-5F52-68020FF15BB9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012C044-67BF-9642-D51D-1ED0D592108A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Aperture with solid fill">
              <a:extLst>
                <a:ext uri="{FF2B5EF4-FFF2-40B4-BE49-F238E27FC236}">
                  <a16:creationId xmlns:a16="http://schemas.microsoft.com/office/drawing/2014/main" id="{F43F4177-53C2-EE75-759C-6C119E09E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524395-3001-21F7-6D92-4E04F038F8BF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4F7EFF6-A86F-C8E8-A12C-A0E0A212F68F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lackboard with solid fill">
              <a:extLst>
                <a:ext uri="{FF2B5EF4-FFF2-40B4-BE49-F238E27FC236}">
                  <a16:creationId xmlns:a16="http://schemas.microsoft.com/office/drawing/2014/main" id="{B0533B86-8F71-4354-4A6F-1A6241733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E0BE0DA-9E15-2A24-F87C-B1236E005646}"/>
              </a:ext>
            </a:extLst>
          </p:cNvPr>
          <p:cNvSpPr txBox="1">
            <a:spLocks/>
          </p:cNvSpPr>
          <p:nvPr/>
        </p:nvSpPr>
        <p:spPr>
          <a:xfrm rot="2700000">
            <a:off x="458519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7.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7964B77-530C-F23E-1B0D-1DB21DF412F5}"/>
              </a:ext>
            </a:extLst>
          </p:cNvPr>
          <p:cNvSpPr txBox="1">
            <a:spLocks/>
          </p:cNvSpPr>
          <p:nvPr/>
        </p:nvSpPr>
        <p:spPr>
          <a:xfrm rot="2700000">
            <a:off x="3279785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8.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5FCCBC5-5FEC-C501-1123-B421554E1F66}"/>
              </a:ext>
            </a:extLst>
          </p:cNvPr>
          <p:cNvSpPr txBox="1">
            <a:spLocks/>
          </p:cNvSpPr>
          <p:nvPr/>
        </p:nvSpPr>
        <p:spPr>
          <a:xfrm rot="2700000">
            <a:off x="5991984" y="95797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9.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B66D52A-2B7D-3E5F-609B-93A71308FAA7}"/>
              </a:ext>
            </a:extLst>
          </p:cNvPr>
          <p:cNvSpPr txBox="1">
            <a:spLocks/>
          </p:cNvSpPr>
          <p:nvPr/>
        </p:nvSpPr>
        <p:spPr>
          <a:xfrm rot="2700000">
            <a:off x="9940605" y="490182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10.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9B1B6AE-7782-28E7-CF7E-A97CFEBAFEBE}"/>
              </a:ext>
            </a:extLst>
          </p:cNvPr>
          <p:cNvSpPr txBox="1">
            <a:spLocks/>
          </p:cNvSpPr>
          <p:nvPr/>
        </p:nvSpPr>
        <p:spPr>
          <a:xfrm rot="2700000">
            <a:off x="7251619" y="4935151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11.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A86610-A31D-D39F-A914-D783DC672877}"/>
              </a:ext>
            </a:extLst>
          </p:cNvPr>
          <p:cNvSpPr txBox="1">
            <a:spLocks/>
          </p:cNvSpPr>
          <p:nvPr/>
        </p:nvSpPr>
        <p:spPr>
          <a:xfrm rot="2700000">
            <a:off x="4472197" y="5023666"/>
            <a:ext cx="165449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12. Title Here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5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03767-6E19-705F-BC8E-076A5EFAA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4E6B042-F95C-3660-878C-85F7B179357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AB8DEC-CC29-BD3C-AA3B-01D45EF48694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45E548-2AED-B048-F8F3-846B902105D2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034A18-D648-E4E7-E09B-A678954D541D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1954E9E-4108-EDB1-9A4F-6E7C3C6C59B6}"/>
                </a:ext>
              </a:extLst>
            </p:cNvPr>
            <p:cNvGrpSpPr/>
            <p:nvPr/>
          </p:nvGrpSpPr>
          <p:grpSpPr>
            <a:xfrm>
              <a:off x="6533250" y="2546809"/>
              <a:ext cx="2692848" cy="2692848"/>
              <a:chOff x="6533250" y="2546809"/>
              <a:chExt cx="2692848" cy="2692848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486E43D1-0545-902C-2281-415D9DF76FFA}"/>
                  </a:ext>
                </a:extLst>
              </p:cNvPr>
              <p:cNvSpPr/>
              <p:nvPr/>
            </p:nvSpPr>
            <p:spPr>
              <a:xfrm rot="2700000">
                <a:off x="6533250" y="2546809"/>
                <a:ext cx="2692848" cy="2692848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Bank with solid fill">
                <a:extLst>
                  <a:ext uri="{FF2B5EF4-FFF2-40B4-BE49-F238E27FC236}">
                    <a16:creationId xmlns:a16="http://schemas.microsoft.com/office/drawing/2014/main" id="{DBB5216D-BF56-7A7A-535C-0822B5B183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22474" y="343603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8CE31E8-75BA-4A48-556F-CF00C507C9C9}"/>
                </a:ext>
              </a:extLst>
            </p:cNvPr>
            <p:cNvGrpSpPr/>
            <p:nvPr/>
          </p:nvGrpSpPr>
          <p:grpSpPr>
            <a:xfrm>
              <a:off x="6533250" y="2546809"/>
              <a:ext cx="2692848" cy="2692848"/>
              <a:chOff x="6533250" y="2546809"/>
              <a:chExt cx="2692848" cy="2692848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341DC9D-CFE2-6DC9-834F-E913F8E21AA9}"/>
                  </a:ext>
                </a:extLst>
              </p:cNvPr>
              <p:cNvSpPr/>
              <p:nvPr/>
            </p:nvSpPr>
            <p:spPr>
              <a:xfrm rot="2700000">
                <a:off x="6533250" y="2546809"/>
                <a:ext cx="2692848" cy="2692848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innerShdw blurRad="11684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" name="Graphic 11" descr="Bank with solid fill">
                <a:extLst>
                  <a:ext uri="{FF2B5EF4-FFF2-40B4-BE49-F238E27FC236}">
                    <a16:creationId xmlns:a16="http://schemas.microsoft.com/office/drawing/2014/main" id="{47ACE82D-B56F-BCB2-E2D8-318E27E95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22474" y="343603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A0A4D1-7D73-5734-A0B1-8D14013B5F58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C25B89B-AFDB-9832-7DBA-69D166E12C07}"/>
                </a:ext>
              </a:extLst>
            </p:cNvPr>
            <p:cNvGrpSpPr/>
            <p:nvPr/>
          </p:nvGrpSpPr>
          <p:grpSpPr>
            <a:xfrm>
              <a:off x="3221914" y="1452224"/>
              <a:ext cx="2692848" cy="2692848"/>
              <a:chOff x="3221914" y="1452224"/>
              <a:chExt cx="2692848" cy="2692848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2EFE701-9B12-129B-8D30-DC977F5C6B7B}"/>
                  </a:ext>
                </a:extLst>
              </p:cNvPr>
              <p:cNvSpPr/>
              <p:nvPr/>
            </p:nvSpPr>
            <p:spPr>
              <a:xfrm rot="2700000">
                <a:off x="3221914" y="1452224"/>
                <a:ext cx="2692848" cy="2692848"/>
              </a:xfrm>
              <a:prstGeom prst="roundRect">
                <a:avLst/>
              </a:prstGeom>
              <a:solidFill>
                <a:srgbClr val="11E8FD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7" name="Graphic 56" descr="Camera with solid fill">
                <a:extLst>
                  <a:ext uri="{FF2B5EF4-FFF2-40B4-BE49-F238E27FC236}">
                    <a16:creationId xmlns:a16="http://schemas.microsoft.com/office/drawing/2014/main" id="{D401A0D0-9CCB-2261-5687-23CBC673F3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11138" y="2341448"/>
                <a:ext cx="914400" cy="91440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C1F3458-7380-2C85-8DD6-58C05A8743CF}"/>
                </a:ext>
              </a:extLst>
            </p:cNvPr>
            <p:cNvGrpSpPr/>
            <p:nvPr/>
          </p:nvGrpSpPr>
          <p:grpSpPr>
            <a:xfrm>
              <a:off x="3221914" y="1452224"/>
              <a:ext cx="2692848" cy="2692848"/>
              <a:chOff x="3221914" y="1452224"/>
              <a:chExt cx="2692848" cy="2692848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62620EB-3781-9478-F4E5-C1A79ADE02D1}"/>
                  </a:ext>
                </a:extLst>
              </p:cNvPr>
              <p:cNvSpPr/>
              <p:nvPr/>
            </p:nvSpPr>
            <p:spPr>
              <a:xfrm rot="2700000">
                <a:off x="3221914" y="1452224"/>
                <a:ext cx="2692848" cy="2692848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Graphic 14" descr="Camera with solid fill">
                <a:extLst>
                  <a:ext uri="{FF2B5EF4-FFF2-40B4-BE49-F238E27FC236}">
                    <a16:creationId xmlns:a16="http://schemas.microsoft.com/office/drawing/2014/main" id="{D004FE3A-35E4-901E-7434-A9F0EA9334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111138" y="2341448"/>
                <a:ext cx="914400" cy="914400"/>
              </a:xfrm>
              <a:prstGeom prst="rect">
                <a:avLst/>
              </a:prstGeom>
              <a:effectLst/>
            </p:spPr>
          </p:pic>
        </p:grpSp>
      </p:grpSp>
    </p:spTree>
    <p:extLst>
      <p:ext uri="{BB962C8B-B14F-4D97-AF65-F5344CB8AC3E}">
        <p14:creationId xmlns:p14="http://schemas.microsoft.com/office/powerpoint/2010/main" val="357495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6A034-A405-3B6B-2184-16AC98681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2EFD36A-3B3D-318A-0631-2AA0935721B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624DCA-0D35-FD3F-F983-F453C6120F30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325CE3-60EC-BC25-7788-2FD8142A369C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BDCF01-7F2F-A338-CF28-B928CBD34D60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BB6CF29-5882-2981-6F48-AEF69AB35024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3689475" y="1753018"/>
            <a:chExt cx="1781280" cy="178128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FBD3F82-CCAE-E19A-6313-98A965BE6D73}"/>
                </a:ext>
              </a:extLst>
            </p:cNvPr>
            <p:cNvGrpSpPr/>
            <p:nvPr/>
          </p:nvGrpSpPr>
          <p:grpSpPr>
            <a:xfrm>
              <a:off x="3689475" y="1753018"/>
              <a:ext cx="1781280" cy="1781280"/>
              <a:chOff x="2931532" y="1753018"/>
              <a:chExt cx="1781280" cy="178128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59DC984C-E721-A4BE-54EF-4EEDD63B71E6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Graphic 42" descr="Camera with solid fill">
                <a:extLst>
                  <a:ext uri="{FF2B5EF4-FFF2-40B4-BE49-F238E27FC236}">
                    <a16:creationId xmlns:a16="http://schemas.microsoft.com/office/drawing/2014/main" id="{A7DD702A-71C8-9668-F855-A69D9A301E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368C53A-7A46-6064-A73C-AB0E38D5827B}"/>
                </a:ext>
              </a:extLst>
            </p:cNvPr>
            <p:cNvGrpSpPr/>
            <p:nvPr/>
          </p:nvGrpSpPr>
          <p:grpSpPr>
            <a:xfrm>
              <a:off x="3689475" y="1753018"/>
              <a:ext cx="1781280" cy="1781280"/>
              <a:chOff x="2931532" y="1753018"/>
              <a:chExt cx="1781280" cy="178128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E1F24FAC-CCBD-A261-6B76-C4D5EC2669F0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Graphic 4" descr="Camera with solid fill">
                <a:extLst>
                  <a:ext uri="{FF2B5EF4-FFF2-40B4-BE49-F238E27FC236}">
                    <a16:creationId xmlns:a16="http://schemas.microsoft.com/office/drawing/2014/main" id="{09136CF3-AB73-3044-17A4-8E8E27EB9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3D86D1-38E2-2047-6503-FD0BF836B44D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6721245" y="1753018"/>
            <a:chExt cx="1781280" cy="178128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280717F-3D83-C602-74DA-44175BEFFC06}"/>
                </a:ext>
              </a:extLst>
            </p:cNvPr>
            <p:cNvGrpSpPr/>
            <p:nvPr/>
          </p:nvGrpSpPr>
          <p:grpSpPr>
            <a:xfrm>
              <a:off x="6721245" y="1753018"/>
              <a:ext cx="1781280" cy="1781280"/>
              <a:chOff x="5963302" y="1753018"/>
              <a:chExt cx="1781280" cy="178128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1B54E01-B44A-20A4-BA39-2315F7D3F4CC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Graphic 40" descr="Binoculars with solid fill">
                <a:extLst>
                  <a:ext uri="{FF2B5EF4-FFF2-40B4-BE49-F238E27FC236}">
                    <a16:creationId xmlns:a16="http://schemas.microsoft.com/office/drawing/2014/main" id="{C58B28E6-FA46-A7DD-BFB3-ACC296CF5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81E3BCC-CFE3-0121-0646-C80097FDDFC2}"/>
                </a:ext>
              </a:extLst>
            </p:cNvPr>
            <p:cNvGrpSpPr/>
            <p:nvPr/>
          </p:nvGrpSpPr>
          <p:grpSpPr>
            <a:xfrm>
              <a:off x="6721245" y="1753018"/>
              <a:ext cx="1781280" cy="1781280"/>
              <a:chOff x="5963302" y="1753018"/>
              <a:chExt cx="1781280" cy="178128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B1CDDF9-B205-0F5F-D1CC-B4315A60B6AE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Graphic 9" descr="Binoculars with solid fill">
                <a:extLst>
                  <a:ext uri="{FF2B5EF4-FFF2-40B4-BE49-F238E27FC236}">
                    <a16:creationId xmlns:a16="http://schemas.microsoft.com/office/drawing/2014/main" id="{9496DDCF-3257-3F87-E80B-5194D7C08B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1A26D1-1D31-B365-E562-B8D076CD0911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5205360" y="3323703"/>
            <a:chExt cx="1781280" cy="178128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7A6CDEE-8670-82E0-C218-7520BCEA1B4B}"/>
                </a:ext>
              </a:extLst>
            </p:cNvPr>
            <p:cNvGrpSpPr/>
            <p:nvPr/>
          </p:nvGrpSpPr>
          <p:grpSpPr>
            <a:xfrm>
              <a:off x="5205360" y="3323703"/>
              <a:ext cx="1781280" cy="1781280"/>
              <a:chOff x="4447417" y="3323703"/>
              <a:chExt cx="1781280" cy="178128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5037500-DF53-6F8B-09A7-469E7E80C939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4" name="Graphic 43" descr="Dollar with solid fill">
                <a:extLst>
                  <a:ext uri="{FF2B5EF4-FFF2-40B4-BE49-F238E27FC236}">
                    <a16:creationId xmlns:a16="http://schemas.microsoft.com/office/drawing/2014/main" id="{00136432-D613-EFF2-E50C-9524CA3438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4087A6B-D024-F8D9-2A20-815B791C7B20}"/>
                </a:ext>
              </a:extLst>
            </p:cNvPr>
            <p:cNvGrpSpPr/>
            <p:nvPr/>
          </p:nvGrpSpPr>
          <p:grpSpPr>
            <a:xfrm>
              <a:off x="5205360" y="3323703"/>
              <a:ext cx="1781280" cy="1781280"/>
              <a:chOff x="4447417" y="3323703"/>
              <a:chExt cx="1781280" cy="1781280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C0BBD7B-8AD8-122A-2698-63CF7F955E47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3" name="Graphic 12" descr="Dollar with solid fill">
                <a:extLst>
                  <a:ext uri="{FF2B5EF4-FFF2-40B4-BE49-F238E27FC236}">
                    <a16:creationId xmlns:a16="http://schemas.microsoft.com/office/drawing/2014/main" id="{7455AB40-4E20-82BB-0B83-53E3A796C4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1512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1420C-A5AD-0666-69D0-F567A1DB4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31EA4E4-8639-08F0-439A-496E0670F96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7EDF42-B67D-6997-0442-17D7C8AC6C1D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35B7C2F-5DB4-1220-76EC-214403C15324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CE3107-3B5E-59DF-245D-92F0F937BEC5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BB70D8-BD59-0DF5-211F-072A28383F5F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ECE0B-6EAF-F8E8-AA34-219888F28F9D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050143D-6C95-AD87-885A-535358B32172}"/>
                </a:ext>
              </a:extLst>
            </p:cNvPr>
            <p:cNvGrpSpPr/>
            <p:nvPr/>
          </p:nvGrpSpPr>
          <p:grpSpPr>
            <a:xfrm>
              <a:off x="5963302" y="1753018"/>
              <a:ext cx="1781280" cy="1781280"/>
              <a:chOff x="5963302" y="1753018"/>
              <a:chExt cx="1781280" cy="178128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934A74E7-B1C3-2B25-FC15-6AC46433FB9D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Graphic 40" descr="Binoculars with solid fill">
                <a:extLst>
                  <a:ext uri="{FF2B5EF4-FFF2-40B4-BE49-F238E27FC236}">
                    <a16:creationId xmlns:a16="http://schemas.microsoft.com/office/drawing/2014/main" id="{3A888404-30C9-87BF-8CD2-C9BA0E00C2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898FC57-8647-0582-C878-93BC94DDCD25}"/>
                </a:ext>
              </a:extLst>
            </p:cNvPr>
            <p:cNvGrpSpPr/>
            <p:nvPr/>
          </p:nvGrpSpPr>
          <p:grpSpPr>
            <a:xfrm>
              <a:off x="5963302" y="1753018"/>
              <a:ext cx="1781280" cy="1781280"/>
              <a:chOff x="5963302" y="1753018"/>
              <a:chExt cx="1781280" cy="178128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3A2752AB-E642-152A-31B7-61EDC9D81C12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" name="Graphic 6" descr="Binoculars with solid fill">
                <a:extLst>
                  <a:ext uri="{FF2B5EF4-FFF2-40B4-BE49-F238E27FC236}">
                    <a16:creationId xmlns:a16="http://schemas.microsoft.com/office/drawing/2014/main" id="{C68A4A86-F148-8D82-A778-5F7871ACAB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6664199-DCC2-3767-CEC3-4B6AB6B1D74C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301D795-1133-AB3F-C735-B719ECFEF8A3}"/>
                </a:ext>
              </a:extLst>
            </p:cNvPr>
            <p:cNvGrpSpPr/>
            <p:nvPr/>
          </p:nvGrpSpPr>
          <p:grpSpPr>
            <a:xfrm>
              <a:off x="7479188" y="3323703"/>
              <a:ext cx="1781280" cy="1781280"/>
              <a:chOff x="7479188" y="3323703"/>
              <a:chExt cx="1781280" cy="1781280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AEE97E5-AB66-9732-1D7A-9B9467E54FAD}"/>
                  </a:ext>
                </a:extLst>
              </p:cNvPr>
              <p:cNvSpPr/>
              <p:nvPr/>
            </p:nvSpPr>
            <p:spPr>
              <a:xfrm rot="2700000">
                <a:off x="7479188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2" name="Graphic 41" descr="Calligraphy Pen with solid fill">
                <a:extLst>
                  <a:ext uri="{FF2B5EF4-FFF2-40B4-BE49-F238E27FC236}">
                    <a16:creationId xmlns:a16="http://schemas.microsoft.com/office/drawing/2014/main" id="{C5E8F706-727B-AC6A-E4E2-A43BE591AB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004068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A73B60E-7623-A82D-45E7-68007B3F3B54}"/>
                </a:ext>
              </a:extLst>
            </p:cNvPr>
            <p:cNvGrpSpPr/>
            <p:nvPr/>
          </p:nvGrpSpPr>
          <p:grpSpPr>
            <a:xfrm>
              <a:off x="7479188" y="3323703"/>
              <a:ext cx="1781280" cy="1781280"/>
              <a:chOff x="7479188" y="3323703"/>
              <a:chExt cx="1781280" cy="1781280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AD298A5B-DB98-BF91-E44C-2771B6086E7D}"/>
                  </a:ext>
                </a:extLst>
              </p:cNvPr>
              <p:cNvSpPr/>
              <p:nvPr/>
            </p:nvSpPr>
            <p:spPr>
              <a:xfrm rot="2700000">
                <a:off x="7479188" y="3323703"/>
                <a:ext cx="1781280" cy="1781280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" name="Graphic 10" descr="Calligraphy Pen with solid fill">
                <a:extLst>
                  <a:ext uri="{FF2B5EF4-FFF2-40B4-BE49-F238E27FC236}">
                    <a16:creationId xmlns:a16="http://schemas.microsoft.com/office/drawing/2014/main" id="{50E81D34-B5B8-CB6C-EE46-8651E8B8BD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004068" y="3848583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967EE8-C5CF-B212-D21E-61BD998B8A52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471423C-5B61-C43B-2921-0F5C4934DF7B}"/>
                </a:ext>
              </a:extLst>
            </p:cNvPr>
            <p:cNvGrpSpPr/>
            <p:nvPr/>
          </p:nvGrpSpPr>
          <p:grpSpPr>
            <a:xfrm>
              <a:off x="2931532" y="1753018"/>
              <a:ext cx="1781280" cy="1781280"/>
              <a:chOff x="2931532" y="1753018"/>
              <a:chExt cx="1781280" cy="178128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C847584F-7771-A97B-8E8F-D07900243904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Graphic 42" descr="Camera with solid fill">
                <a:extLst>
                  <a:ext uri="{FF2B5EF4-FFF2-40B4-BE49-F238E27FC236}">
                    <a16:creationId xmlns:a16="http://schemas.microsoft.com/office/drawing/2014/main" id="{A923A444-4C45-277A-495A-5FF279D5F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0FC7D4D-3240-6B07-0311-13DBBDA64A7E}"/>
                </a:ext>
              </a:extLst>
            </p:cNvPr>
            <p:cNvGrpSpPr/>
            <p:nvPr/>
          </p:nvGrpSpPr>
          <p:grpSpPr>
            <a:xfrm>
              <a:off x="2931532" y="1753018"/>
              <a:ext cx="1781280" cy="1781280"/>
              <a:chOff x="2931532" y="1753018"/>
              <a:chExt cx="1781280" cy="1781280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72DCE262-F459-294C-5E91-761C55899C2B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Graphic 13" descr="Camera with solid fill">
                <a:extLst>
                  <a:ext uri="{FF2B5EF4-FFF2-40B4-BE49-F238E27FC236}">
                    <a16:creationId xmlns:a16="http://schemas.microsoft.com/office/drawing/2014/main" id="{48711619-A0DF-7B7A-63C9-822D2D3F46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D3B508-3458-8735-B6CD-BD428A5AC76B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82840DA-0E0E-8A4F-41D7-5B489097096F}"/>
                </a:ext>
              </a:extLst>
            </p:cNvPr>
            <p:cNvGrpSpPr/>
            <p:nvPr/>
          </p:nvGrpSpPr>
          <p:grpSpPr>
            <a:xfrm>
              <a:off x="4447417" y="3323703"/>
              <a:ext cx="1781280" cy="1781280"/>
              <a:chOff x="4447417" y="3323703"/>
              <a:chExt cx="1781280" cy="178128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EB0BD76-E769-3461-BDD5-8295DA52BD6C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4" name="Graphic 43" descr="Dollar with solid fill">
                <a:extLst>
                  <a:ext uri="{FF2B5EF4-FFF2-40B4-BE49-F238E27FC236}">
                    <a16:creationId xmlns:a16="http://schemas.microsoft.com/office/drawing/2014/main" id="{AC5C8C2A-DA28-F893-752B-B37961F47C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61F5A8E-3FEC-E12A-118E-8D49FFD95884}"/>
                </a:ext>
              </a:extLst>
            </p:cNvPr>
            <p:cNvGrpSpPr/>
            <p:nvPr/>
          </p:nvGrpSpPr>
          <p:grpSpPr>
            <a:xfrm>
              <a:off x="4447417" y="3323703"/>
              <a:ext cx="1781280" cy="1781280"/>
              <a:chOff x="4447417" y="3323703"/>
              <a:chExt cx="1781280" cy="1781280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536F2AFD-C721-4ECA-8216-2EDBCFAF87E1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rgbClr val="06798F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7" name="Graphic 16" descr="Dollar with solid fill">
                <a:extLst>
                  <a:ext uri="{FF2B5EF4-FFF2-40B4-BE49-F238E27FC236}">
                    <a16:creationId xmlns:a16="http://schemas.microsoft.com/office/drawing/2014/main" id="{0E9082BA-2110-0930-A0CF-590F50C0CC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4946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21397-347E-41BD-FC0B-3773AC974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6E81116-25E6-E7A5-3EA8-69FFD6CC476D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7976BA-4D99-8D09-97CD-0E04C4A98861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904EE3C-A998-5A59-D35E-41B57A738E3E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501456-5567-5ED2-BEA5-AFA48EDCE4E7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BE601A3-F088-6A20-3B4B-19F8D30E9B3F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E080EE1-5631-9534-ED2B-6FF5F0BC12E2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0D9C5C-D27F-BA32-EDE1-7644276E9EB7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378D789-991C-AA85-22CA-5E77BDCD766A}"/>
                </a:ext>
              </a:extLst>
            </p:cNvPr>
            <p:cNvGrpSpPr/>
            <p:nvPr/>
          </p:nvGrpSpPr>
          <p:grpSpPr>
            <a:xfrm>
              <a:off x="5300306" y="1753316"/>
              <a:ext cx="1641512" cy="1641512"/>
              <a:chOff x="5300306" y="1753316"/>
              <a:chExt cx="1641512" cy="1641512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87AE661-D0CA-0298-5068-60F37D3A1363}"/>
                  </a:ext>
                </a:extLst>
              </p:cNvPr>
              <p:cNvSpPr/>
              <p:nvPr/>
            </p:nvSpPr>
            <p:spPr>
              <a:xfrm rot="2700000">
                <a:off x="5300306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Graphic 47" descr="Binoculars with solid fill">
                <a:extLst>
                  <a:ext uri="{FF2B5EF4-FFF2-40B4-BE49-F238E27FC236}">
                    <a16:creationId xmlns:a16="http://schemas.microsoft.com/office/drawing/2014/main" id="{31FF5290-2172-A49A-14CD-06CD5794EF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801022" y="225403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53E80C1-0948-3446-BD30-D0D2E74A11D8}"/>
                </a:ext>
              </a:extLst>
            </p:cNvPr>
            <p:cNvGrpSpPr/>
            <p:nvPr/>
          </p:nvGrpSpPr>
          <p:grpSpPr>
            <a:xfrm>
              <a:off x="5300306" y="1753316"/>
              <a:ext cx="1641512" cy="1641512"/>
              <a:chOff x="5300306" y="1753316"/>
              <a:chExt cx="1641512" cy="1641512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DDCBF1CA-B5F4-54BC-2889-5AAA2F2F4AFF}"/>
                  </a:ext>
                </a:extLst>
              </p:cNvPr>
              <p:cNvSpPr/>
              <p:nvPr/>
            </p:nvSpPr>
            <p:spPr>
              <a:xfrm rot="2700000">
                <a:off x="5300306" y="1753316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" name="Graphic 6" descr="Binoculars with solid fill">
                <a:extLst>
                  <a:ext uri="{FF2B5EF4-FFF2-40B4-BE49-F238E27FC236}">
                    <a16:creationId xmlns:a16="http://schemas.microsoft.com/office/drawing/2014/main" id="{9660B036-341D-30F2-4094-4239A9E46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801022" y="225403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72D312-D975-2F17-223F-6507B5967C6B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BE2F0CB-0F25-ED53-38CB-64B2312BDD16}"/>
                </a:ext>
              </a:extLst>
            </p:cNvPr>
            <p:cNvGrpSpPr/>
            <p:nvPr/>
          </p:nvGrpSpPr>
          <p:grpSpPr>
            <a:xfrm>
              <a:off x="6668723" y="3200758"/>
              <a:ext cx="1641512" cy="1641512"/>
              <a:chOff x="6668723" y="3200758"/>
              <a:chExt cx="1641512" cy="16415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E52373A-5FAC-33F2-4D17-AD385F0EA520}"/>
                  </a:ext>
                </a:extLst>
              </p:cNvPr>
              <p:cNvSpPr/>
              <p:nvPr/>
            </p:nvSpPr>
            <p:spPr>
              <a:xfrm rot="2700000">
                <a:off x="6668723" y="3200758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0" name="Graphic 49" descr="Calligraphy Pen with solid fill">
                <a:extLst>
                  <a:ext uri="{FF2B5EF4-FFF2-40B4-BE49-F238E27FC236}">
                    <a16:creationId xmlns:a16="http://schemas.microsoft.com/office/drawing/2014/main" id="{B9ED6CA1-F4A0-8928-52BF-CEDEB63C61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169439" y="370147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A0037AE-CD5E-0752-989F-5BCB2035919F}"/>
                </a:ext>
              </a:extLst>
            </p:cNvPr>
            <p:cNvGrpSpPr/>
            <p:nvPr/>
          </p:nvGrpSpPr>
          <p:grpSpPr>
            <a:xfrm>
              <a:off x="6668723" y="3200758"/>
              <a:ext cx="1641512" cy="1641512"/>
              <a:chOff x="6668723" y="3200758"/>
              <a:chExt cx="1641512" cy="1641512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6172B061-62BB-2A69-7AB8-F5C05A160ACB}"/>
                  </a:ext>
                </a:extLst>
              </p:cNvPr>
              <p:cNvSpPr/>
              <p:nvPr/>
            </p:nvSpPr>
            <p:spPr>
              <a:xfrm rot="2700000">
                <a:off x="6668723" y="3200758"/>
                <a:ext cx="1641512" cy="1641512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" name="Graphic 11" descr="Calligraphy Pen with solid fill">
                <a:extLst>
                  <a:ext uri="{FF2B5EF4-FFF2-40B4-BE49-F238E27FC236}">
                    <a16:creationId xmlns:a16="http://schemas.microsoft.com/office/drawing/2014/main" id="{724829B7-2092-9AB7-7E71-4A63CDBC8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169439" y="370147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9238226-5521-2401-0FE9-44A71D577DC6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9287FAB-7B20-594E-C128-B67EC89681A8}"/>
                </a:ext>
              </a:extLst>
            </p:cNvPr>
            <p:cNvGrpSpPr/>
            <p:nvPr/>
          </p:nvGrpSpPr>
          <p:grpSpPr>
            <a:xfrm>
              <a:off x="2563470" y="1753316"/>
              <a:ext cx="1641512" cy="1641512"/>
              <a:chOff x="2563470" y="1753316"/>
              <a:chExt cx="1641512" cy="1641512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BA43E3D5-52C5-CE65-017B-29A8FDF9709A}"/>
                  </a:ext>
                </a:extLst>
              </p:cNvPr>
              <p:cNvSpPr/>
              <p:nvPr/>
            </p:nvSpPr>
            <p:spPr>
              <a:xfrm rot="2700000">
                <a:off x="2563470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Graphic 53" descr="Camera with solid fill">
                <a:extLst>
                  <a:ext uri="{FF2B5EF4-FFF2-40B4-BE49-F238E27FC236}">
                    <a16:creationId xmlns:a16="http://schemas.microsoft.com/office/drawing/2014/main" id="{4F464473-678C-4A0E-660B-D3F504A35F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3064186" y="2254032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252EDC5-FE34-0901-2ADB-9070A5CA3E7C}"/>
                </a:ext>
              </a:extLst>
            </p:cNvPr>
            <p:cNvGrpSpPr/>
            <p:nvPr/>
          </p:nvGrpSpPr>
          <p:grpSpPr>
            <a:xfrm>
              <a:off x="2563470" y="1753316"/>
              <a:ext cx="1641512" cy="1641512"/>
              <a:chOff x="2563470" y="1753316"/>
              <a:chExt cx="1641512" cy="164151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EA4F2F1-7162-0435-170E-AB3E365F02AD}"/>
                  </a:ext>
                </a:extLst>
              </p:cNvPr>
              <p:cNvSpPr/>
              <p:nvPr/>
            </p:nvSpPr>
            <p:spPr>
              <a:xfrm rot="2700000">
                <a:off x="2563470" y="1753316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Graphic 14" descr="Camera with solid fill">
                <a:extLst>
                  <a:ext uri="{FF2B5EF4-FFF2-40B4-BE49-F238E27FC236}">
                    <a16:creationId xmlns:a16="http://schemas.microsoft.com/office/drawing/2014/main" id="{B2EB1553-38A6-E402-15C4-A8184CF4AD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064186" y="2254032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4197B5-1134-B068-72C1-F58467BFB7D5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AA16043-182C-C7AB-3220-B0D0B9C9626E}"/>
                </a:ext>
              </a:extLst>
            </p:cNvPr>
            <p:cNvGrpSpPr/>
            <p:nvPr/>
          </p:nvGrpSpPr>
          <p:grpSpPr>
            <a:xfrm>
              <a:off x="8037141" y="1753316"/>
              <a:ext cx="1641512" cy="1641512"/>
              <a:chOff x="8037141" y="1753316"/>
              <a:chExt cx="1641512" cy="164151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EB384246-B30D-2018-064B-7FDC2D197E97}"/>
                  </a:ext>
                </a:extLst>
              </p:cNvPr>
              <p:cNvSpPr/>
              <p:nvPr/>
            </p:nvSpPr>
            <p:spPr>
              <a:xfrm rot="2700000">
                <a:off x="8037141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5" name="Graphic 54" descr="Customer review with solid fill">
                <a:extLst>
                  <a:ext uri="{FF2B5EF4-FFF2-40B4-BE49-F238E27FC236}">
                    <a16:creationId xmlns:a16="http://schemas.microsoft.com/office/drawing/2014/main" id="{30401BEB-8280-46CA-4980-2188D7A56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537857" y="225403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B479565-0052-4813-BD80-59CEE8021CEB}"/>
                </a:ext>
              </a:extLst>
            </p:cNvPr>
            <p:cNvGrpSpPr/>
            <p:nvPr/>
          </p:nvGrpSpPr>
          <p:grpSpPr>
            <a:xfrm>
              <a:off x="8037141" y="1753316"/>
              <a:ext cx="1641512" cy="1641512"/>
              <a:chOff x="8037141" y="1753316"/>
              <a:chExt cx="1641512" cy="164151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9EC5309C-2201-64CD-46CF-0B34E095F9DD}"/>
                  </a:ext>
                </a:extLst>
              </p:cNvPr>
              <p:cNvSpPr/>
              <p:nvPr/>
            </p:nvSpPr>
            <p:spPr>
              <a:xfrm rot="2700000">
                <a:off x="8037141" y="1753316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Graphic 17" descr="Customer review with solid fill">
                <a:extLst>
                  <a:ext uri="{FF2B5EF4-FFF2-40B4-BE49-F238E27FC236}">
                    <a16:creationId xmlns:a16="http://schemas.microsoft.com/office/drawing/2014/main" id="{558F4573-2842-408E-350A-34B9693E13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8537857" y="225403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CEE625F-C73E-141D-A323-961D93EA3475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E274391-0833-90E6-7DE1-F41770468B8F}"/>
                </a:ext>
              </a:extLst>
            </p:cNvPr>
            <p:cNvGrpSpPr/>
            <p:nvPr/>
          </p:nvGrpSpPr>
          <p:grpSpPr>
            <a:xfrm>
              <a:off x="3931888" y="3200758"/>
              <a:ext cx="1641512" cy="1641512"/>
              <a:chOff x="3931888" y="3200758"/>
              <a:chExt cx="1641512" cy="1641512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A1A1A8AB-3B3A-310C-5D95-1C2C84B27228}"/>
                  </a:ext>
                </a:extLst>
              </p:cNvPr>
              <p:cNvSpPr/>
              <p:nvPr/>
            </p:nvSpPr>
            <p:spPr>
              <a:xfrm rot="2700000">
                <a:off x="3931888" y="3200758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Dollar with solid fill">
                <a:extLst>
                  <a:ext uri="{FF2B5EF4-FFF2-40B4-BE49-F238E27FC236}">
                    <a16:creationId xmlns:a16="http://schemas.microsoft.com/office/drawing/2014/main" id="{E64DDDB7-51FE-5C90-B7A0-D8D35EBA68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432604" y="370147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399B4C8-812F-4465-7E71-ABE9502DBF58}"/>
                </a:ext>
              </a:extLst>
            </p:cNvPr>
            <p:cNvGrpSpPr/>
            <p:nvPr/>
          </p:nvGrpSpPr>
          <p:grpSpPr>
            <a:xfrm>
              <a:off x="3931888" y="3200758"/>
              <a:ext cx="1641512" cy="1641512"/>
              <a:chOff x="3931888" y="3200758"/>
              <a:chExt cx="1641512" cy="164151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509771D-A74B-5994-3F10-C97BD2F11CF4}"/>
                  </a:ext>
                </a:extLst>
              </p:cNvPr>
              <p:cNvSpPr/>
              <p:nvPr/>
            </p:nvSpPr>
            <p:spPr>
              <a:xfrm rot="2700000">
                <a:off x="3931888" y="3200758"/>
                <a:ext cx="1641512" cy="1641512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Graphic 20" descr="Dollar with solid fill">
                <a:extLst>
                  <a:ext uri="{FF2B5EF4-FFF2-40B4-BE49-F238E27FC236}">
                    <a16:creationId xmlns:a16="http://schemas.microsoft.com/office/drawing/2014/main" id="{914AC2A9-638E-1424-EC20-61ACA5B77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432604" y="3701474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1638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20C46-B1FF-DF9F-AA5E-3901B2E7B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30087A5-FD4B-1428-F15B-88D9F69099C4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41DBD4-46B4-BFC3-C2C1-41592730F0E2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360CB53-23C4-E7D8-08E1-3DC0B3F76C95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F114C22-1E70-70ED-268B-B742CF4BE846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8A0CFF-0CA0-C388-35F5-1BD1DE09C0F1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0F4F617-52EF-449C-A311-CB5BC6E4FE11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19EEAD8-F636-3F8E-0135-C7854A5B598A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6C8AE07-11F0-049B-B758-94B53548FE55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4286DDB-8D36-9521-9B76-9A6F0E30396A}"/>
                </a:ext>
              </a:extLst>
            </p:cNvPr>
            <p:cNvGrpSpPr/>
            <p:nvPr/>
          </p:nvGrpSpPr>
          <p:grpSpPr>
            <a:xfrm>
              <a:off x="8696288" y="3331966"/>
              <a:ext cx="1641512" cy="1641512"/>
              <a:chOff x="8696288" y="3331966"/>
              <a:chExt cx="1641512" cy="1641512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58B95403-1CDA-DCD0-450F-FCCD9638D6B8}"/>
                  </a:ext>
                </a:extLst>
              </p:cNvPr>
              <p:cNvSpPr/>
              <p:nvPr/>
            </p:nvSpPr>
            <p:spPr>
              <a:xfrm rot="2700000">
                <a:off x="8696288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6" name="Graphic 45" descr="Single gear with solid fill">
                <a:extLst>
                  <a:ext uri="{FF2B5EF4-FFF2-40B4-BE49-F238E27FC236}">
                    <a16:creationId xmlns:a16="http://schemas.microsoft.com/office/drawing/2014/main" id="{3D4BCAF6-51E5-18F6-0098-A734A82523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97004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296148-C41C-E375-5B94-EEEC75F01A92}"/>
                </a:ext>
              </a:extLst>
            </p:cNvPr>
            <p:cNvGrpSpPr/>
            <p:nvPr/>
          </p:nvGrpSpPr>
          <p:grpSpPr>
            <a:xfrm>
              <a:off x="8696288" y="3331966"/>
              <a:ext cx="1641512" cy="1641512"/>
              <a:chOff x="8696288" y="3331966"/>
              <a:chExt cx="1641512" cy="164151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AA6FA2D3-CBBF-5AD4-BB52-5CF5C342A146}"/>
                  </a:ext>
                </a:extLst>
              </p:cNvPr>
              <p:cNvSpPr/>
              <p:nvPr/>
            </p:nvSpPr>
            <p:spPr>
              <a:xfrm rot="2700000">
                <a:off x="8696288" y="3331966"/>
                <a:ext cx="1641512" cy="1641512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6" name="Graphic 15" descr="Single gear with solid fill">
                <a:extLst>
                  <a:ext uri="{FF2B5EF4-FFF2-40B4-BE49-F238E27FC236}">
                    <a16:creationId xmlns:a16="http://schemas.microsoft.com/office/drawing/2014/main" id="{210CD17F-2FDC-BA1E-5C8F-36CA148603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97004" y="383268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CA4E9C4-2286-21EE-D59C-A46A100F54AD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8636A5-8E3D-0B38-7029-A5F1B06B54F2}"/>
                </a:ext>
              </a:extLst>
            </p:cNvPr>
            <p:cNvGrpSpPr/>
            <p:nvPr/>
          </p:nvGrpSpPr>
          <p:grpSpPr>
            <a:xfrm>
              <a:off x="4591036" y="1884524"/>
              <a:ext cx="1641512" cy="1641512"/>
              <a:chOff x="4591036" y="1884524"/>
              <a:chExt cx="1641512" cy="1641512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0B79DB9E-177D-E8E7-AC40-3421CA12BE0C}"/>
                  </a:ext>
                </a:extLst>
              </p:cNvPr>
              <p:cNvSpPr/>
              <p:nvPr/>
            </p:nvSpPr>
            <p:spPr>
              <a:xfrm rot="2700000">
                <a:off x="4591036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Graphic 47" descr="Binoculars with solid fill">
                <a:extLst>
                  <a:ext uri="{FF2B5EF4-FFF2-40B4-BE49-F238E27FC236}">
                    <a16:creationId xmlns:a16="http://schemas.microsoft.com/office/drawing/2014/main" id="{5AF073F5-00A8-D3EC-D1F8-1E090B46F9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91752" y="2385240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1585784-14E3-61DF-B95D-C8CA1AE0C21C}"/>
                </a:ext>
              </a:extLst>
            </p:cNvPr>
            <p:cNvGrpSpPr/>
            <p:nvPr/>
          </p:nvGrpSpPr>
          <p:grpSpPr>
            <a:xfrm>
              <a:off x="4591036" y="1884524"/>
              <a:ext cx="1641512" cy="1641512"/>
              <a:chOff x="4591036" y="1884524"/>
              <a:chExt cx="1641512" cy="164151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3ECBC1B8-9413-FFC5-8FDC-114B2030EA5A}"/>
                  </a:ext>
                </a:extLst>
              </p:cNvPr>
              <p:cNvSpPr/>
              <p:nvPr/>
            </p:nvSpPr>
            <p:spPr>
              <a:xfrm rot="2700000">
                <a:off x="4591036" y="1884524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Graphic 18" descr="Binoculars with solid fill">
                <a:extLst>
                  <a:ext uri="{FF2B5EF4-FFF2-40B4-BE49-F238E27FC236}">
                    <a16:creationId xmlns:a16="http://schemas.microsoft.com/office/drawing/2014/main" id="{5192B72B-F691-B478-8D30-EBFB4F8C4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1752" y="2385240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2FF76F3-576F-2F91-D267-AF4A99378F7B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FA3A11F-98A3-C182-B6C0-290607DFAE6B}"/>
                </a:ext>
              </a:extLst>
            </p:cNvPr>
            <p:cNvGrpSpPr/>
            <p:nvPr/>
          </p:nvGrpSpPr>
          <p:grpSpPr>
            <a:xfrm>
              <a:off x="5959453" y="3331966"/>
              <a:ext cx="1641512" cy="1641512"/>
              <a:chOff x="5959453" y="3331966"/>
              <a:chExt cx="1641512" cy="16415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2DC5BF69-1DF4-A3F9-2CA6-8B2E38BC715F}"/>
                  </a:ext>
                </a:extLst>
              </p:cNvPr>
              <p:cNvSpPr/>
              <p:nvPr/>
            </p:nvSpPr>
            <p:spPr>
              <a:xfrm rot="2700000">
                <a:off x="5959453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0" name="Graphic 49" descr="Calligraphy Pen with solid fill">
                <a:extLst>
                  <a:ext uri="{FF2B5EF4-FFF2-40B4-BE49-F238E27FC236}">
                    <a16:creationId xmlns:a16="http://schemas.microsoft.com/office/drawing/2014/main" id="{C5332F4B-0209-2576-E1E7-C013036025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460169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3C5AB2E-7EAB-E35D-A353-3AD023BACF38}"/>
                </a:ext>
              </a:extLst>
            </p:cNvPr>
            <p:cNvGrpSpPr/>
            <p:nvPr/>
          </p:nvGrpSpPr>
          <p:grpSpPr>
            <a:xfrm>
              <a:off x="5959453" y="3331966"/>
              <a:ext cx="1641512" cy="1641512"/>
              <a:chOff x="5959453" y="3331966"/>
              <a:chExt cx="1641512" cy="164151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D18339E-4C52-2048-7765-13B5F3EB4EFA}"/>
                  </a:ext>
                </a:extLst>
              </p:cNvPr>
              <p:cNvSpPr/>
              <p:nvPr/>
            </p:nvSpPr>
            <p:spPr>
              <a:xfrm rot="2700000">
                <a:off x="5959453" y="3331966"/>
                <a:ext cx="1641512" cy="1641512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2" name="Graphic 21" descr="Calligraphy Pen with solid fill">
                <a:extLst>
                  <a:ext uri="{FF2B5EF4-FFF2-40B4-BE49-F238E27FC236}">
                    <a16:creationId xmlns:a16="http://schemas.microsoft.com/office/drawing/2014/main" id="{96049CB3-462F-AA39-E3F0-1EAFB7FE87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460169" y="383268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1D9D115-C9A1-66FD-915A-7ED027607F96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CDD7B01-8DE2-29E2-C4E4-B5F23CB0A259}"/>
                </a:ext>
              </a:extLst>
            </p:cNvPr>
            <p:cNvGrpSpPr/>
            <p:nvPr/>
          </p:nvGrpSpPr>
          <p:grpSpPr>
            <a:xfrm>
              <a:off x="1854200" y="1884524"/>
              <a:ext cx="1641512" cy="1641512"/>
              <a:chOff x="1854200" y="1884524"/>
              <a:chExt cx="1641512" cy="1641512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7AB46DF0-D137-D7CA-85FD-094E5AF2148C}"/>
                  </a:ext>
                </a:extLst>
              </p:cNvPr>
              <p:cNvSpPr/>
              <p:nvPr/>
            </p:nvSpPr>
            <p:spPr>
              <a:xfrm rot="2700000">
                <a:off x="1854200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Graphic 53" descr="Camera with solid fill">
                <a:extLst>
                  <a:ext uri="{FF2B5EF4-FFF2-40B4-BE49-F238E27FC236}">
                    <a16:creationId xmlns:a16="http://schemas.microsoft.com/office/drawing/2014/main" id="{A9FBB6AF-915A-6F65-6779-9E512E7CCB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354916" y="2385240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A5013E1-9C58-56E0-A34B-9F3A139289D5}"/>
                </a:ext>
              </a:extLst>
            </p:cNvPr>
            <p:cNvGrpSpPr/>
            <p:nvPr/>
          </p:nvGrpSpPr>
          <p:grpSpPr>
            <a:xfrm>
              <a:off x="1854200" y="1884524"/>
              <a:ext cx="1641512" cy="1641512"/>
              <a:chOff x="1854200" y="1884524"/>
              <a:chExt cx="1641512" cy="164151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796B4CCE-BE60-F1AF-9745-256265BAF393}"/>
                  </a:ext>
                </a:extLst>
              </p:cNvPr>
              <p:cNvSpPr/>
              <p:nvPr/>
            </p:nvSpPr>
            <p:spPr>
              <a:xfrm rot="2700000">
                <a:off x="1854200" y="1884524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Graphic 24" descr="Camera with solid fill">
                <a:extLst>
                  <a:ext uri="{FF2B5EF4-FFF2-40B4-BE49-F238E27FC236}">
                    <a16:creationId xmlns:a16="http://schemas.microsoft.com/office/drawing/2014/main" id="{0D571BFD-F6EC-104A-3245-CFBD8AF775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2354916" y="2385240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5CFDB6E-B5DE-B876-EB3B-DCF038E549A6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C3F5A1-05EC-67B2-36DC-ADC304A478A6}"/>
                </a:ext>
              </a:extLst>
            </p:cNvPr>
            <p:cNvGrpSpPr/>
            <p:nvPr/>
          </p:nvGrpSpPr>
          <p:grpSpPr>
            <a:xfrm>
              <a:off x="7327871" y="1884524"/>
              <a:ext cx="1641512" cy="1641512"/>
              <a:chOff x="7327871" y="1884524"/>
              <a:chExt cx="1641512" cy="164151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C8D6EE05-F2FC-BE9D-9DF8-8859FED5A372}"/>
                  </a:ext>
                </a:extLst>
              </p:cNvPr>
              <p:cNvSpPr/>
              <p:nvPr/>
            </p:nvSpPr>
            <p:spPr>
              <a:xfrm rot="2700000">
                <a:off x="7327871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5" name="Graphic 54" descr="Customer review with solid fill">
                <a:extLst>
                  <a:ext uri="{FF2B5EF4-FFF2-40B4-BE49-F238E27FC236}">
                    <a16:creationId xmlns:a16="http://schemas.microsoft.com/office/drawing/2014/main" id="{C7925301-D5CF-2547-E1F4-08BB4410A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7828587" y="2385240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82477D0-8252-B3B4-FA41-37067EA0C8C0}"/>
                </a:ext>
              </a:extLst>
            </p:cNvPr>
            <p:cNvGrpSpPr/>
            <p:nvPr/>
          </p:nvGrpSpPr>
          <p:grpSpPr>
            <a:xfrm>
              <a:off x="7327871" y="1884524"/>
              <a:ext cx="1641512" cy="1641512"/>
              <a:chOff x="7327871" y="1884524"/>
              <a:chExt cx="1641512" cy="164151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43A1101-2487-687F-7B6D-7BB4440F7D49}"/>
                  </a:ext>
                </a:extLst>
              </p:cNvPr>
              <p:cNvSpPr/>
              <p:nvPr/>
            </p:nvSpPr>
            <p:spPr>
              <a:xfrm rot="2700000">
                <a:off x="7327871" y="1884524"/>
                <a:ext cx="1641512" cy="1641512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Customer review with solid fill">
                <a:extLst>
                  <a:ext uri="{FF2B5EF4-FFF2-40B4-BE49-F238E27FC236}">
                    <a16:creationId xmlns:a16="http://schemas.microsoft.com/office/drawing/2014/main" id="{6FDFF312-555A-A885-AA34-53E27FD53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7828587" y="2385240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39D4616-D069-1D76-C6C2-84D0DCA3BB3D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3E4A23E-C17A-E6FA-4902-A98EE1EA3C0C}"/>
                </a:ext>
              </a:extLst>
            </p:cNvPr>
            <p:cNvGrpSpPr/>
            <p:nvPr/>
          </p:nvGrpSpPr>
          <p:grpSpPr>
            <a:xfrm>
              <a:off x="3222618" y="3331966"/>
              <a:ext cx="1641512" cy="1641512"/>
              <a:chOff x="3222618" y="3331966"/>
              <a:chExt cx="1641512" cy="1641512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C5F5226-AAFE-C9FA-B394-600F93BA4046}"/>
                  </a:ext>
                </a:extLst>
              </p:cNvPr>
              <p:cNvSpPr/>
              <p:nvPr/>
            </p:nvSpPr>
            <p:spPr>
              <a:xfrm rot="2700000">
                <a:off x="3222618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Dollar with solid fill">
                <a:extLst>
                  <a:ext uri="{FF2B5EF4-FFF2-40B4-BE49-F238E27FC236}">
                    <a16:creationId xmlns:a16="http://schemas.microsoft.com/office/drawing/2014/main" id="{FF4BC17D-76C7-A34F-9711-3809FE4A82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723334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D37332C-050E-799A-D6EC-D89C8BF0A9FC}"/>
                </a:ext>
              </a:extLst>
            </p:cNvPr>
            <p:cNvGrpSpPr/>
            <p:nvPr/>
          </p:nvGrpSpPr>
          <p:grpSpPr>
            <a:xfrm>
              <a:off x="3222618" y="3331966"/>
              <a:ext cx="1641512" cy="1641512"/>
              <a:chOff x="3222618" y="3331966"/>
              <a:chExt cx="1641512" cy="164151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1DF9E82E-F312-2CDE-B555-FC711B2E97FC}"/>
                  </a:ext>
                </a:extLst>
              </p:cNvPr>
              <p:cNvSpPr/>
              <p:nvPr/>
            </p:nvSpPr>
            <p:spPr>
              <a:xfrm rot="2700000">
                <a:off x="3222618" y="3331966"/>
                <a:ext cx="1641512" cy="1641512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Dollar with solid fill">
                <a:extLst>
                  <a:ext uri="{FF2B5EF4-FFF2-40B4-BE49-F238E27FC236}">
                    <a16:creationId xmlns:a16="http://schemas.microsoft.com/office/drawing/2014/main" id="{AEADD64C-BFD6-5747-3835-3D3D9180F2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3723334" y="3832682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877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0AD62-EBC5-393D-2DB3-B4D1973E5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AB0BFF5-9212-0BF5-9319-6194F4270CD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049446-7D3E-F9CE-1B9A-CCC02D1029D9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3C8D443-7AA1-4229-DE8E-A765B5D8B4B0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1334ACC-1451-2386-C1D9-8D590AFE574C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C8CBAF-9E85-7566-6902-61DD198BB082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770AAE-1866-C2EB-BDBD-194AEC964957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EFD3C8-0911-F428-F64F-26681952C75A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EBC27AA-4E01-7217-0FF1-382C718EC661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8D60DD-C92B-61DF-8F59-1AF6A6FEE464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5342013" y="3353724"/>
            <a:chExt cx="1273399" cy="12733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B9B5B2-25A6-99BC-79E5-E9BEA6E45290}"/>
                </a:ext>
              </a:extLst>
            </p:cNvPr>
            <p:cNvGrpSpPr/>
            <p:nvPr/>
          </p:nvGrpSpPr>
          <p:grpSpPr>
            <a:xfrm>
              <a:off x="5342013" y="3353724"/>
              <a:ext cx="1273399" cy="1273399"/>
              <a:chOff x="4935613" y="3353725"/>
              <a:chExt cx="1273399" cy="1273399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0170B72-46A3-C58F-F36C-61A60DBC7965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7" name="Graphic 106" descr="Bank with solid fill">
                <a:extLst>
                  <a:ext uri="{FF2B5EF4-FFF2-40B4-BE49-F238E27FC236}">
                    <a16:creationId xmlns:a16="http://schemas.microsoft.com/office/drawing/2014/main" id="{7E595402-6CE6-63B9-9D08-6A225C618A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1121251-0401-F8E5-DB59-FD38685B1AC3}"/>
                </a:ext>
              </a:extLst>
            </p:cNvPr>
            <p:cNvGrpSpPr/>
            <p:nvPr/>
          </p:nvGrpSpPr>
          <p:grpSpPr>
            <a:xfrm>
              <a:off x="5342013" y="3353724"/>
              <a:ext cx="1273399" cy="1273399"/>
              <a:chOff x="4935613" y="3353725"/>
              <a:chExt cx="1273399" cy="1273399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5381B32-DD55-10C9-CC81-798212B1473A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Graphic 16" descr="Bank with solid fill">
                <a:extLst>
                  <a:ext uri="{FF2B5EF4-FFF2-40B4-BE49-F238E27FC236}">
                    <a16:creationId xmlns:a16="http://schemas.microsoft.com/office/drawing/2014/main" id="{2F1DD430-3F52-6300-B005-CBE99EAA38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E76E89-6413-9A9A-D05A-AC41ED79D350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4294639" y="2230875"/>
            <a:chExt cx="1273399" cy="127339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99C4BB5-534D-1CE9-349A-A92C404BA93A}"/>
                </a:ext>
              </a:extLst>
            </p:cNvPr>
            <p:cNvGrpSpPr/>
            <p:nvPr/>
          </p:nvGrpSpPr>
          <p:grpSpPr>
            <a:xfrm>
              <a:off x="4294639" y="2230875"/>
              <a:ext cx="1273399" cy="1273399"/>
              <a:chOff x="3888239" y="2230876"/>
              <a:chExt cx="1273399" cy="1273399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49B4DFA-1AFC-CFDE-E797-ED5C111454C9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9" name="Graphic 108" descr="Binoculars with solid fill">
                <a:extLst>
                  <a:ext uri="{FF2B5EF4-FFF2-40B4-BE49-F238E27FC236}">
                    <a16:creationId xmlns:a16="http://schemas.microsoft.com/office/drawing/2014/main" id="{4525F51E-9573-B89B-9D5A-D52FF0808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9A7D02E-978B-4346-08F3-76C6B83F6503}"/>
                </a:ext>
              </a:extLst>
            </p:cNvPr>
            <p:cNvGrpSpPr/>
            <p:nvPr/>
          </p:nvGrpSpPr>
          <p:grpSpPr>
            <a:xfrm>
              <a:off x="4294639" y="2230875"/>
              <a:ext cx="1273399" cy="1273399"/>
              <a:chOff x="3888239" y="2230876"/>
              <a:chExt cx="1273399" cy="1273399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4EF350F2-B32E-725D-EEBA-0069E85BE3B2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Graphic 20" descr="Binoculars with solid fill">
                <a:extLst>
                  <a:ext uri="{FF2B5EF4-FFF2-40B4-BE49-F238E27FC236}">
                    <a16:creationId xmlns:a16="http://schemas.microsoft.com/office/drawing/2014/main" id="{33480D59-2EFA-5A39-03DC-F86E342746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EA2E1F-51A0-1291-A016-640564DECC3A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436760" y="3353724"/>
            <a:chExt cx="1273399" cy="127339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FC4B807-956B-4CA7-740A-CDF660028AAC}"/>
                </a:ext>
              </a:extLst>
            </p:cNvPr>
            <p:cNvGrpSpPr/>
            <p:nvPr/>
          </p:nvGrpSpPr>
          <p:grpSpPr>
            <a:xfrm>
              <a:off x="7436760" y="3353724"/>
              <a:ext cx="1273399" cy="1273399"/>
              <a:chOff x="7030360" y="3353725"/>
              <a:chExt cx="1273399" cy="1273399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37246A29-3139-DABC-7381-BE84C2E91701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3" name="Graphic 112" descr="Calligraphy Pen with solid fill">
                <a:extLst>
                  <a:ext uri="{FF2B5EF4-FFF2-40B4-BE49-F238E27FC236}">
                    <a16:creationId xmlns:a16="http://schemas.microsoft.com/office/drawing/2014/main" id="{89F62F34-CD0F-ED80-ED8E-D7BB442E6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F5DD3D9-4B86-9731-0320-C14209B67F39}"/>
                </a:ext>
              </a:extLst>
            </p:cNvPr>
            <p:cNvGrpSpPr/>
            <p:nvPr/>
          </p:nvGrpSpPr>
          <p:grpSpPr>
            <a:xfrm>
              <a:off x="7436760" y="3353724"/>
              <a:ext cx="1273399" cy="1273399"/>
              <a:chOff x="7030360" y="3353725"/>
              <a:chExt cx="1273399" cy="1273399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6E88CF76-0599-3E31-DC4B-08BDAC5F42EE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Graphic 24" descr="Calligraphy Pen with solid fill">
                <a:extLst>
                  <a:ext uri="{FF2B5EF4-FFF2-40B4-BE49-F238E27FC236}">
                    <a16:creationId xmlns:a16="http://schemas.microsoft.com/office/drawing/2014/main" id="{CBFF2720-5BBD-653F-BFA7-77937219A2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E59738-979C-D2F1-8847-C5A3B6B3A621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2199892" y="2230875"/>
            <a:chExt cx="1273399" cy="12733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D11FAF9-1E1E-0EB1-684C-9F42182710A1}"/>
                </a:ext>
              </a:extLst>
            </p:cNvPr>
            <p:cNvGrpSpPr/>
            <p:nvPr/>
          </p:nvGrpSpPr>
          <p:grpSpPr>
            <a:xfrm>
              <a:off x="2199892" y="2230875"/>
              <a:ext cx="1273399" cy="1273399"/>
              <a:chOff x="1793492" y="2230876"/>
              <a:chExt cx="1273399" cy="1273399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41AC8166-7A2E-D102-5B7F-72AB668FFA16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5" name="Graphic 114" descr="Camera with solid fill">
                <a:extLst>
                  <a:ext uri="{FF2B5EF4-FFF2-40B4-BE49-F238E27FC236}">
                    <a16:creationId xmlns:a16="http://schemas.microsoft.com/office/drawing/2014/main" id="{6B718FB2-9BF1-70B5-7F2D-02E0E1969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6F310B4-42CE-F5B7-7D38-2B27527D0AF0}"/>
                </a:ext>
              </a:extLst>
            </p:cNvPr>
            <p:cNvGrpSpPr/>
            <p:nvPr/>
          </p:nvGrpSpPr>
          <p:grpSpPr>
            <a:xfrm>
              <a:off x="2199892" y="2230875"/>
              <a:ext cx="1273399" cy="1273399"/>
              <a:chOff x="1793492" y="2230876"/>
              <a:chExt cx="1273399" cy="1273399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133E29E-852E-41A1-2B31-94336AE2CBD9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Camera with solid fill">
                <a:extLst>
                  <a:ext uri="{FF2B5EF4-FFF2-40B4-BE49-F238E27FC236}">
                    <a16:creationId xmlns:a16="http://schemas.microsoft.com/office/drawing/2014/main" id="{7BA2CABE-E578-6087-54FE-A4D15F8648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7E13A2-A468-E006-7AE9-88333637C041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6389387" y="2230875"/>
            <a:chExt cx="1273399" cy="12733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A625FAB-4E94-E3C2-4936-D29DE41EF7A7}"/>
                </a:ext>
              </a:extLst>
            </p:cNvPr>
            <p:cNvGrpSpPr/>
            <p:nvPr/>
          </p:nvGrpSpPr>
          <p:grpSpPr>
            <a:xfrm>
              <a:off x="6389387" y="2230875"/>
              <a:ext cx="1273399" cy="1273399"/>
              <a:chOff x="5982987" y="2230876"/>
              <a:chExt cx="1273399" cy="1273399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8D4BF808-A8DC-2FD5-D3B4-30113916C0DA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1" name="Graphic 120" descr="Customer review with solid fill">
                <a:extLst>
                  <a:ext uri="{FF2B5EF4-FFF2-40B4-BE49-F238E27FC236}">
                    <a16:creationId xmlns:a16="http://schemas.microsoft.com/office/drawing/2014/main" id="{23AE11DB-056F-8E74-6847-FA1CAC32FD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B3B6ED1-7887-0BE5-7919-796323F49C76}"/>
                </a:ext>
              </a:extLst>
            </p:cNvPr>
            <p:cNvGrpSpPr/>
            <p:nvPr/>
          </p:nvGrpSpPr>
          <p:grpSpPr>
            <a:xfrm>
              <a:off x="6389387" y="2230875"/>
              <a:ext cx="1273399" cy="1273399"/>
              <a:chOff x="5982987" y="2230876"/>
              <a:chExt cx="1273399" cy="127339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3B08A03C-D632-28DE-D3E8-7F4E3EC1C52A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Customer review with solid fill">
                <a:extLst>
                  <a:ext uri="{FF2B5EF4-FFF2-40B4-BE49-F238E27FC236}">
                    <a16:creationId xmlns:a16="http://schemas.microsoft.com/office/drawing/2014/main" id="{B0456C0D-80AE-38F9-7989-76FD854CE5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3A44EBB-7A17-E694-E0FF-E15770AEF968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3247266" y="3353724"/>
            <a:chExt cx="1273399" cy="127339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7F90456-EA61-0D1C-E6C7-FC4DCF2BF59A}"/>
                </a:ext>
              </a:extLst>
            </p:cNvPr>
            <p:cNvGrpSpPr/>
            <p:nvPr/>
          </p:nvGrpSpPr>
          <p:grpSpPr>
            <a:xfrm>
              <a:off x="3247266" y="3353724"/>
              <a:ext cx="1273399" cy="1273399"/>
              <a:chOff x="2840866" y="3353725"/>
              <a:chExt cx="1273399" cy="127339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AE04501-8BA6-05C2-3106-AA3B76D24F75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3" name="Graphic 122" descr="Dollar with solid fill">
                <a:extLst>
                  <a:ext uri="{FF2B5EF4-FFF2-40B4-BE49-F238E27FC236}">
                    <a16:creationId xmlns:a16="http://schemas.microsoft.com/office/drawing/2014/main" id="{C373908A-978F-46E0-1408-4E367748A2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E21193B-7A64-61C2-9B68-EFF6B72F4A00}"/>
                </a:ext>
              </a:extLst>
            </p:cNvPr>
            <p:cNvGrpSpPr/>
            <p:nvPr/>
          </p:nvGrpSpPr>
          <p:grpSpPr>
            <a:xfrm>
              <a:off x="3247266" y="3353724"/>
              <a:ext cx="1273399" cy="1273399"/>
              <a:chOff x="2840866" y="3353725"/>
              <a:chExt cx="1273399" cy="1273399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C3F68D0F-A6BA-B890-A658-B019E4624690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Graphic 33" descr="Dollar with solid fill">
                <a:extLst>
                  <a:ext uri="{FF2B5EF4-FFF2-40B4-BE49-F238E27FC236}">
                    <a16:creationId xmlns:a16="http://schemas.microsoft.com/office/drawing/2014/main" id="{6E99D765-FB74-814E-61A9-DB4614C4B2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EFA5FDC-D21C-146E-D642-40B1D8516F71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484134" y="2230875"/>
            <a:chExt cx="1273399" cy="127339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4C2CB4-5B14-4BAE-E152-604810BE57E8}"/>
                </a:ext>
              </a:extLst>
            </p:cNvPr>
            <p:cNvGrpSpPr/>
            <p:nvPr/>
          </p:nvGrpSpPr>
          <p:grpSpPr>
            <a:xfrm>
              <a:off x="8484134" y="2230875"/>
              <a:ext cx="1273399" cy="1273399"/>
              <a:chOff x="8077734" y="2230876"/>
              <a:chExt cx="1273399" cy="1273399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D6238CED-C31B-3989-203B-E524D361D871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5" name="Graphic 124" descr="Double Tap Gesture with solid fill">
                <a:extLst>
                  <a:ext uri="{FF2B5EF4-FFF2-40B4-BE49-F238E27FC236}">
                    <a16:creationId xmlns:a16="http://schemas.microsoft.com/office/drawing/2014/main" id="{6BAA1A91-537B-0658-266C-26440AD2BE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260478E-1E08-2E28-B746-8F5C702BEC0D}"/>
                </a:ext>
              </a:extLst>
            </p:cNvPr>
            <p:cNvGrpSpPr/>
            <p:nvPr/>
          </p:nvGrpSpPr>
          <p:grpSpPr>
            <a:xfrm>
              <a:off x="8484134" y="2230875"/>
              <a:ext cx="1273399" cy="1273399"/>
              <a:chOff x="8077734" y="2230876"/>
              <a:chExt cx="1273399" cy="1273399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36FBAA16-2AF0-97D9-1C8C-2391D61577A9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Graphic 37" descr="Double Tap Gesture with solid fill">
                <a:extLst>
                  <a:ext uri="{FF2B5EF4-FFF2-40B4-BE49-F238E27FC236}">
                    <a16:creationId xmlns:a16="http://schemas.microsoft.com/office/drawing/2014/main" id="{977574C1-1223-D556-4E8E-5100089DC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5971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C8A65-40FE-6B89-F266-44A48C95A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D05EBD-EFCD-D3A3-2392-C88B4E9E57A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86353D-44AE-2B4F-5AE9-3580DE83F40E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9E902E-C83F-E1DE-6E39-549D5D51B355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2CB8F3-E961-FD6F-4F69-BB0C67BD3D90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F147CD-C4CB-6B00-1091-0563E76FD05D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D349B8-D1D5-649C-AF1B-16FDE5ECFC1B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1581BA-742D-71B7-BD7A-3F28402EBA71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F50FA65-04CE-4752-6E07-EEA95DACFD6A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3854022-3CDC-0A13-DC1C-29E5E3373C7C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2BAC2AD-1CD9-2C58-B504-ACBB602EFC59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9F3FC80-6000-76BE-86FD-8FD437F21968}"/>
                </a:ext>
              </a:extLst>
            </p:cNvPr>
            <p:cNvGrpSpPr/>
            <p:nvPr/>
          </p:nvGrpSpPr>
          <p:grpSpPr>
            <a:xfrm>
              <a:off x="9125109" y="3353725"/>
              <a:ext cx="1273399" cy="1273399"/>
              <a:chOff x="9125109" y="3353725"/>
              <a:chExt cx="1273399" cy="1273399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B9059B54-5C4A-FC2D-E3A1-F838CB15AFCC}"/>
                  </a:ext>
                </a:extLst>
              </p:cNvPr>
              <p:cNvSpPr/>
              <p:nvPr/>
            </p:nvSpPr>
            <p:spPr>
              <a:xfrm rot="2700000">
                <a:off x="9125109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1" name="Graphic 100" descr="Single gear with solid fill">
                <a:extLst>
                  <a:ext uri="{FF2B5EF4-FFF2-40B4-BE49-F238E27FC236}">
                    <a16:creationId xmlns:a16="http://schemas.microsoft.com/office/drawing/2014/main" id="{30B52305-6A6E-05DF-94F9-31FED1D44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1768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CBB95AB-4B96-B66D-E86B-7E98A5AA3079}"/>
                </a:ext>
              </a:extLst>
            </p:cNvPr>
            <p:cNvGrpSpPr/>
            <p:nvPr/>
          </p:nvGrpSpPr>
          <p:grpSpPr>
            <a:xfrm>
              <a:off x="9125109" y="3353725"/>
              <a:ext cx="1273399" cy="1273399"/>
              <a:chOff x="9125109" y="3353725"/>
              <a:chExt cx="1273399" cy="1273399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6AE8075A-56A3-E1B6-568F-665F9B153027}"/>
                  </a:ext>
                </a:extLst>
              </p:cNvPr>
              <p:cNvSpPr/>
              <p:nvPr/>
            </p:nvSpPr>
            <p:spPr>
              <a:xfrm rot="2700000">
                <a:off x="9125109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Graphic 18" descr="Single gear with solid fill">
                <a:extLst>
                  <a:ext uri="{FF2B5EF4-FFF2-40B4-BE49-F238E27FC236}">
                    <a16:creationId xmlns:a16="http://schemas.microsoft.com/office/drawing/2014/main" id="{C766E63C-DDE6-C966-26D9-03B44D9989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1768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170735-A1E9-5B8C-1275-7EF96177D3AD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178AE51-C615-6774-FD94-59543077C383}"/>
                </a:ext>
              </a:extLst>
            </p:cNvPr>
            <p:cNvGrpSpPr/>
            <p:nvPr/>
          </p:nvGrpSpPr>
          <p:grpSpPr>
            <a:xfrm>
              <a:off x="4935613" y="3353725"/>
              <a:ext cx="1273399" cy="1273399"/>
              <a:chOff x="4935613" y="3353725"/>
              <a:chExt cx="1273399" cy="1273399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9B8B6FB8-84CB-F443-C4DA-2B016ABA78C8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7" name="Graphic 106" descr="Bank with solid fill">
                <a:extLst>
                  <a:ext uri="{FF2B5EF4-FFF2-40B4-BE49-F238E27FC236}">
                    <a16:creationId xmlns:a16="http://schemas.microsoft.com/office/drawing/2014/main" id="{F416F1A7-B047-B01F-B1BF-8F38FC7C2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D2C90A-3498-F2CD-44D9-91E47A19B60C}"/>
                </a:ext>
              </a:extLst>
            </p:cNvPr>
            <p:cNvGrpSpPr/>
            <p:nvPr/>
          </p:nvGrpSpPr>
          <p:grpSpPr>
            <a:xfrm>
              <a:off x="4935613" y="3353725"/>
              <a:ext cx="1273399" cy="1273399"/>
              <a:chOff x="4935613" y="3353725"/>
              <a:chExt cx="1273399" cy="1273399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0C552931-B98C-DF0E-E1AC-DAC95BD9CBB1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4" name="Graphic 23" descr="Bank with solid fill">
                <a:extLst>
                  <a:ext uri="{FF2B5EF4-FFF2-40B4-BE49-F238E27FC236}">
                    <a16:creationId xmlns:a16="http://schemas.microsoft.com/office/drawing/2014/main" id="{AD2551ED-2A47-4975-4A31-EF3E880610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ABFAC55-30B6-97FE-5433-80B7A7453EA4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5575B38-82BF-667E-9EF6-57DB6C610131}"/>
                </a:ext>
              </a:extLst>
            </p:cNvPr>
            <p:cNvGrpSpPr/>
            <p:nvPr/>
          </p:nvGrpSpPr>
          <p:grpSpPr>
            <a:xfrm>
              <a:off x="3888239" y="2230876"/>
              <a:ext cx="1273399" cy="1273399"/>
              <a:chOff x="3888239" y="2230876"/>
              <a:chExt cx="1273399" cy="1273399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D5A9039D-A328-98AA-94D6-AE327814F194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9" name="Graphic 108" descr="Binoculars with solid fill">
                <a:extLst>
                  <a:ext uri="{FF2B5EF4-FFF2-40B4-BE49-F238E27FC236}">
                    <a16:creationId xmlns:a16="http://schemas.microsoft.com/office/drawing/2014/main" id="{2A58B862-AD3B-4DFD-45FA-3051D8E0E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E654715-84AD-A36D-2D4B-B4673F43FB20}"/>
                </a:ext>
              </a:extLst>
            </p:cNvPr>
            <p:cNvGrpSpPr/>
            <p:nvPr/>
          </p:nvGrpSpPr>
          <p:grpSpPr>
            <a:xfrm>
              <a:off x="3888239" y="2230876"/>
              <a:ext cx="1273399" cy="1273399"/>
              <a:chOff x="3888239" y="2230876"/>
              <a:chExt cx="1273399" cy="1273399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3CB8B33-EB01-908F-BA21-9D6EA0084010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Binoculars with solid fill">
                <a:extLst>
                  <a:ext uri="{FF2B5EF4-FFF2-40B4-BE49-F238E27FC236}">
                    <a16:creationId xmlns:a16="http://schemas.microsoft.com/office/drawing/2014/main" id="{AD9EA3E4-FFC9-AE66-04EB-F124A69179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47A45DD-21E8-13A2-68B7-DC82C0118842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25D9E06-0C10-A60F-1970-3F9E7821DF88}"/>
                </a:ext>
              </a:extLst>
            </p:cNvPr>
            <p:cNvGrpSpPr/>
            <p:nvPr/>
          </p:nvGrpSpPr>
          <p:grpSpPr>
            <a:xfrm>
              <a:off x="7030360" y="3353725"/>
              <a:ext cx="1273399" cy="1273399"/>
              <a:chOff x="7030360" y="3353725"/>
              <a:chExt cx="1273399" cy="1273399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00167A18-37D3-11D0-F12F-F1A49FA2008C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3" name="Graphic 112" descr="Calligraphy Pen with solid fill">
                <a:extLst>
                  <a:ext uri="{FF2B5EF4-FFF2-40B4-BE49-F238E27FC236}">
                    <a16:creationId xmlns:a16="http://schemas.microsoft.com/office/drawing/2014/main" id="{446D9E37-18A0-2390-7F69-0B8D26925C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D0EA69C-9528-4315-FD36-884299CFE2ED}"/>
                </a:ext>
              </a:extLst>
            </p:cNvPr>
            <p:cNvGrpSpPr/>
            <p:nvPr/>
          </p:nvGrpSpPr>
          <p:grpSpPr>
            <a:xfrm>
              <a:off x="7030360" y="3353725"/>
              <a:ext cx="1273399" cy="1273399"/>
              <a:chOff x="7030360" y="3353725"/>
              <a:chExt cx="1273399" cy="127339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F6C1F8FB-A59B-F4DC-2C13-44028A615FF5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Calligraphy Pen with solid fill">
                <a:extLst>
                  <a:ext uri="{FF2B5EF4-FFF2-40B4-BE49-F238E27FC236}">
                    <a16:creationId xmlns:a16="http://schemas.microsoft.com/office/drawing/2014/main" id="{5990CF97-8DBD-A93B-A3FC-4C17475A5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9D4000-F80D-CD27-5ACF-BCCDB1563F76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1E48AEE-53FC-C5F4-7BC7-B1AEE838EF8A}"/>
                </a:ext>
              </a:extLst>
            </p:cNvPr>
            <p:cNvGrpSpPr/>
            <p:nvPr/>
          </p:nvGrpSpPr>
          <p:grpSpPr>
            <a:xfrm>
              <a:off x="1793492" y="2230876"/>
              <a:ext cx="1273399" cy="1273399"/>
              <a:chOff x="1793492" y="2230876"/>
              <a:chExt cx="1273399" cy="1273399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053C915A-0587-6580-4D78-3344737DF1C4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5" name="Graphic 114" descr="Camera with solid fill">
                <a:extLst>
                  <a:ext uri="{FF2B5EF4-FFF2-40B4-BE49-F238E27FC236}">
                    <a16:creationId xmlns:a16="http://schemas.microsoft.com/office/drawing/2014/main" id="{8489EADC-31A4-A3ED-3A37-E2F84DD4A9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DDF6745-EF9A-A9FA-5179-E8D57A4490BB}"/>
                </a:ext>
              </a:extLst>
            </p:cNvPr>
            <p:cNvGrpSpPr/>
            <p:nvPr/>
          </p:nvGrpSpPr>
          <p:grpSpPr>
            <a:xfrm>
              <a:off x="1793492" y="2230876"/>
              <a:ext cx="1273399" cy="1273399"/>
              <a:chOff x="1793492" y="2230876"/>
              <a:chExt cx="1273399" cy="1273399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C7066651-AF8C-6FEC-E4D1-6877A5D75938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Graphic 33" descr="Camera with solid fill">
                <a:extLst>
                  <a:ext uri="{FF2B5EF4-FFF2-40B4-BE49-F238E27FC236}">
                    <a16:creationId xmlns:a16="http://schemas.microsoft.com/office/drawing/2014/main" id="{2E816F05-3CDE-231A-5505-4707AF952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AC97431-E0CD-4064-A281-BF24C671E26E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9E5344C-8544-3A20-C44D-26E6F7223B64}"/>
                </a:ext>
              </a:extLst>
            </p:cNvPr>
            <p:cNvGrpSpPr/>
            <p:nvPr/>
          </p:nvGrpSpPr>
          <p:grpSpPr>
            <a:xfrm>
              <a:off x="5982987" y="2230876"/>
              <a:ext cx="1273399" cy="1273399"/>
              <a:chOff x="5982987" y="2230876"/>
              <a:chExt cx="1273399" cy="1273399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BBC1C66E-A15A-E37D-E3A8-69511A08A228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1" name="Graphic 120" descr="Customer review with solid fill">
                <a:extLst>
                  <a:ext uri="{FF2B5EF4-FFF2-40B4-BE49-F238E27FC236}">
                    <a16:creationId xmlns:a16="http://schemas.microsoft.com/office/drawing/2014/main" id="{615D6534-05D5-0FCE-C3AA-24505D49F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D8DFDDA-3E07-FB28-E3EA-1ECD252D7055}"/>
                </a:ext>
              </a:extLst>
            </p:cNvPr>
            <p:cNvGrpSpPr/>
            <p:nvPr/>
          </p:nvGrpSpPr>
          <p:grpSpPr>
            <a:xfrm>
              <a:off x="5982987" y="2230876"/>
              <a:ext cx="1273399" cy="1273399"/>
              <a:chOff x="5982987" y="2230876"/>
              <a:chExt cx="1273399" cy="1273399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CA4086B0-0A1D-9B57-D2E4-AF5CF64F1FF5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Graphic 37" descr="Customer review with solid fill">
                <a:extLst>
                  <a:ext uri="{FF2B5EF4-FFF2-40B4-BE49-F238E27FC236}">
                    <a16:creationId xmlns:a16="http://schemas.microsoft.com/office/drawing/2014/main" id="{FA6C8580-010D-A71C-97AE-70764AB8BB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88261D1-3C28-C4B3-7999-925B9EF64A8E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0B4DA44-C5E9-B821-C9DF-FB7AB8BC640F}"/>
                </a:ext>
              </a:extLst>
            </p:cNvPr>
            <p:cNvGrpSpPr/>
            <p:nvPr/>
          </p:nvGrpSpPr>
          <p:grpSpPr>
            <a:xfrm>
              <a:off x="2840866" y="3353725"/>
              <a:ext cx="1273399" cy="1273399"/>
              <a:chOff x="2840866" y="3353725"/>
              <a:chExt cx="1273399" cy="127339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5EFE217-1B2D-8380-42FE-64EFD905E93B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3" name="Graphic 122" descr="Dollar with solid fill">
                <a:extLst>
                  <a:ext uri="{FF2B5EF4-FFF2-40B4-BE49-F238E27FC236}">
                    <a16:creationId xmlns:a16="http://schemas.microsoft.com/office/drawing/2014/main" id="{81D4F0BE-5268-0404-EC22-A815802850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7AC29F1-1185-BBF8-6BBE-FBE3B3AB555E}"/>
                </a:ext>
              </a:extLst>
            </p:cNvPr>
            <p:cNvGrpSpPr/>
            <p:nvPr/>
          </p:nvGrpSpPr>
          <p:grpSpPr>
            <a:xfrm>
              <a:off x="2840866" y="3353725"/>
              <a:ext cx="1273399" cy="1273399"/>
              <a:chOff x="2840866" y="3353725"/>
              <a:chExt cx="1273399" cy="1273399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AC374EA1-2CA6-E798-FB50-B9948E110990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67890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Graphic 41" descr="Dollar with solid fill">
                <a:extLst>
                  <a:ext uri="{FF2B5EF4-FFF2-40B4-BE49-F238E27FC236}">
                    <a16:creationId xmlns:a16="http://schemas.microsoft.com/office/drawing/2014/main" id="{E2E7FB9E-9953-223F-7225-5CC10E2560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967714F-DAD0-7910-826D-23E083FF82DB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5DFB995-DBC0-E990-6FD1-0EA93FA8546B}"/>
                </a:ext>
              </a:extLst>
            </p:cNvPr>
            <p:cNvGrpSpPr/>
            <p:nvPr/>
          </p:nvGrpSpPr>
          <p:grpSpPr>
            <a:xfrm>
              <a:off x="8077734" y="2230876"/>
              <a:ext cx="1273399" cy="1273399"/>
              <a:chOff x="8077734" y="2230876"/>
              <a:chExt cx="1273399" cy="1273399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86EB498C-DD9E-EC10-CDFC-A958F041C19F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5" name="Graphic 124" descr="Double Tap Gesture with solid fill">
                <a:extLst>
                  <a:ext uri="{FF2B5EF4-FFF2-40B4-BE49-F238E27FC236}">
                    <a16:creationId xmlns:a16="http://schemas.microsoft.com/office/drawing/2014/main" id="{E420C645-25B6-A9A9-90EB-1AFA70942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E34EF79-972E-15F6-E9CA-486262C5D25E}"/>
                </a:ext>
              </a:extLst>
            </p:cNvPr>
            <p:cNvGrpSpPr/>
            <p:nvPr/>
          </p:nvGrpSpPr>
          <p:grpSpPr>
            <a:xfrm>
              <a:off x="8077734" y="2230876"/>
              <a:ext cx="1273399" cy="1273399"/>
              <a:chOff x="8077734" y="2230876"/>
              <a:chExt cx="1273399" cy="1273399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D16171F0-6BDA-5DC5-08A3-F338CA41E300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B1F4F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7" name="Graphic 46" descr="Double Tap Gesture with solid fill">
                <a:extLst>
                  <a:ext uri="{FF2B5EF4-FFF2-40B4-BE49-F238E27FC236}">
                    <a16:creationId xmlns:a16="http://schemas.microsoft.com/office/drawing/2014/main" id="{E627A95D-78D5-7343-464A-AAD5E2FB36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5359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AA331-51F3-F62B-7F52-702E3392B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1DB4D22-F036-1B64-E7F8-3415CBA0313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211D5BA-F3BC-DAE8-12F5-AB0BEB28661D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DA86BD1-1FCA-F3DE-96FE-32EE12D76B6B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100FAD9-B759-A0F9-D303-BADB93F9D3BD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51751B6-1DC6-4F31-FF45-CCD327CC6170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rgbClr val="3A3A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779149B4-1C44-CB4A-D495-9BB63E052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9555CA8-70D8-D45F-1D93-A6FB8FAED60B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8D22141-2A6C-40F6-52C4-F4CEAFD2E22D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C4FB4CE2-32A7-797F-B753-FE8845603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52029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F0C419-CD84-740A-D2DB-980E284C5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83BA8B9-FD76-5436-B17F-F472F7D29C5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B89978-A921-B34E-08C7-F06A5A9A55FF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53D1CEC-399E-7B06-7638-9557E88A3ED2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E3F61E2-F5CF-FD19-A5D2-798F6D639330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6D8F6E9-C528-81CD-997D-FA34F09531BA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Employee badge with solid fill">
              <a:extLst>
                <a:ext uri="{FF2B5EF4-FFF2-40B4-BE49-F238E27FC236}">
                  <a16:creationId xmlns:a16="http://schemas.microsoft.com/office/drawing/2014/main" id="{ABA4A0A9-04DF-A00B-69BB-5FBD1F350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B2E942B-D8DC-A559-E46B-5C8446E2656E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069176E-E33D-2B29-685D-BA7567D3ACAD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E9713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Address Book with solid fill">
              <a:extLst>
                <a:ext uri="{FF2B5EF4-FFF2-40B4-BE49-F238E27FC236}">
                  <a16:creationId xmlns:a16="http://schemas.microsoft.com/office/drawing/2014/main" id="{738E4FB8-547F-1E1F-878B-6F8EF944F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27441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AAFE0-6E4B-B85D-1668-A1C07C95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A866B2E-E4E0-82A0-85DF-6FDC0C6329C0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A9D15D-D960-1ACB-825C-F8CF21CD2D80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36E2DE-0BDA-7B5A-A5D2-D88E17FA2A71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7F8001-7577-EEF6-27D2-0BB784BEB290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257490-2335-BA15-272F-0152D8189D86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951D287-ABF0-E4E3-726F-36710CE41792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4E8F8BC0-942E-FFF0-B085-A9EF369EF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C70E6AD-8D35-6E9A-D050-0AAB438C4B61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B1340C7-2396-A3CB-CA74-9EF3C97CB77A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F3FB0721-B487-0AFF-F757-DDDC5578A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846A492-CBB6-FE59-F33D-F3D2563F2C76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FEBA209-E67D-8C14-6CE0-F591A748298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14127950-38C8-4D8D-76F7-C5F9EF34A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914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1BA0-9539-76DB-57A2-132EE61A4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051DF1B-C1F5-54F8-BF9A-C4DB9C34AC2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67257A-1A7B-79E1-365D-DF0B647DAF9D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FE5EBE-0E9A-65C6-1623-D7EF1B76BEB2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50E89B-1558-9DDE-D1D3-3836C7B81BB0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956A52-3A6E-EA70-2951-583D6668014F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0F2F4D7-E8A9-046A-B34D-5392228E664C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AC8ED75-66BF-CBA9-DA27-363165579582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30F35A88-722C-C038-B5E3-3D16EF257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2008FB6-1818-EE8C-35C0-297011518C69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C1CAF92-1DF7-A5FC-3560-540A69DFDA2E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rgbClr val="383838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2E9DDBC5-73F8-A002-6525-D4FF0ED19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D49FEED-BF86-135A-D87B-FD61A174A110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79EC8C7-1693-EF83-06DD-F4218958D649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8AF8A4D-0162-FA3C-9A9C-1D36E6A18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A854EE6-2675-E120-EFA6-094061795AA7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9E322AE-5786-6751-1589-7495F0702C2A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320311A2-F234-D76C-60E9-3D5288324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81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B400D-ADF6-5D4A-5727-1704968E4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57012DA-7E32-EC2A-AACC-213FC62A921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FE6D263-89F5-1D49-808B-1F8F339DF39E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AB7B70A-5BD0-4A78-770F-A034E32914BB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903F1F7E-E679-D92F-7BA0-E48EF679B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C0035D7-F0DE-8F7C-2F03-8411F03129A3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9FC3C52-2BCB-A850-0B50-4C1A6D61B4BA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561CCB91-627C-0961-BE00-2F2A9331B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3C16109-C844-A9EA-68E7-C8590B805B64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ED0C814-2D3A-8553-1028-81EFBBAEC35E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5247F54B-6424-2DCA-0EB7-85346CCC8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D9544F6-37B3-4C2D-851C-70E715FF1795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6C140F1-4F8F-960A-0206-D835C7549744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BDE6399A-6DBF-3F01-9F78-E25397E01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F35817C-4DF9-FAB2-615A-C1346A07EDCD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94644FB-15A9-2631-82D2-53282A8FBA57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6AF7D02B-BAA8-8B5F-E621-9537300C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43CBF0E-BFBC-22A9-D91D-88448AFEDFEC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815E69-8765-4042-3E2F-43FBE4A3EB76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5983D16-CBAA-2BAF-EF94-C4C5BCCBFCD1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4C1BB34-0805-D48C-3195-39DD316B3BBC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DBCE9F-DC7D-C056-64D4-E80068BFA7A5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30B2B-0E97-D33A-9484-CED92CCBF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95989C3-0E19-CC5E-1B8C-C5CA81D0A79C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8B18B2-E233-1B4C-46C2-D62E98390FD6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ADAFC43-59EB-2E81-FF5A-87A69FF2ACE6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2D8EB684-E8BA-2885-DBE5-B526E50A7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9C1A7F4-7E9C-CBC8-63EB-A872DA82AB98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1B26257-A5A0-95FC-0423-3BCE5093B82A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E9326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442AF8E5-0B50-FAD9-55B9-B7C1BA7E4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37C29-7FDC-11FB-3285-694719CB5134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E44DA21-55AE-41ED-C097-722331E67780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rgbClr val="393939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54750B39-A31B-CA9D-894C-B6CD053F9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EE195FF-B3EA-1595-61B9-785D79711B93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B5D9A80-F7C5-F771-4102-2922681CE320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6F4550A9-F18E-5238-1A3A-FBE4AA304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02AD263-17AA-12BB-5CD9-64192A712229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0930AB2-F12B-61A5-47F5-187480921620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304DD36F-B1A7-3550-040C-2B1EC5031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F43503-5580-5EC5-06F5-E411CE074036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07DBFED-CE3B-0BA5-6D44-EE6C6923DF2B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922D13BA-1E05-CA0A-7B19-C0CB75ADA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7BC32EE-090D-9743-7A19-AFFC2D2548C0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EDA7142-003D-CD9B-F9D4-0764B4361298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6D88F73-B8FC-A996-D522-493A5BBB97C0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9F032D-D3FB-43AD-A717-5A1AF95CDF29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02DB4D-F38D-CA7D-479C-F8FAB4EEA04C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C74772-B636-931E-0A5E-A231385ADB06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20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33423-0F27-AD28-7827-DF6A6019C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F25E247-9A11-BB30-43E6-D9B8F93CB59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70C026-36E7-FF32-EF9A-F99DDA38289A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996D949-2C3D-1551-7EB7-A55C4766DC65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A8E91F-B4A6-51BD-E12A-18A22638FC2F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68512E7-76CF-2F63-D58A-A3D11FEF17E0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88C515-1B9E-192E-4E8F-5D9F02E993F3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932EFAC-4FDE-FC39-5922-6236E3B1B6E6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5ED424-0A56-2BEC-343C-012FDDC4B744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6CCD22-67C4-DF15-5744-74FB02E25861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32AD128-1CD7-2A2E-20D6-CE09E26C3AB1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373737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66E5E55B-D20D-6675-BAF7-67F3B3FBC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4D3355F-2D25-356B-F474-2E6F73A3ADF4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A237FA4-235D-6957-88C6-D99E9F155150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E8326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B1C38F75-86E5-8BF7-2576-EF0BE28A7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D0DF40-3148-89C2-ECBC-95E56AA5F02B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9451D89-D033-0B90-A43A-ECF1E7A7AD05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406618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39C34FA7-F2C9-5261-5E14-FBC7B51B1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EF608C4-D006-7C13-5F64-02540623999A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5B87C84-1713-C1F6-55D3-3D1D7FD5FB3B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FFE28252-482F-A15F-39D3-2FA40C03B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4965957-05F1-520F-7595-70C43F5A34A8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4B70AB5-9D70-B9B5-8603-25085CF1D3D0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8C094413-A3D9-5131-C6AA-46378462B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ACDAAB-D228-DA4F-682B-ED624DE427B8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917D7CF-41A6-7C72-1D01-1A339A5DD560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DCE78FFE-8C13-5F4A-28AB-98B92447B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1C64B8-9565-FBD8-FBB5-A31864189E5A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BA8F8F8-123F-742F-BA20-272F30E2FA3E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377EE332-AA40-A87D-64FD-044A21336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737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64EA7-7684-8711-5FD7-8BB2D6DC0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B10F827-E11C-BEED-C97D-7F23E5BE095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EE7206-C649-3DD5-C043-F62BB3A8CC6D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9911892-F428-0720-EB61-26F67C7E3D6F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41856A9-7C10-8618-7874-13231A23C4F7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6047DA-5A80-2715-67A4-EADD9501E77C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318BD6-3764-9D81-426D-0FA950F9824E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20957E8-C46C-36B0-39C0-0C93F7F7B95A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5B7A7B0-14FC-3632-523C-8B4B32B59174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45EBEE6-98F1-3F48-C018-FF85DEBEC8F2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4F53B9-CEE4-59E1-2AA9-B6983C62B55C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5BBCE10-F89B-182D-89BC-BC8EA71E3BC8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29E923A1-20A9-A6B1-2A43-0D6160988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00B28C-AC63-7FDD-B12A-017408816010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CF9DA59-4DD6-7660-AD8C-325FA996E577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C478ABC7-EDEA-99B2-8D07-D28391B21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6723F3E-32F9-C69C-6F34-BFCED9EBE799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90D5A19-DBA8-BC7E-5782-CF2989B38362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E93266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5011E33A-F565-BD67-03D2-969D32C68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F810FD-03A0-7F52-DD65-BB304CF34112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6D4BA16-5BC9-F9AE-D2B4-668D3F734365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436B19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F6BEDEA3-4EE4-51CD-C11C-55E582A09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3AA6FD8-739F-ACF9-4991-F6CF49C71576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D4B079E-E134-6688-501A-2BB772DF775A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5805C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5900F8C3-0DFF-EFF8-6F38-824A5F3F0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636E4CF-9C78-07A3-38D6-8AFC0CBF140B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43F289E-2298-C980-C758-5C55B927129F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2E81D6A3-62B3-B962-E252-111F5EE6F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344125-3909-DF32-AEBE-26C7BCC3A014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33A2253-75BD-4E06-A6B2-B33FF7D4CCD7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BA378A42-4A4B-3D18-1990-4641C0208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C52D26-97D9-5BDB-112A-5BDA7D394769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71DC31B-5AF3-E142-9B66-271CD92A2F61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200A01DC-0EB2-5CD4-7511-F78AC5B1A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730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D002DC-D575-2655-3F46-7DF7E79D9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57EE0A3-C1D1-A812-F7A1-B99DA6C729D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A715439-6863-A7AC-1909-06D6B1F5CF4B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CB1273-DF07-3148-75D1-AEB10396F16B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3960FBB-A319-6F8B-85F7-40B36F328AAC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0C3D175-6A04-C5E8-93AF-5D748E5ACB3C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F76DAC1C-08E7-8C71-FE0F-EB7E9C1FF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AC61153-81C3-FFF8-D514-98EB51CA052B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48ED0A3-E55A-9203-50C1-DEE95DA8DA74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429D88B4-B4C7-48DC-20C5-B2D67B777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560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4208C-1493-050F-95A8-0237DAD4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B808892-A85A-64E2-9DD1-42560453E8B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A35D29-01CD-7014-3EC3-72085BF36224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C952AC-D088-6EA4-02CF-20EF925AB2A5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7DF011-7D04-96DD-1CE2-A70ECD470DE6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32154F3-55A1-DACB-BF82-B4CA35B1E820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CE9FABE-A10F-7047-42A3-4D02EF5DB467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4F32794C-A4CE-FE7F-6ADE-F3414087A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583902-AE9E-8BFE-FE77-7CFAF7DDDC4C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16B05EC-3BF2-3877-9CEB-0CCC2AE1AF0E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21E52B3-BB1F-8319-168A-68C115793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7EED06-EAD4-280B-740B-08A1525BF100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EF827F-4AE4-785A-6304-B04C43E7670A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49F8F165-5F4B-A5B7-B8EC-3521CE935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311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5581E-A871-E2D6-7AC1-B478787B8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42CBE77-86FC-3C1A-79CF-1EDDCAE20630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E162678-E9FA-9C13-6734-5CE174E44592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476A98-7413-55DF-AA71-F984FF6EE503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16D97E-60CF-09D1-055E-1C18EC3A9711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A7B198-E0B1-4C41-DEBF-BA5572B073F9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E408452-8389-DB2C-9116-DE52355F8D83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E757755-16CA-5F07-64E4-9BBC4BF68FEC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291A8A3B-BCE4-9B9D-6223-0F7393D45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F75C58-60A8-1492-F7C6-935CF8D1C42D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F1FF36-AE91-145C-B123-0D061BCCC500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F1A59FC1-7609-D6A1-A712-0F799933D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3498CF7-A45E-2503-5C1F-AD8A3D58049D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8C1C326-1729-E035-DE1B-F4652D3F9AF8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E2BE170E-0134-6127-71A3-5085C5102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1F8CAA1-BD8D-9D9E-7D9E-4CD0CEE697BE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F89CC47-4E33-44A9-906D-16E5CD7F5E80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C4F184BF-A1B2-E6EA-C511-9A8B68E9E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379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15C6F-E627-7126-1A1A-8A58740E1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2E1E4CC-482D-058E-602C-A9BECAA3ED5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CB63852-E485-C0D5-0E6F-91B72EE9372E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E943919-876B-2049-33D0-CC2C297471C9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5C71DBB9-B831-DC6E-E8C3-286C6E8FC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6165AA9-3D52-8FCB-5D45-CEA56CDDED4E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EB2C594-128A-D8EB-EF57-0515F0CF62F6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ED390BBF-3F10-FA8C-3EF1-030A044C0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36941A2-22C1-4F76-E589-F078B246A76B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FC619D7-7241-BDA0-A99F-653B324AF053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28A01C5F-B2C1-7EA2-356B-C2795424C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3839D5B-9690-C595-AD25-EB808B21C26A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7FF640F-9D33-A97B-928F-063AB3DBDC64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E03420FE-8302-DEDA-F99E-B934905C3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3715C1F-109B-3714-DBC3-8A0864FC4879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3C3EF3F-49EB-6493-7ACE-A75E6BB010BF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A6567636-BAB0-29CA-FBF8-A058C16D6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82C1C03-28EF-2266-FAFB-12D7DEB5369C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9B2622-75DB-0D04-3F79-E456E2327244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854F86C-B5A8-9792-CB94-8C996E783ED1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2DE58F4-D897-CA91-C98F-6FC44FFE9517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E04F3DD-906E-9822-1691-855804B819C9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18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F7C0-8E88-C8B5-CBBF-A07B85603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5A31674-2EF4-FF15-087D-8BE8C178D51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BF5718-84A8-15E7-F8E3-E69EB5F89CEF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38065A-C7D9-DE73-A866-1BF856FC77A9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06D2E3A-3284-1FFC-A805-BDD0AD3B79A6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AD2F3DC-6663-6E6C-DDD1-5DFF49BA4AA3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C701703-ADFD-28C1-BF51-31A13E8ED435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ADCF166B-C589-7850-8B0E-ABE177F5D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4A7D393-2EEB-82BF-5D0F-FC7AEA4B5DC6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5AAC060-85B8-6D72-5D6A-60B1471FDD5A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C677767-EBC2-98F8-50D4-F690BD7FF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2B22B12-37D7-EE05-0105-E4B8DDD91851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1010027-9D74-3021-B707-3D0DA079252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C4E8DBFB-C4E0-2981-722F-2D5DB1EE5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292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F6853-0301-CEFF-0410-6FFC6362B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0A11D84-E68C-6D5D-78E8-AAD5602AFD1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26C7F2-84D3-62C1-783C-7B4CE56A53ED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56B578F-AE30-B9A7-A3BC-03407E685A23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2CBAD7E3-6622-7F39-F49E-2A87628B2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00C645D-3E9C-4954-6884-F7EF06C58E7B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5D51940-B940-C537-BC64-290188502496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9B4C4C90-FA16-C6D8-4971-5A7FB6488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62D67D-BFDC-CD47-1343-4F221C3A7D03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B7E41DC-9819-15B4-17D4-CBEF2CA6428C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C9541B83-4ACB-C499-85E7-D570916B7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46813D-4A57-8409-F7AC-8FA66F66EBA9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B11AE59-DCA5-4CF2-B205-472B1CE6C012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96CF5297-95F4-9B50-9C3E-3C649A849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CC55408-9020-929F-C54B-3BC927FFF735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9E13D9B-C797-E8C5-6AFA-4A0FDD8E7676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2992F8BF-D31B-13E9-8E3A-0B22D4C1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03B3A-763C-E2E5-DE46-597E7D67ACE0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76FAA92-7F18-1EFD-BD30-EB4C1F902DEE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B26A7805-6EC1-B274-6BFA-BA986BE6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03BEF87-A58A-61C2-F414-B56C20FBEDFD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241712-99DE-D918-869A-B0C1255ED1F8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0A86C66-F8E2-AE29-0B42-49F7D4BDE610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CF1412-E361-406F-109C-C1DF1FB864B2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AB0B128-900A-1A47-9F5F-7059301778BD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830849F-0B8E-440C-2A05-44575CBD65D4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3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093DC-601B-9A5E-7B7C-46A8EFF4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B178732-FA97-E010-3340-264DDF7636A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F2B014-735F-6ABB-8905-93BA4CB97E81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71B71C-CB9F-C98E-5EF8-45B1847D4301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A6125A-E8AA-968A-68E2-CEE8B46FF382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9EB188-E459-75F3-1497-7371BFEE1787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634DC05-BAF4-EF05-ADF7-AE5E67D038D2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5D1678B-414D-14C9-1F0B-5AA1166C7E68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5129D88-E8C6-AEC2-945D-07A49F12E853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8DDB9F-5D69-CC86-0819-AEDC7232625A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32A1219-3887-3D31-70DD-B05DD7EA8B6D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B69AAA6B-CCFE-0AA2-D9C7-1FD3F67E7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C05511-07E7-4D21-2A72-F00B5C9FCE2D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2F3F3A-2D3D-314B-3B1A-A40ECDB61969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75C1AF00-11CF-73ED-4736-241A69391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B764F9-E828-F128-33C2-F9CF825807B7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BF3AD12-9B35-D35D-67A6-5CABA72DF817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CF487065-AEFF-FC76-4D3F-1C7863DBE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9F8672A-45E3-7512-6214-5C24DA184834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4D8734E-A8DA-7B8F-F611-37ED3E12258B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8BB66FC8-D8FE-C4CF-ECDB-759B50F1E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77A0C55-5310-0232-4710-4D8584E11E89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712C89F-AD40-FE0D-F12E-B4DFD6D46A9E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1891DE81-FF69-0E21-35FF-90F79A9AD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ECFAEC5-14CB-E4C3-BF9F-59E3BBB23476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1CFDDE7-CB20-9B2B-14B7-5B911EE4DBBA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386CFC7B-8068-E6BB-8880-D5610B0BD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87D5F9-D2E0-9352-915C-D9163DD43D5B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8CD6E98-88AA-A396-D128-194AF934C18C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8873C8D3-B9C7-6C4F-4343-A76039506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10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E5460-66A2-408C-373F-9428D911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8DB6C4F-252A-05E9-FA6E-93CAB89F5F9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00597A-62D5-310A-0390-6BB6D95C237C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7A9B5D-BDF8-6166-12C0-B2D244D0303E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82FCDD9-EFE5-272F-5568-360840CAEAD9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879AD3-D12C-1A1B-6145-FD336CC643DC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B3A971F-6CC7-3EF0-27B0-CF50E29C65C0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DB5BED-C5D1-FA86-8C2E-8E86E94D7252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AB889C-E75F-0244-2A19-F05DF92C8471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B02287E-D5AF-F420-2240-5523E4FE5C9F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B7DCD14-5144-F52C-BD04-2870B6617091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39FB05B-3F7F-6E0C-4395-58E8EC1AE7DE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1A3D3B5C-2EB8-C745-1048-8BA37AA64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A31AD6-0E07-FE71-2706-F9D82BD94783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9C6503D-6036-05F1-DA0C-B73D4EA0385F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D184790E-2DE2-EEDB-631A-05C1B9A9E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6010D0D-9C8C-647D-585F-28C68AA83CA1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193585E-60AF-F5D0-DF4F-1A82D6944886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FBF7DA7E-515C-F432-0257-0A754839E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83C2FA-58BC-1203-B04E-D58E02DD3E7C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0C7058B-98D5-C5D6-C1DC-6A1F2D49E3DE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B80AB5A2-03AC-852D-0D81-E86A5F05F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9CC3DD2-B315-3094-397C-A87EB4E23426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83D332-8BE2-52B6-C35F-ACC8609E21A6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367BBFB2-8702-FB8C-052B-54F1DACC7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67E547C-5847-F8EC-FCC7-51EFB7FCFAE9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AEB2E81-4E11-9B8D-95D6-FDC6423DB94E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54619951-DA5D-3053-3612-FD367D8DF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33EDF9-F244-EFB7-43F0-CCA70B1CEAB6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0455167-E16B-E3E6-6B8C-A79650346C7E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CAADAC0E-3F1B-1B27-A94C-7991B6882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A5CF84-80EA-F579-6E6A-A2C617E79B57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B855E73-FBC2-E5BE-C05F-55FFC15D2F5D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986E2112-0AEC-FBD8-3D1F-8349F630F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980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4AB109-5B40-5A8F-E8D6-48BA316AB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FF3F407-34F0-ED03-D47E-D171E60C0B3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28FB93-8D7F-CDF4-D5F6-A7A17D20D3B1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84C17F-7844-E7CA-2E17-6DBFC8379C75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FCBBB1-9AD9-6BF8-755F-F257E0C0841F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E4E9D53D-14E2-1446-C464-EE967AEDA6B6}"/>
                </a:ext>
              </a:extLst>
            </p:cNvPr>
            <p:cNvGrpSpPr/>
            <p:nvPr/>
          </p:nvGrpSpPr>
          <p:grpSpPr>
            <a:xfrm>
              <a:off x="6533250" y="2546809"/>
              <a:ext cx="2692848" cy="2692848"/>
              <a:chOff x="6533250" y="2546809"/>
              <a:chExt cx="2692848" cy="2692848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062B8DA6-811F-830A-0FD6-4C1A8E0847DC}"/>
                  </a:ext>
                </a:extLst>
              </p:cNvPr>
              <p:cNvSpPr/>
              <p:nvPr/>
            </p:nvSpPr>
            <p:spPr>
              <a:xfrm rot="2700000">
                <a:off x="6533250" y="2546809"/>
                <a:ext cx="2692848" cy="2692848"/>
              </a:xfrm>
              <a:prstGeom prst="roundRect">
                <a:avLst/>
              </a:prstGeom>
              <a:solidFill>
                <a:srgbClr val="067990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Bank with solid fill">
                <a:extLst>
                  <a:ext uri="{FF2B5EF4-FFF2-40B4-BE49-F238E27FC236}">
                    <a16:creationId xmlns:a16="http://schemas.microsoft.com/office/drawing/2014/main" id="{53369B79-E305-E468-50AF-D7BED143F8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22474" y="343603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5F220E2-A7EF-B09C-30B5-127259148EE1}"/>
                </a:ext>
              </a:extLst>
            </p:cNvPr>
            <p:cNvGrpSpPr/>
            <p:nvPr/>
          </p:nvGrpSpPr>
          <p:grpSpPr>
            <a:xfrm>
              <a:off x="6533250" y="2546809"/>
              <a:ext cx="2692848" cy="2692848"/>
              <a:chOff x="6533250" y="2546809"/>
              <a:chExt cx="2692848" cy="2692848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7B504B9-8C59-8816-75D0-EFE0F6FAB90F}"/>
                  </a:ext>
                </a:extLst>
              </p:cNvPr>
              <p:cNvSpPr/>
              <p:nvPr/>
            </p:nvSpPr>
            <p:spPr>
              <a:xfrm rot="2700000">
                <a:off x="6533250" y="2546809"/>
                <a:ext cx="2692848" cy="2692848"/>
              </a:xfrm>
              <a:prstGeom prst="roundRect">
                <a:avLst/>
              </a:prstGeom>
              <a:solidFill>
                <a:srgbClr val="393939"/>
              </a:solidFill>
              <a:ln>
                <a:noFill/>
              </a:ln>
              <a:effectLst>
                <a:innerShdw blurRad="11684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" name="Graphic 11" descr="Bank with solid fill">
                <a:extLst>
                  <a:ext uri="{FF2B5EF4-FFF2-40B4-BE49-F238E27FC236}">
                    <a16:creationId xmlns:a16="http://schemas.microsoft.com/office/drawing/2014/main" id="{136E6D0A-BCF5-7AA2-EDAF-CD3984BE3D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422474" y="3436033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2707F94-F707-9034-A771-BABBD02FDF80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2341B77-101F-9104-19C9-2D0993B65B87}"/>
                </a:ext>
              </a:extLst>
            </p:cNvPr>
            <p:cNvGrpSpPr/>
            <p:nvPr/>
          </p:nvGrpSpPr>
          <p:grpSpPr>
            <a:xfrm>
              <a:off x="3221914" y="1452224"/>
              <a:ext cx="2692848" cy="2692848"/>
              <a:chOff x="3221914" y="1452224"/>
              <a:chExt cx="2692848" cy="2692848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44B9D7AA-7E83-48E8-B024-98C07639494B}"/>
                  </a:ext>
                </a:extLst>
              </p:cNvPr>
              <p:cNvSpPr/>
              <p:nvPr/>
            </p:nvSpPr>
            <p:spPr>
              <a:xfrm rot="2700000">
                <a:off x="3221914" y="1452224"/>
                <a:ext cx="2692848" cy="2692848"/>
              </a:xfrm>
              <a:prstGeom prst="roundRect">
                <a:avLst/>
              </a:prstGeom>
              <a:solidFill>
                <a:srgbClr val="11E8FD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7" name="Graphic 56" descr="Camera with solid fill">
                <a:extLst>
                  <a:ext uri="{FF2B5EF4-FFF2-40B4-BE49-F238E27FC236}">
                    <a16:creationId xmlns:a16="http://schemas.microsoft.com/office/drawing/2014/main" id="{BB970B74-E252-E03B-8614-8089F5FF77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11138" y="2341448"/>
                <a:ext cx="914400" cy="91440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C5718B3-C7F8-7CFE-A0A9-B54DC141C7E1}"/>
                </a:ext>
              </a:extLst>
            </p:cNvPr>
            <p:cNvGrpSpPr/>
            <p:nvPr/>
          </p:nvGrpSpPr>
          <p:grpSpPr>
            <a:xfrm>
              <a:off x="3221914" y="1452224"/>
              <a:ext cx="2692848" cy="2692848"/>
              <a:chOff x="3221914" y="1452224"/>
              <a:chExt cx="2692848" cy="2692848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8B8D65B-A547-550A-523B-FF2975130C03}"/>
                  </a:ext>
                </a:extLst>
              </p:cNvPr>
              <p:cNvSpPr/>
              <p:nvPr/>
            </p:nvSpPr>
            <p:spPr>
              <a:xfrm rot="2700000">
                <a:off x="3221914" y="1452224"/>
                <a:ext cx="2692848" cy="2692848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Graphic 14" descr="Camera with solid fill">
                <a:extLst>
                  <a:ext uri="{FF2B5EF4-FFF2-40B4-BE49-F238E27FC236}">
                    <a16:creationId xmlns:a16="http://schemas.microsoft.com/office/drawing/2014/main" id="{25C9C8C5-9508-48C4-B6F1-03514FFDE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111138" y="2341448"/>
                <a:ext cx="914400" cy="914400"/>
              </a:xfrm>
              <a:prstGeom prst="rect">
                <a:avLst/>
              </a:prstGeom>
              <a:effectLst/>
            </p:spPr>
          </p:pic>
        </p:grpSp>
      </p:grpSp>
    </p:spTree>
    <p:extLst>
      <p:ext uri="{BB962C8B-B14F-4D97-AF65-F5344CB8AC3E}">
        <p14:creationId xmlns:p14="http://schemas.microsoft.com/office/powerpoint/2010/main" val="23228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0D6F7-88B6-160F-B274-B9A43E46F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4DA7DB6-6572-C08B-1395-42E4A7DDCB7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43F43E-D2C7-625B-0AD6-EC7D9163A4EF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FCB398-8FF2-8354-F22D-82F4C3D8ADDB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27AD77-3009-0F6E-2584-AC4661067550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24081B-B867-FCE2-A030-9FC4C6C3A4F8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3689475" y="1753018"/>
            <a:chExt cx="1781280" cy="178128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8963886-6EAD-3A41-F6A4-B018B4B42FC5}"/>
                </a:ext>
              </a:extLst>
            </p:cNvPr>
            <p:cNvGrpSpPr/>
            <p:nvPr/>
          </p:nvGrpSpPr>
          <p:grpSpPr>
            <a:xfrm>
              <a:off x="3689475" y="1753018"/>
              <a:ext cx="1781280" cy="1781280"/>
              <a:chOff x="2931532" y="1753018"/>
              <a:chExt cx="1781280" cy="178128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13E1B762-8D38-7730-1BD5-36EEC34B1B22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Graphic 42" descr="Camera with solid fill">
                <a:extLst>
                  <a:ext uri="{FF2B5EF4-FFF2-40B4-BE49-F238E27FC236}">
                    <a16:creationId xmlns:a16="http://schemas.microsoft.com/office/drawing/2014/main" id="{FD518586-AAF2-06AB-384F-2E1B30596B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96239A4-5948-B77C-CD12-A01CD6F1CF2A}"/>
                </a:ext>
              </a:extLst>
            </p:cNvPr>
            <p:cNvGrpSpPr/>
            <p:nvPr/>
          </p:nvGrpSpPr>
          <p:grpSpPr>
            <a:xfrm>
              <a:off x="3689475" y="1753018"/>
              <a:ext cx="1781280" cy="1781280"/>
              <a:chOff x="2931532" y="1753018"/>
              <a:chExt cx="1781280" cy="178128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5B1AC52-6403-8B87-9324-14B5D9761E6E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Graphic 4" descr="Camera with solid fill">
                <a:extLst>
                  <a:ext uri="{FF2B5EF4-FFF2-40B4-BE49-F238E27FC236}">
                    <a16:creationId xmlns:a16="http://schemas.microsoft.com/office/drawing/2014/main" id="{E3A6983B-5FFB-56BC-3E95-EB2A1A458A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B49DB0-A240-A5ED-7915-3AD6C69D4839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6721245" y="1753018"/>
            <a:chExt cx="1781280" cy="178128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94C62C5-25F4-AAF0-ED4D-47FFA011628E}"/>
                </a:ext>
              </a:extLst>
            </p:cNvPr>
            <p:cNvGrpSpPr/>
            <p:nvPr/>
          </p:nvGrpSpPr>
          <p:grpSpPr>
            <a:xfrm>
              <a:off x="6721245" y="1753018"/>
              <a:ext cx="1781280" cy="1781280"/>
              <a:chOff x="5963302" y="1753018"/>
              <a:chExt cx="1781280" cy="178128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DFFCD8D7-98CB-30A0-1EE2-11E190F0DD40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Graphic 40" descr="Binoculars with solid fill">
                <a:extLst>
                  <a:ext uri="{FF2B5EF4-FFF2-40B4-BE49-F238E27FC236}">
                    <a16:creationId xmlns:a16="http://schemas.microsoft.com/office/drawing/2014/main" id="{61AC3D3E-6FD9-97EF-4E11-A1EA27FF2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BBBFEB-ABA8-4CC3-1919-131F3A538C2A}"/>
                </a:ext>
              </a:extLst>
            </p:cNvPr>
            <p:cNvGrpSpPr/>
            <p:nvPr/>
          </p:nvGrpSpPr>
          <p:grpSpPr>
            <a:xfrm>
              <a:off x="6721245" y="1753018"/>
              <a:ext cx="1781280" cy="1781280"/>
              <a:chOff x="5963302" y="1753018"/>
              <a:chExt cx="1781280" cy="178128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71BA5C3A-C8ED-1A5B-B8E2-C73BC7522DD2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Graphic 9" descr="Binoculars with solid fill">
                <a:extLst>
                  <a:ext uri="{FF2B5EF4-FFF2-40B4-BE49-F238E27FC236}">
                    <a16:creationId xmlns:a16="http://schemas.microsoft.com/office/drawing/2014/main" id="{0CCBF7B9-07B1-5862-4772-A9FB40A60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825EF2-B49D-A650-240E-C7C628439439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5205360" y="3323703"/>
            <a:chExt cx="1781280" cy="178128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87185C5-7C0A-3303-2AA2-7985D4484C5B}"/>
                </a:ext>
              </a:extLst>
            </p:cNvPr>
            <p:cNvGrpSpPr/>
            <p:nvPr/>
          </p:nvGrpSpPr>
          <p:grpSpPr>
            <a:xfrm>
              <a:off x="5205360" y="3323703"/>
              <a:ext cx="1781280" cy="1781280"/>
              <a:chOff x="4447417" y="3323703"/>
              <a:chExt cx="1781280" cy="178128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CF26870-8DFF-5864-A89A-4660007E4CDE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4" name="Graphic 43" descr="Dollar with solid fill">
                <a:extLst>
                  <a:ext uri="{FF2B5EF4-FFF2-40B4-BE49-F238E27FC236}">
                    <a16:creationId xmlns:a16="http://schemas.microsoft.com/office/drawing/2014/main" id="{75E7A033-05BE-2A41-3A5A-7FF09E8342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002C800-1FAE-0B79-C40F-AAE29DA733D9}"/>
                </a:ext>
              </a:extLst>
            </p:cNvPr>
            <p:cNvGrpSpPr/>
            <p:nvPr/>
          </p:nvGrpSpPr>
          <p:grpSpPr>
            <a:xfrm>
              <a:off x="5205360" y="3323703"/>
              <a:ext cx="1781280" cy="1781280"/>
              <a:chOff x="4447417" y="3323703"/>
              <a:chExt cx="1781280" cy="1781280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863F66F0-A46C-BB36-026E-99499D9F770C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rgbClr val="383838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3" name="Graphic 12" descr="Dollar with solid fill">
                <a:extLst>
                  <a:ext uri="{FF2B5EF4-FFF2-40B4-BE49-F238E27FC236}">
                    <a16:creationId xmlns:a16="http://schemas.microsoft.com/office/drawing/2014/main" id="{6A77D359-98AA-0A8D-72D3-53AB308506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1825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07C9E-80BE-D259-22DE-5ADBFECF4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BCC6BEF-38B8-252C-6DA0-4AC5037FC69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7C4A52-0742-072B-4B49-DEADE0BD834D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CAE199-DAF6-36DD-2801-C7B0B236E93A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01EC31-E277-1262-F570-DD74A31A72B0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5E44D0-5EBE-E372-511E-108ACE1F38BB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A2AA36-B38A-7706-B5B9-31D2D61E42B2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864FFBF-6575-DC5F-B9E5-C9D283F0E5CF}"/>
                </a:ext>
              </a:extLst>
            </p:cNvPr>
            <p:cNvGrpSpPr/>
            <p:nvPr/>
          </p:nvGrpSpPr>
          <p:grpSpPr>
            <a:xfrm>
              <a:off x="5963302" y="1753018"/>
              <a:ext cx="1781280" cy="1781280"/>
              <a:chOff x="5963302" y="1753018"/>
              <a:chExt cx="1781280" cy="1781280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5DDC424-127E-7B17-858D-4F0F18638528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Graphic 40" descr="Binoculars with solid fill">
                <a:extLst>
                  <a:ext uri="{FF2B5EF4-FFF2-40B4-BE49-F238E27FC236}">
                    <a16:creationId xmlns:a16="http://schemas.microsoft.com/office/drawing/2014/main" id="{CE83CCF0-5E5B-3E8D-B13B-13649ED7C4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A22282-0BE1-C8C8-9871-DFCC81B10E83}"/>
                </a:ext>
              </a:extLst>
            </p:cNvPr>
            <p:cNvGrpSpPr/>
            <p:nvPr/>
          </p:nvGrpSpPr>
          <p:grpSpPr>
            <a:xfrm>
              <a:off x="5963302" y="1753018"/>
              <a:ext cx="1781280" cy="1781280"/>
              <a:chOff x="5963302" y="1753018"/>
              <a:chExt cx="1781280" cy="1781280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123222E1-F262-44E7-561E-41F43B971DE8}"/>
                  </a:ext>
                </a:extLst>
              </p:cNvPr>
              <p:cNvSpPr/>
              <p:nvPr/>
            </p:nvSpPr>
            <p:spPr>
              <a:xfrm rot="2700000">
                <a:off x="5963302" y="1753018"/>
                <a:ext cx="1781280" cy="1781280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" name="Graphic 6" descr="Binoculars with solid fill">
                <a:extLst>
                  <a:ext uri="{FF2B5EF4-FFF2-40B4-BE49-F238E27FC236}">
                    <a16:creationId xmlns:a16="http://schemas.microsoft.com/office/drawing/2014/main" id="{494E9A21-7934-6AEA-2E6A-8D6A3BE6F1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88182" y="2277898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9B762B-D047-0798-C473-7C0B7C7F0242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F43F958-1478-B71A-0CA6-4F8D7722A83F}"/>
                </a:ext>
              </a:extLst>
            </p:cNvPr>
            <p:cNvGrpSpPr/>
            <p:nvPr/>
          </p:nvGrpSpPr>
          <p:grpSpPr>
            <a:xfrm>
              <a:off x="7479188" y="3323703"/>
              <a:ext cx="1781280" cy="1781280"/>
              <a:chOff x="7479188" y="3323703"/>
              <a:chExt cx="1781280" cy="1781280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213A2A6-0FBE-BA64-6E92-77E844D31A48}"/>
                  </a:ext>
                </a:extLst>
              </p:cNvPr>
              <p:cNvSpPr/>
              <p:nvPr/>
            </p:nvSpPr>
            <p:spPr>
              <a:xfrm rot="2700000">
                <a:off x="7479188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2" name="Graphic 41" descr="Calligraphy Pen with solid fill">
                <a:extLst>
                  <a:ext uri="{FF2B5EF4-FFF2-40B4-BE49-F238E27FC236}">
                    <a16:creationId xmlns:a16="http://schemas.microsoft.com/office/drawing/2014/main" id="{834135A3-9680-AE67-CEA7-CF261A846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004068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0A283E7-99D7-CA24-0FB5-2300E23DCA2A}"/>
                </a:ext>
              </a:extLst>
            </p:cNvPr>
            <p:cNvGrpSpPr/>
            <p:nvPr/>
          </p:nvGrpSpPr>
          <p:grpSpPr>
            <a:xfrm>
              <a:off x="7479188" y="3323703"/>
              <a:ext cx="1781280" cy="1781280"/>
              <a:chOff x="7479188" y="3323703"/>
              <a:chExt cx="1781280" cy="1781280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B254706D-977F-13DA-0746-CB4E57169A1F}"/>
                  </a:ext>
                </a:extLst>
              </p:cNvPr>
              <p:cNvSpPr/>
              <p:nvPr/>
            </p:nvSpPr>
            <p:spPr>
              <a:xfrm rot="2700000">
                <a:off x="7479188" y="3323703"/>
                <a:ext cx="1781280" cy="1781280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" name="Graphic 10" descr="Calligraphy Pen with solid fill">
                <a:extLst>
                  <a:ext uri="{FF2B5EF4-FFF2-40B4-BE49-F238E27FC236}">
                    <a16:creationId xmlns:a16="http://schemas.microsoft.com/office/drawing/2014/main" id="{67FDD823-C413-616B-D6FC-23249A4826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8004068" y="3848583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170D70-68E7-FCA6-DEAF-C511CAB8A322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AB55D9F-A9F4-1FB4-97BB-87519CB9E415}"/>
                </a:ext>
              </a:extLst>
            </p:cNvPr>
            <p:cNvGrpSpPr/>
            <p:nvPr/>
          </p:nvGrpSpPr>
          <p:grpSpPr>
            <a:xfrm>
              <a:off x="2931532" y="1753018"/>
              <a:ext cx="1781280" cy="1781280"/>
              <a:chOff x="2931532" y="1753018"/>
              <a:chExt cx="1781280" cy="178128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FC67E3E-E726-0695-288A-88B404DDF4A6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Graphic 42" descr="Camera with solid fill">
                <a:extLst>
                  <a:ext uri="{FF2B5EF4-FFF2-40B4-BE49-F238E27FC236}">
                    <a16:creationId xmlns:a16="http://schemas.microsoft.com/office/drawing/2014/main" id="{049CDB7F-F975-BB75-592B-C1D8AA9266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4B4593-264F-4BE5-3AE4-8162A2F17F77}"/>
                </a:ext>
              </a:extLst>
            </p:cNvPr>
            <p:cNvGrpSpPr/>
            <p:nvPr/>
          </p:nvGrpSpPr>
          <p:grpSpPr>
            <a:xfrm>
              <a:off x="2931532" y="1753018"/>
              <a:ext cx="1781280" cy="1781280"/>
              <a:chOff x="2931532" y="1753018"/>
              <a:chExt cx="1781280" cy="1781280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0B262BD1-B215-6EF5-A83B-E461FC08B4D1}"/>
                  </a:ext>
                </a:extLst>
              </p:cNvPr>
              <p:cNvSpPr/>
              <p:nvPr/>
            </p:nvSpPr>
            <p:spPr>
              <a:xfrm rot="2700000">
                <a:off x="2931532" y="1753018"/>
                <a:ext cx="1781280" cy="1781280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Graphic 13" descr="Camera with solid fill">
                <a:extLst>
                  <a:ext uri="{FF2B5EF4-FFF2-40B4-BE49-F238E27FC236}">
                    <a16:creationId xmlns:a16="http://schemas.microsoft.com/office/drawing/2014/main" id="{01053079-ACA4-B935-CA2D-50C0E8DD37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456412" y="2277898"/>
                <a:ext cx="731520" cy="73152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7FB3532-0A70-35EA-0165-100508128552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F0C4321A-A52A-BD3D-0F08-46E470DBCE18}"/>
                </a:ext>
              </a:extLst>
            </p:cNvPr>
            <p:cNvGrpSpPr/>
            <p:nvPr/>
          </p:nvGrpSpPr>
          <p:grpSpPr>
            <a:xfrm>
              <a:off x="4447417" y="3323703"/>
              <a:ext cx="1781280" cy="1781280"/>
              <a:chOff x="4447417" y="3323703"/>
              <a:chExt cx="1781280" cy="1781280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58F4C8AF-D930-44F3-82D0-D94F3E66F027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4" name="Graphic 43" descr="Dollar with solid fill">
                <a:extLst>
                  <a:ext uri="{FF2B5EF4-FFF2-40B4-BE49-F238E27FC236}">
                    <a16:creationId xmlns:a16="http://schemas.microsoft.com/office/drawing/2014/main" id="{52FEC6B4-13BD-000D-7CF0-5F2D496E95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78D9872-76D6-C36E-DB5B-018850241088}"/>
                </a:ext>
              </a:extLst>
            </p:cNvPr>
            <p:cNvGrpSpPr/>
            <p:nvPr/>
          </p:nvGrpSpPr>
          <p:grpSpPr>
            <a:xfrm>
              <a:off x="4447417" y="3323703"/>
              <a:ext cx="1781280" cy="1781280"/>
              <a:chOff x="4447417" y="3323703"/>
              <a:chExt cx="1781280" cy="1781280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EF183B89-F064-C087-E034-583CE90D262C}"/>
                  </a:ext>
                </a:extLst>
              </p:cNvPr>
              <p:cNvSpPr/>
              <p:nvPr/>
            </p:nvSpPr>
            <p:spPr>
              <a:xfrm rot="2700000">
                <a:off x="4447417" y="3323703"/>
                <a:ext cx="1781280" cy="1781280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7" name="Graphic 16" descr="Dollar with solid fill">
                <a:extLst>
                  <a:ext uri="{FF2B5EF4-FFF2-40B4-BE49-F238E27FC236}">
                    <a16:creationId xmlns:a16="http://schemas.microsoft.com/office/drawing/2014/main" id="{3F304395-7DFC-2FF0-7E83-D5FBC1F1A7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72297" y="3848583"/>
                <a:ext cx="731520" cy="73152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7663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C4459-F9FE-0A5D-259D-A46AA803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84C5F0B-F235-7BAE-0C1B-CC927E5E7DAD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AB85DDB-29D3-2042-0EC6-96F5059A0A42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9B520E-F3AA-6D13-0A02-F9E84BFBEAC3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D96776-D90C-FAF8-2AE7-544978AED157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655341-C0F7-7FCB-5DE4-5700FBB66BEC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24BEB00-486A-BD10-3087-E45E86D80458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BEF044-220E-7006-6910-63830D02174D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991DFD6-E4BD-28F9-651B-A9F0F81CB517}"/>
                </a:ext>
              </a:extLst>
            </p:cNvPr>
            <p:cNvGrpSpPr/>
            <p:nvPr/>
          </p:nvGrpSpPr>
          <p:grpSpPr>
            <a:xfrm>
              <a:off x="5300306" y="1753316"/>
              <a:ext cx="1641512" cy="1641512"/>
              <a:chOff x="5300306" y="1753316"/>
              <a:chExt cx="1641512" cy="1641512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7ACBDE0B-CD53-7A09-51BB-90B1D00B8338}"/>
                  </a:ext>
                </a:extLst>
              </p:cNvPr>
              <p:cNvSpPr/>
              <p:nvPr/>
            </p:nvSpPr>
            <p:spPr>
              <a:xfrm rot="2700000">
                <a:off x="5300306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Graphic 47" descr="Binoculars with solid fill">
                <a:extLst>
                  <a:ext uri="{FF2B5EF4-FFF2-40B4-BE49-F238E27FC236}">
                    <a16:creationId xmlns:a16="http://schemas.microsoft.com/office/drawing/2014/main" id="{EEC6DC2D-C9EB-4260-574A-542AC3621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801022" y="225403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1F55011-6D39-D096-9D75-D032F5A4B509}"/>
                </a:ext>
              </a:extLst>
            </p:cNvPr>
            <p:cNvGrpSpPr/>
            <p:nvPr/>
          </p:nvGrpSpPr>
          <p:grpSpPr>
            <a:xfrm>
              <a:off x="5300306" y="1753316"/>
              <a:ext cx="1641512" cy="1641512"/>
              <a:chOff x="5300306" y="1753316"/>
              <a:chExt cx="1641512" cy="1641512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692DF064-6F6F-365E-F8A9-8D9504D7551F}"/>
                  </a:ext>
                </a:extLst>
              </p:cNvPr>
              <p:cNvSpPr/>
              <p:nvPr/>
            </p:nvSpPr>
            <p:spPr>
              <a:xfrm rot="2700000">
                <a:off x="5300306" y="1753316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" name="Graphic 6" descr="Binoculars with solid fill">
                <a:extLst>
                  <a:ext uri="{FF2B5EF4-FFF2-40B4-BE49-F238E27FC236}">
                    <a16:creationId xmlns:a16="http://schemas.microsoft.com/office/drawing/2014/main" id="{DA5AEA83-0957-4CC6-6ED7-58FDF7E8BC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801022" y="225403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02A141-E176-778D-BC72-E03024640CD4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0001758-7C63-21FD-74F0-FD158735015C}"/>
                </a:ext>
              </a:extLst>
            </p:cNvPr>
            <p:cNvGrpSpPr/>
            <p:nvPr/>
          </p:nvGrpSpPr>
          <p:grpSpPr>
            <a:xfrm>
              <a:off x="6668723" y="3200758"/>
              <a:ext cx="1641512" cy="1641512"/>
              <a:chOff x="6668723" y="3200758"/>
              <a:chExt cx="1641512" cy="16415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A3DF036E-BBFC-3A80-6A92-647BDCCC570F}"/>
                  </a:ext>
                </a:extLst>
              </p:cNvPr>
              <p:cNvSpPr/>
              <p:nvPr/>
            </p:nvSpPr>
            <p:spPr>
              <a:xfrm rot="2700000">
                <a:off x="6668723" y="3200758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0" name="Graphic 49" descr="Calligraphy Pen with solid fill">
                <a:extLst>
                  <a:ext uri="{FF2B5EF4-FFF2-40B4-BE49-F238E27FC236}">
                    <a16:creationId xmlns:a16="http://schemas.microsoft.com/office/drawing/2014/main" id="{731CAAC9-CA4F-803A-550F-577AD2EFC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69439" y="370147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6F798EA-1F05-D028-80B5-0B731440ABB4}"/>
                </a:ext>
              </a:extLst>
            </p:cNvPr>
            <p:cNvGrpSpPr/>
            <p:nvPr/>
          </p:nvGrpSpPr>
          <p:grpSpPr>
            <a:xfrm>
              <a:off x="6668723" y="3200758"/>
              <a:ext cx="1641512" cy="1641512"/>
              <a:chOff x="6668723" y="3200758"/>
              <a:chExt cx="1641512" cy="1641512"/>
            </a:xfrm>
          </p:grpSpPr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CCD93F3-1BA6-0E4E-5F76-FC8273B6DD3A}"/>
                  </a:ext>
                </a:extLst>
              </p:cNvPr>
              <p:cNvSpPr/>
              <p:nvPr/>
            </p:nvSpPr>
            <p:spPr>
              <a:xfrm rot="2700000">
                <a:off x="6668723" y="3200758"/>
                <a:ext cx="1641512" cy="1641512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" name="Graphic 11" descr="Calligraphy Pen with solid fill">
                <a:extLst>
                  <a:ext uri="{FF2B5EF4-FFF2-40B4-BE49-F238E27FC236}">
                    <a16:creationId xmlns:a16="http://schemas.microsoft.com/office/drawing/2014/main" id="{0FE32893-1F7F-6D29-4A9A-59B6B1689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69439" y="370147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65570E-75BF-A71D-9CAD-880F5EFF7765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692A3CD-C878-54AB-2B0E-54F5D6F336F7}"/>
                </a:ext>
              </a:extLst>
            </p:cNvPr>
            <p:cNvGrpSpPr/>
            <p:nvPr/>
          </p:nvGrpSpPr>
          <p:grpSpPr>
            <a:xfrm>
              <a:off x="2563470" y="1753316"/>
              <a:ext cx="1641512" cy="1641512"/>
              <a:chOff x="2563470" y="1753316"/>
              <a:chExt cx="1641512" cy="1641512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C7F776A8-5551-F855-4370-A73CA00E509B}"/>
                  </a:ext>
                </a:extLst>
              </p:cNvPr>
              <p:cNvSpPr/>
              <p:nvPr/>
            </p:nvSpPr>
            <p:spPr>
              <a:xfrm rot="2700000">
                <a:off x="2563470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Graphic 53" descr="Camera with solid fill">
                <a:extLst>
                  <a:ext uri="{FF2B5EF4-FFF2-40B4-BE49-F238E27FC236}">
                    <a16:creationId xmlns:a16="http://schemas.microsoft.com/office/drawing/2014/main" id="{757431A2-A540-C7BF-4D39-B7D697EAE5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064186" y="2254032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6499046-EA63-CE49-A8A8-C55892E6BF88}"/>
                </a:ext>
              </a:extLst>
            </p:cNvPr>
            <p:cNvGrpSpPr/>
            <p:nvPr/>
          </p:nvGrpSpPr>
          <p:grpSpPr>
            <a:xfrm>
              <a:off x="2563470" y="1753316"/>
              <a:ext cx="1641512" cy="1641512"/>
              <a:chOff x="2563470" y="1753316"/>
              <a:chExt cx="1641512" cy="164151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BEA7D43-30A3-279A-2BC2-10CC8F8B61D7}"/>
                  </a:ext>
                </a:extLst>
              </p:cNvPr>
              <p:cNvSpPr/>
              <p:nvPr/>
            </p:nvSpPr>
            <p:spPr>
              <a:xfrm rot="2700000">
                <a:off x="2563470" y="1753316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Graphic 14" descr="Camera with solid fill">
                <a:extLst>
                  <a:ext uri="{FF2B5EF4-FFF2-40B4-BE49-F238E27FC236}">
                    <a16:creationId xmlns:a16="http://schemas.microsoft.com/office/drawing/2014/main" id="{A179F598-3BC6-47BE-7ACF-D1EE04B430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064186" y="2254032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569F9C-4613-55AE-9CFD-0CE30E9F9B7E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E53B4C9-8090-4B0B-0C28-FCF7C73A8D6F}"/>
                </a:ext>
              </a:extLst>
            </p:cNvPr>
            <p:cNvGrpSpPr/>
            <p:nvPr/>
          </p:nvGrpSpPr>
          <p:grpSpPr>
            <a:xfrm>
              <a:off x="8037141" y="1753316"/>
              <a:ext cx="1641512" cy="1641512"/>
              <a:chOff x="8037141" y="1753316"/>
              <a:chExt cx="1641512" cy="164151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A2D0AB44-B139-D3E1-3717-DAE0352C2D24}"/>
                  </a:ext>
                </a:extLst>
              </p:cNvPr>
              <p:cNvSpPr/>
              <p:nvPr/>
            </p:nvSpPr>
            <p:spPr>
              <a:xfrm rot="2700000">
                <a:off x="8037141" y="1753316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5" name="Graphic 54" descr="Customer review with solid fill">
                <a:extLst>
                  <a:ext uri="{FF2B5EF4-FFF2-40B4-BE49-F238E27FC236}">
                    <a16:creationId xmlns:a16="http://schemas.microsoft.com/office/drawing/2014/main" id="{2D9A954C-6381-163A-77CE-E16B01089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537857" y="225403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A7CAE23-2276-71A4-E1CC-8594744A87DD}"/>
                </a:ext>
              </a:extLst>
            </p:cNvPr>
            <p:cNvGrpSpPr/>
            <p:nvPr/>
          </p:nvGrpSpPr>
          <p:grpSpPr>
            <a:xfrm>
              <a:off x="8037141" y="1753316"/>
              <a:ext cx="1641512" cy="1641512"/>
              <a:chOff x="8037141" y="1753316"/>
              <a:chExt cx="1641512" cy="164151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CC53F5EF-E9A0-323C-325F-42C6020F02B5}"/>
                  </a:ext>
                </a:extLst>
              </p:cNvPr>
              <p:cNvSpPr/>
              <p:nvPr/>
            </p:nvSpPr>
            <p:spPr>
              <a:xfrm rot="2700000">
                <a:off x="8037141" y="1753316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8" name="Graphic 17" descr="Customer review with solid fill">
                <a:extLst>
                  <a:ext uri="{FF2B5EF4-FFF2-40B4-BE49-F238E27FC236}">
                    <a16:creationId xmlns:a16="http://schemas.microsoft.com/office/drawing/2014/main" id="{947FA734-747D-6A48-0B8E-94AB7BBF3B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537857" y="225403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CB53AE1-4B73-1FE9-7A49-21484557F00F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D50597C-9DB4-43B8-DF56-43D6F703E22D}"/>
                </a:ext>
              </a:extLst>
            </p:cNvPr>
            <p:cNvGrpSpPr/>
            <p:nvPr/>
          </p:nvGrpSpPr>
          <p:grpSpPr>
            <a:xfrm>
              <a:off x="3931888" y="3200758"/>
              <a:ext cx="1641512" cy="1641512"/>
              <a:chOff x="3931888" y="3200758"/>
              <a:chExt cx="1641512" cy="1641512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3D7D5F2-9815-B041-CAE3-E01E8322A5BE}"/>
                  </a:ext>
                </a:extLst>
              </p:cNvPr>
              <p:cNvSpPr/>
              <p:nvPr/>
            </p:nvSpPr>
            <p:spPr>
              <a:xfrm rot="2700000">
                <a:off x="3931888" y="3200758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Dollar with solid fill">
                <a:extLst>
                  <a:ext uri="{FF2B5EF4-FFF2-40B4-BE49-F238E27FC236}">
                    <a16:creationId xmlns:a16="http://schemas.microsoft.com/office/drawing/2014/main" id="{8685F9AF-EB1E-84E4-1605-A009B0315D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432604" y="370147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34F23E3-DA73-1DCF-9E84-767B69749B71}"/>
                </a:ext>
              </a:extLst>
            </p:cNvPr>
            <p:cNvGrpSpPr/>
            <p:nvPr/>
          </p:nvGrpSpPr>
          <p:grpSpPr>
            <a:xfrm>
              <a:off x="3931888" y="3200758"/>
              <a:ext cx="1641512" cy="1641512"/>
              <a:chOff x="3931888" y="3200758"/>
              <a:chExt cx="1641512" cy="164151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BFE9796C-D684-3344-373A-6D21E8BDB2B6}"/>
                  </a:ext>
                </a:extLst>
              </p:cNvPr>
              <p:cNvSpPr/>
              <p:nvPr/>
            </p:nvSpPr>
            <p:spPr>
              <a:xfrm rot="2700000">
                <a:off x="3931888" y="3200758"/>
                <a:ext cx="1641512" cy="1641512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Graphic 20" descr="Dollar with solid fill">
                <a:extLst>
                  <a:ext uri="{FF2B5EF4-FFF2-40B4-BE49-F238E27FC236}">
                    <a16:creationId xmlns:a16="http://schemas.microsoft.com/office/drawing/2014/main" id="{9F0EBEB1-D093-2DC0-2211-9CAAF07EE0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432604" y="3701474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1481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0A1B3-7A08-E0B0-58F5-05302954B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FA4165D-BD9B-6EB6-D77D-5F40EB110A4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54251A2-701E-5EC0-EC36-F869F4935252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8DEDF49-96E0-C653-F480-520BE0F45E05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878BEA-79EE-DBE2-2654-C4C641F9F484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D7011AB-22D5-E4A4-2286-A15C6CD65A0B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B817CAC-E847-B999-CA34-3B0F7A3171E7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1427B90-C953-7F81-A2EE-60812AA02BD4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70ECDB1-17FA-E99A-FF62-F98A4720ABFF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3265220-48EB-BA56-DD72-45B44BF4A911}"/>
                </a:ext>
              </a:extLst>
            </p:cNvPr>
            <p:cNvGrpSpPr/>
            <p:nvPr/>
          </p:nvGrpSpPr>
          <p:grpSpPr>
            <a:xfrm>
              <a:off x="8696288" y="3331966"/>
              <a:ext cx="1641512" cy="1641512"/>
              <a:chOff x="8696288" y="3331966"/>
              <a:chExt cx="1641512" cy="1641512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38937B40-BF82-64E4-F59D-86E653A78C9B}"/>
                  </a:ext>
                </a:extLst>
              </p:cNvPr>
              <p:cNvSpPr/>
              <p:nvPr/>
            </p:nvSpPr>
            <p:spPr>
              <a:xfrm rot="2700000">
                <a:off x="8696288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46" name="Graphic 45" descr="Single gear with solid fill">
                <a:extLst>
                  <a:ext uri="{FF2B5EF4-FFF2-40B4-BE49-F238E27FC236}">
                    <a16:creationId xmlns:a16="http://schemas.microsoft.com/office/drawing/2014/main" id="{9BF07F6F-2DED-592C-0011-E8BB1DFBBA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97004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FB3C34E-EA4B-A772-012F-73278F9C3310}"/>
                </a:ext>
              </a:extLst>
            </p:cNvPr>
            <p:cNvGrpSpPr/>
            <p:nvPr/>
          </p:nvGrpSpPr>
          <p:grpSpPr>
            <a:xfrm>
              <a:off x="8696288" y="3331966"/>
              <a:ext cx="1641512" cy="1641512"/>
              <a:chOff x="8696288" y="3331966"/>
              <a:chExt cx="1641512" cy="164151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6D4EDC3-8342-9B5D-07F6-BAB945D4693C}"/>
                  </a:ext>
                </a:extLst>
              </p:cNvPr>
              <p:cNvSpPr/>
              <p:nvPr/>
            </p:nvSpPr>
            <p:spPr>
              <a:xfrm rot="2700000">
                <a:off x="8696288" y="3331966"/>
                <a:ext cx="1641512" cy="1641512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6" name="Graphic 15" descr="Single gear with solid fill">
                <a:extLst>
                  <a:ext uri="{FF2B5EF4-FFF2-40B4-BE49-F238E27FC236}">
                    <a16:creationId xmlns:a16="http://schemas.microsoft.com/office/drawing/2014/main" id="{D2772265-C4E6-3781-BC7D-797C98A2A3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197004" y="383268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0818CDF-4ED9-927F-91B3-8BBA388616FF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762AA3D-8902-A80C-1A37-F72C30E04DDB}"/>
                </a:ext>
              </a:extLst>
            </p:cNvPr>
            <p:cNvGrpSpPr/>
            <p:nvPr/>
          </p:nvGrpSpPr>
          <p:grpSpPr>
            <a:xfrm>
              <a:off x="4591036" y="1884524"/>
              <a:ext cx="1641512" cy="1641512"/>
              <a:chOff x="4591036" y="1884524"/>
              <a:chExt cx="1641512" cy="1641512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DD33965C-FF43-E632-EDF2-BB5B70BF26A8}"/>
                  </a:ext>
                </a:extLst>
              </p:cNvPr>
              <p:cNvSpPr/>
              <p:nvPr/>
            </p:nvSpPr>
            <p:spPr>
              <a:xfrm rot="2700000">
                <a:off x="4591036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Graphic 47" descr="Binoculars with solid fill">
                <a:extLst>
                  <a:ext uri="{FF2B5EF4-FFF2-40B4-BE49-F238E27FC236}">
                    <a16:creationId xmlns:a16="http://schemas.microsoft.com/office/drawing/2014/main" id="{040830EB-7E7E-ED35-23CE-AC17464AFB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91752" y="2385240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A139221-00E0-425A-3707-CD2A944B72D2}"/>
                </a:ext>
              </a:extLst>
            </p:cNvPr>
            <p:cNvGrpSpPr/>
            <p:nvPr/>
          </p:nvGrpSpPr>
          <p:grpSpPr>
            <a:xfrm>
              <a:off x="4591036" y="1884524"/>
              <a:ext cx="1641512" cy="1641512"/>
              <a:chOff x="4591036" y="1884524"/>
              <a:chExt cx="1641512" cy="164151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8D73CE4-0EE6-6943-606E-1EDF54297D93}"/>
                  </a:ext>
                </a:extLst>
              </p:cNvPr>
              <p:cNvSpPr/>
              <p:nvPr/>
            </p:nvSpPr>
            <p:spPr>
              <a:xfrm rot="2700000">
                <a:off x="4591036" y="1884524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Graphic 18" descr="Binoculars with solid fill">
                <a:extLst>
                  <a:ext uri="{FF2B5EF4-FFF2-40B4-BE49-F238E27FC236}">
                    <a16:creationId xmlns:a16="http://schemas.microsoft.com/office/drawing/2014/main" id="{734C983A-83CF-AE07-6C2C-76BC191765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091752" y="2385240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2920A05-A379-6681-6078-4BEB3B3E9236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3B4D52C-DFEA-688A-AE30-ADDCC8231105}"/>
                </a:ext>
              </a:extLst>
            </p:cNvPr>
            <p:cNvGrpSpPr/>
            <p:nvPr/>
          </p:nvGrpSpPr>
          <p:grpSpPr>
            <a:xfrm>
              <a:off x="5959453" y="3331966"/>
              <a:ext cx="1641512" cy="1641512"/>
              <a:chOff x="5959453" y="3331966"/>
              <a:chExt cx="1641512" cy="16415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B215556-8832-CAFF-ECCC-418DB0634DAB}"/>
                  </a:ext>
                </a:extLst>
              </p:cNvPr>
              <p:cNvSpPr/>
              <p:nvPr/>
            </p:nvSpPr>
            <p:spPr>
              <a:xfrm rot="2700000">
                <a:off x="5959453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0" name="Graphic 49" descr="Calligraphy Pen with solid fill">
                <a:extLst>
                  <a:ext uri="{FF2B5EF4-FFF2-40B4-BE49-F238E27FC236}">
                    <a16:creationId xmlns:a16="http://schemas.microsoft.com/office/drawing/2014/main" id="{70E37A22-0235-43DD-679E-245391E2C7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460169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38CAAA5-2FAC-522F-D7CF-E94393BE84CC}"/>
                </a:ext>
              </a:extLst>
            </p:cNvPr>
            <p:cNvGrpSpPr/>
            <p:nvPr/>
          </p:nvGrpSpPr>
          <p:grpSpPr>
            <a:xfrm>
              <a:off x="5959453" y="3331966"/>
              <a:ext cx="1641512" cy="1641512"/>
              <a:chOff x="5959453" y="3331966"/>
              <a:chExt cx="1641512" cy="164151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5D54121B-BECB-FBE0-04A4-0E0E2E74E774}"/>
                  </a:ext>
                </a:extLst>
              </p:cNvPr>
              <p:cNvSpPr/>
              <p:nvPr/>
            </p:nvSpPr>
            <p:spPr>
              <a:xfrm rot="2700000">
                <a:off x="5959453" y="3331966"/>
                <a:ext cx="1641512" cy="1641512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2" name="Graphic 21" descr="Calligraphy Pen with solid fill">
                <a:extLst>
                  <a:ext uri="{FF2B5EF4-FFF2-40B4-BE49-F238E27FC236}">
                    <a16:creationId xmlns:a16="http://schemas.microsoft.com/office/drawing/2014/main" id="{E7E36DDF-E713-59B9-014C-0D0706B95D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460169" y="3832682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7D476EC-F90E-8A03-57AD-1042770A4B70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C974A38-DAB7-9703-39DE-16033DF857FB}"/>
                </a:ext>
              </a:extLst>
            </p:cNvPr>
            <p:cNvGrpSpPr/>
            <p:nvPr/>
          </p:nvGrpSpPr>
          <p:grpSpPr>
            <a:xfrm>
              <a:off x="1854200" y="1884524"/>
              <a:ext cx="1641512" cy="1641512"/>
              <a:chOff x="1854200" y="1884524"/>
              <a:chExt cx="1641512" cy="1641512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017DFA69-EFE5-6EEB-C47C-7B8520ED457F}"/>
                  </a:ext>
                </a:extLst>
              </p:cNvPr>
              <p:cNvSpPr/>
              <p:nvPr/>
            </p:nvSpPr>
            <p:spPr>
              <a:xfrm rot="2700000">
                <a:off x="1854200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Graphic 53" descr="Camera with solid fill">
                <a:extLst>
                  <a:ext uri="{FF2B5EF4-FFF2-40B4-BE49-F238E27FC236}">
                    <a16:creationId xmlns:a16="http://schemas.microsoft.com/office/drawing/2014/main" id="{A5B01355-1E59-397B-4FB2-280D5FEC1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354916" y="2385240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0156485-1B46-1F29-CBD2-F751D8B6C3BB}"/>
                </a:ext>
              </a:extLst>
            </p:cNvPr>
            <p:cNvGrpSpPr/>
            <p:nvPr/>
          </p:nvGrpSpPr>
          <p:grpSpPr>
            <a:xfrm>
              <a:off x="1854200" y="1884524"/>
              <a:ext cx="1641512" cy="1641512"/>
              <a:chOff x="1854200" y="1884524"/>
              <a:chExt cx="1641512" cy="164151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54FB86F-BA08-599C-549E-424100794084}"/>
                  </a:ext>
                </a:extLst>
              </p:cNvPr>
              <p:cNvSpPr/>
              <p:nvPr/>
            </p:nvSpPr>
            <p:spPr>
              <a:xfrm rot="2700000">
                <a:off x="1854200" y="1884524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Graphic 24" descr="Camera with solid fill">
                <a:extLst>
                  <a:ext uri="{FF2B5EF4-FFF2-40B4-BE49-F238E27FC236}">
                    <a16:creationId xmlns:a16="http://schemas.microsoft.com/office/drawing/2014/main" id="{F4038101-92C7-4AD9-11F5-24C02963A1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354916" y="2385240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3EDC539-6F9C-0772-9EC8-7BF101D54251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734DA59-E90E-E550-6BE5-B0570764BAF3}"/>
                </a:ext>
              </a:extLst>
            </p:cNvPr>
            <p:cNvGrpSpPr/>
            <p:nvPr/>
          </p:nvGrpSpPr>
          <p:grpSpPr>
            <a:xfrm>
              <a:off x="7327871" y="1884524"/>
              <a:ext cx="1641512" cy="1641512"/>
              <a:chOff x="7327871" y="1884524"/>
              <a:chExt cx="1641512" cy="164151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C9A0349F-4E58-B7FD-750E-3C5D59141C9F}"/>
                  </a:ext>
                </a:extLst>
              </p:cNvPr>
              <p:cNvSpPr/>
              <p:nvPr/>
            </p:nvSpPr>
            <p:spPr>
              <a:xfrm rot="2700000">
                <a:off x="7327871" y="1884524"/>
                <a:ext cx="1641512" cy="1641512"/>
              </a:xfrm>
              <a:prstGeom prst="roundRect">
                <a:avLst/>
              </a:prstGeom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5" name="Graphic 54" descr="Customer review with solid fill">
                <a:extLst>
                  <a:ext uri="{FF2B5EF4-FFF2-40B4-BE49-F238E27FC236}">
                    <a16:creationId xmlns:a16="http://schemas.microsoft.com/office/drawing/2014/main" id="{5E2C2E9E-FC91-8182-78FA-EA24AB4DF0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828587" y="2385240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78D6185-D51B-B3CF-99A8-951F6556E487}"/>
                </a:ext>
              </a:extLst>
            </p:cNvPr>
            <p:cNvGrpSpPr/>
            <p:nvPr/>
          </p:nvGrpSpPr>
          <p:grpSpPr>
            <a:xfrm>
              <a:off x="7327871" y="1884524"/>
              <a:ext cx="1641512" cy="1641512"/>
              <a:chOff x="7327871" y="1884524"/>
              <a:chExt cx="1641512" cy="164151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9F8A860B-B3C3-A637-821A-F2FD4A0DB7D6}"/>
                  </a:ext>
                </a:extLst>
              </p:cNvPr>
              <p:cNvSpPr/>
              <p:nvPr/>
            </p:nvSpPr>
            <p:spPr>
              <a:xfrm rot="2700000">
                <a:off x="7327871" y="1884524"/>
                <a:ext cx="1641512" cy="1641512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Customer review with solid fill">
                <a:extLst>
                  <a:ext uri="{FF2B5EF4-FFF2-40B4-BE49-F238E27FC236}">
                    <a16:creationId xmlns:a16="http://schemas.microsoft.com/office/drawing/2014/main" id="{4BE379D8-B038-1848-BE2B-C7BC2DEFB8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828587" y="2385240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D805B6-27F2-5EC3-7412-8434FF021F01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F68509B-BC33-D7FC-E323-FDD5756E76D3}"/>
                </a:ext>
              </a:extLst>
            </p:cNvPr>
            <p:cNvGrpSpPr/>
            <p:nvPr/>
          </p:nvGrpSpPr>
          <p:grpSpPr>
            <a:xfrm>
              <a:off x="3222618" y="3331966"/>
              <a:ext cx="1641512" cy="1641512"/>
              <a:chOff x="3222618" y="3331966"/>
              <a:chExt cx="1641512" cy="1641512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73A0ADC-830F-C6A8-9197-20776B5E29A9}"/>
                  </a:ext>
                </a:extLst>
              </p:cNvPr>
              <p:cNvSpPr/>
              <p:nvPr/>
            </p:nvSpPr>
            <p:spPr>
              <a:xfrm rot="2700000">
                <a:off x="3222618" y="3331966"/>
                <a:ext cx="1641512" cy="1641512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56" name="Graphic 55" descr="Dollar with solid fill">
                <a:extLst>
                  <a:ext uri="{FF2B5EF4-FFF2-40B4-BE49-F238E27FC236}">
                    <a16:creationId xmlns:a16="http://schemas.microsoft.com/office/drawing/2014/main" id="{A4BAB234-FD70-CCAA-7E19-9478BC3095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723334" y="3832682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B72FB6C-EE7E-400A-6A5B-B24605BC4266}"/>
                </a:ext>
              </a:extLst>
            </p:cNvPr>
            <p:cNvGrpSpPr/>
            <p:nvPr/>
          </p:nvGrpSpPr>
          <p:grpSpPr>
            <a:xfrm>
              <a:off x="3222618" y="3331966"/>
              <a:ext cx="1641512" cy="1641512"/>
              <a:chOff x="3222618" y="3331966"/>
              <a:chExt cx="1641512" cy="164151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291906F1-BBA1-A1DC-BFFE-6A72A8AFEFA7}"/>
                  </a:ext>
                </a:extLst>
              </p:cNvPr>
              <p:cNvSpPr/>
              <p:nvPr/>
            </p:nvSpPr>
            <p:spPr>
              <a:xfrm rot="2700000">
                <a:off x="3222618" y="3331966"/>
                <a:ext cx="1641512" cy="1641512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Dollar with solid fill">
                <a:extLst>
                  <a:ext uri="{FF2B5EF4-FFF2-40B4-BE49-F238E27FC236}">
                    <a16:creationId xmlns:a16="http://schemas.microsoft.com/office/drawing/2014/main" id="{ECBA885A-9BD2-CBF8-1EF2-73817E3F54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723334" y="3832682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2513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0290C-05F3-3311-A586-B417A2286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195A6F5-27A8-575E-5CFC-A79361A2E90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15651C-2BBA-3302-12E2-41773F449029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4DC764F-4054-D837-32D8-64F045E1056C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E3A82E5-D355-151F-2ADD-CFDA5AB15FC8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871DDDE-7279-A482-8D6E-8D173861403F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4C3184B-56F7-7AFA-7F0F-23DFACF10FCD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E1B80F1-D5B4-0FDC-7EBB-19E3C3954DDE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2364F8B-E6FB-C9A4-5DB7-CE64DC89C6B5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82F252A-23BC-6554-0B36-A769922CA677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5342013" y="3353724"/>
            <a:chExt cx="1273399" cy="12733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A2CFF19-284C-9BEC-61AE-444514CC3BA9}"/>
                </a:ext>
              </a:extLst>
            </p:cNvPr>
            <p:cNvGrpSpPr/>
            <p:nvPr/>
          </p:nvGrpSpPr>
          <p:grpSpPr>
            <a:xfrm>
              <a:off x="5342013" y="3353724"/>
              <a:ext cx="1273399" cy="1273399"/>
              <a:chOff x="4935613" y="3353725"/>
              <a:chExt cx="1273399" cy="1273399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D1F24AC7-4DFD-CF00-3237-B983FAA08E1F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7" name="Graphic 106" descr="Bank with solid fill">
                <a:extLst>
                  <a:ext uri="{FF2B5EF4-FFF2-40B4-BE49-F238E27FC236}">
                    <a16:creationId xmlns:a16="http://schemas.microsoft.com/office/drawing/2014/main" id="{F9D3A4BB-0584-65A8-CAAD-DC7EABCB3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AC6681F-BC3E-FE66-7D1A-60192153172A}"/>
                </a:ext>
              </a:extLst>
            </p:cNvPr>
            <p:cNvGrpSpPr/>
            <p:nvPr/>
          </p:nvGrpSpPr>
          <p:grpSpPr>
            <a:xfrm>
              <a:off x="5342013" y="3353724"/>
              <a:ext cx="1273399" cy="1273399"/>
              <a:chOff x="4935613" y="3353725"/>
              <a:chExt cx="1273399" cy="1273399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A0B2B714-ED5D-29D4-D935-A58BD3200AEA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Graphic 16" descr="Bank with solid fill">
                <a:extLst>
                  <a:ext uri="{FF2B5EF4-FFF2-40B4-BE49-F238E27FC236}">
                    <a16:creationId xmlns:a16="http://schemas.microsoft.com/office/drawing/2014/main" id="{922ED24B-2D9F-250C-9FC4-DC4CB54C52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BAC6550-0E93-C70C-22AB-CACCFE99D894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4294639" y="2230875"/>
            <a:chExt cx="1273399" cy="127339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29BE2D-C45F-DBBF-AC48-34FE0E4F6B49}"/>
                </a:ext>
              </a:extLst>
            </p:cNvPr>
            <p:cNvGrpSpPr/>
            <p:nvPr/>
          </p:nvGrpSpPr>
          <p:grpSpPr>
            <a:xfrm>
              <a:off x="4294639" y="2230875"/>
              <a:ext cx="1273399" cy="1273399"/>
              <a:chOff x="3888239" y="2230876"/>
              <a:chExt cx="1273399" cy="1273399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E8E625FB-547B-598B-EFC4-706B5DBDF2B7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9" name="Graphic 108" descr="Binoculars with solid fill">
                <a:extLst>
                  <a:ext uri="{FF2B5EF4-FFF2-40B4-BE49-F238E27FC236}">
                    <a16:creationId xmlns:a16="http://schemas.microsoft.com/office/drawing/2014/main" id="{11F937EF-49EF-F395-87F8-190017B13D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467BE31-6982-F47B-E4E0-995CFA6C9E18}"/>
                </a:ext>
              </a:extLst>
            </p:cNvPr>
            <p:cNvGrpSpPr/>
            <p:nvPr/>
          </p:nvGrpSpPr>
          <p:grpSpPr>
            <a:xfrm>
              <a:off x="4294639" y="2230875"/>
              <a:ext cx="1273399" cy="1273399"/>
              <a:chOff x="3888239" y="2230876"/>
              <a:chExt cx="1273399" cy="1273399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BB2F1D55-E4FA-4636-F700-F8590C76C6CF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Graphic 20" descr="Binoculars with solid fill">
                <a:extLst>
                  <a:ext uri="{FF2B5EF4-FFF2-40B4-BE49-F238E27FC236}">
                    <a16:creationId xmlns:a16="http://schemas.microsoft.com/office/drawing/2014/main" id="{D13BA848-27DC-E591-4AF0-3A48EB191E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B46388E-9576-E53D-8A2B-1E5E531628B6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436760" y="3353724"/>
            <a:chExt cx="1273399" cy="127339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436F332-F3B8-9D5A-B07D-007EB73AF867}"/>
                </a:ext>
              </a:extLst>
            </p:cNvPr>
            <p:cNvGrpSpPr/>
            <p:nvPr/>
          </p:nvGrpSpPr>
          <p:grpSpPr>
            <a:xfrm>
              <a:off x="7436760" y="3353724"/>
              <a:ext cx="1273399" cy="1273399"/>
              <a:chOff x="7030360" y="3353725"/>
              <a:chExt cx="1273399" cy="1273399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69822344-A251-E47C-E73B-B47ED67B1E90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3" name="Graphic 112" descr="Calligraphy Pen with solid fill">
                <a:extLst>
                  <a:ext uri="{FF2B5EF4-FFF2-40B4-BE49-F238E27FC236}">
                    <a16:creationId xmlns:a16="http://schemas.microsoft.com/office/drawing/2014/main" id="{18A90158-82E8-5610-0FCF-D9EB89E173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A1BEB85-C243-381B-4E2D-8F51A236CA79}"/>
                </a:ext>
              </a:extLst>
            </p:cNvPr>
            <p:cNvGrpSpPr/>
            <p:nvPr/>
          </p:nvGrpSpPr>
          <p:grpSpPr>
            <a:xfrm>
              <a:off x="7436760" y="3353724"/>
              <a:ext cx="1273399" cy="1273399"/>
              <a:chOff x="7030360" y="3353725"/>
              <a:chExt cx="1273399" cy="1273399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6EB792B6-85AA-72E3-0E74-96A83E0595F1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5" name="Graphic 24" descr="Calligraphy Pen with solid fill">
                <a:extLst>
                  <a:ext uri="{FF2B5EF4-FFF2-40B4-BE49-F238E27FC236}">
                    <a16:creationId xmlns:a16="http://schemas.microsoft.com/office/drawing/2014/main" id="{35E627A4-6E4D-7DA1-8E74-A344F694A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EE5915F-3672-437B-F688-927880C9B64A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2199892" y="2230875"/>
            <a:chExt cx="1273399" cy="12733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8F3CA2-701B-4B80-7890-DB62726D33A4}"/>
                </a:ext>
              </a:extLst>
            </p:cNvPr>
            <p:cNvGrpSpPr/>
            <p:nvPr/>
          </p:nvGrpSpPr>
          <p:grpSpPr>
            <a:xfrm>
              <a:off x="2199892" y="2230875"/>
              <a:ext cx="1273399" cy="1273399"/>
              <a:chOff x="1793492" y="2230876"/>
              <a:chExt cx="1273399" cy="1273399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CFF62D0-5EA1-AB35-AA6E-B92AF0EB0257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5" name="Graphic 114" descr="Camera with solid fill">
                <a:extLst>
                  <a:ext uri="{FF2B5EF4-FFF2-40B4-BE49-F238E27FC236}">
                    <a16:creationId xmlns:a16="http://schemas.microsoft.com/office/drawing/2014/main" id="{F5597DC1-39D0-D322-7C38-9EA576361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E82FFED-7141-8162-F64F-39CF5B9CF672}"/>
                </a:ext>
              </a:extLst>
            </p:cNvPr>
            <p:cNvGrpSpPr/>
            <p:nvPr/>
          </p:nvGrpSpPr>
          <p:grpSpPr>
            <a:xfrm>
              <a:off x="2199892" y="2230875"/>
              <a:ext cx="1273399" cy="1273399"/>
              <a:chOff x="1793492" y="2230876"/>
              <a:chExt cx="1273399" cy="1273399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A0B3C1F9-C33B-2D09-AA50-611435FF3274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Camera with solid fill">
                <a:extLst>
                  <a:ext uri="{FF2B5EF4-FFF2-40B4-BE49-F238E27FC236}">
                    <a16:creationId xmlns:a16="http://schemas.microsoft.com/office/drawing/2014/main" id="{B3668560-11D0-7A1B-B80E-0F7AB0C964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B05512-BD6A-B0C4-9DF4-6459A0BC3683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6389387" y="2230875"/>
            <a:chExt cx="1273399" cy="12733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27DD44-BF78-80B1-C7F9-D24287A0CD62}"/>
                </a:ext>
              </a:extLst>
            </p:cNvPr>
            <p:cNvGrpSpPr/>
            <p:nvPr/>
          </p:nvGrpSpPr>
          <p:grpSpPr>
            <a:xfrm>
              <a:off x="6389387" y="2230875"/>
              <a:ext cx="1273399" cy="1273399"/>
              <a:chOff x="5982987" y="2230876"/>
              <a:chExt cx="1273399" cy="1273399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50D3C73-0DC6-78C8-8890-62F4C7D0E3F5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1" name="Graphic 120" descr="Customer review with solid fill">
                <a:extLst>
                  <a:ext uri="{FF2B5EF4-FFF2-40B4-BE49-F238E27FC236}">
                    <a16:creationId xmlns:a16="http://schemas.microsoft.com/office/drawing/2014/main" id="{E9E215CC-814C-F911-4CF3-B1A119E476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6BA05BE-8250-A1BA-A7E2-12917521110E}"/>
                </a:ext>
              </a:extLst>
            </p:cNvPr>
            <p:cNvGrpSpPr/>
            <p:nvPr/>
          </p:nvGrpSpPr>
          <p:grpSpPr>
            <a:xfrm>
              <a:off x="6389387" y="2230875"/>
              <a:ext cx="1273399" cy="1273399"/>
              <a:chOff x="5982987" y="2230876"/>
              <a:chExt cx="1273399" cy="127339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43369388-BDFC-1A0C-D186-183DF83E1419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Customer review with solid fill">
                <a:extLst>
                  <a:ext uri="{FF2B5EF4-FFF2-40B4-BE49-F238E27FC236}">
                    <a16:creationId xmlns:a16="http://schemas.microsoft.com/office/drawing/2014/main" id="{42CA68F1-971F-1B0B-6360-356CD3970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686A85F-AB71-EDAB-0159-5AA4853F1138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3247266" y="3353724"/>
            <a:chExt cx="1273399" cy="127339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034DF32-2BE3-EA4A-6547-0E92C8B02FA2}"/>
                </a:ext>
              </a:extLst>
            </p:cNvPr>
            <p:cNvGrpSpPr/>
            <p:nvPr/>
          </p:nvGrpSpPr>
          <p:grpSpPr>
            <a:xfrm>
              <a:off x="3247266" y="3353724"/>
              <a:ext cx="1273399" cy="1273399"/>
              <a:chOff x="2840866" y="3353725"/>
              <a:chExt cx="1273399" cy="127339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18585979-F01E-7CC3-4D03-1E9AE6EDA444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08000" dist="3175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3" name="Graphic 122" descr="Dollar with solid fill">
                <a:extLst>
                  <a:ext uri="{FF2B5EF4-FFF2-40B4-BE49-F238E27FC236}">
                    <a16:creationId xmlns:a16="http://schemas.microsoft.com/office/drawing/2014/main" id="{C2E283A9-3C3B-8663-2D7C-9F796E2772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23B22C5-9135-ADEE-ED33-6DD11ADD25F5}"/>
                </a:ext>
              </a:extLst>
            </p:cNvPr>
            <p:cNvGrpSpPr/>
            <p:nvPr/>
          </p:nvGrpSpPr>
          <p:grpSpPr>
            <a:xfrm>
              <a:off x="3247266" y="3353724"/>
              <a:ext cx="1273399" cy="1273399"/>
              <a:chOff x="2840866" y="3353725"/>
              <a:chExt cx="1273399" cy="1273399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7A8242DA-A135-5315-249A-828AF98F221A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Graphic 33" descr="Dollar with solid fill">
                <a:extLst>
                  <a:ext uri="{FF2B5EF4-FFF2-40B4-BE49-F238E27FC236}">
                    <a16:creationId xmlns:a16="http://schemas.microsoft.com/office/drawing/2014/main" id="{24E67EEA-BBA0-F237-78B1-23D710D5AA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72E0FD1-D33A-887D-15D3-BBB09FA8C3B3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484134" y="2230875"/>
            <a:chExt cx="1273399" cy="127339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4E78879-85FB-E426-4914-E481CA892764}"/>
                </a:ext>
              </a:extLst>
            </p:cNvPr>
            <p:cNvGrpSpPr/>
            <p:nvPr/>
          </p:nvGrpSpPr>
          <p:grpSpPr>
            <a:xfrm>
              <a:off x="8484134" y="2230875"/>
              <a:ext cx="1273399" cy="1273399"/>
              <a:chOff x="8077734" y="2230876"/>
              <a:chExt cx="1273399" cy="1273399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2CE79B55-9863-62FA-3837-88BDA45A8DE2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4500000" algn="t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5" name="Graphic 124" descr="Double Tap Gesture with solid fill">
                <a:extLst>
                  <a:ext uri="{FF2B5EF4-FFF2-40B4-BE49-F238E27FC236}">
                    <a16:creationId xmlns:a16="http://schemas.microsoft.com/office/drawing/2014/main" id="{13E3F6B7-4DB3-F367-B7C9-CC43FEF84C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7001DD9-C75F-BB01-16C2-D0A3B7A084CD}"/>
                </a:ext>
              </a:extLst>
            </p:cNvPr>
            <p:cNvGrpSpPr/>
            <p:nvPr/>
          </p:nvGrpSpPr>
          <p:grpSpPr>
            <a:xfrm>
              <a:off x="8484134" y="2230875"/>
              <a:ext cx="1273399" cy="1273399"/>
              <a:chOff x="8077734" y="2230876"/>
              <a:chExt cx="1273399" cy="1273399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C83E08F4-FCCE-A00D-B9F8-D309B6E3E445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Graphic 37" descr="Double Tap Gesture with solid fill">
                <a:extLst>
                  <a:ext uri="{FF2B5EF4-FFF2-40B4-BE49-F238E27FC236}">
                    <a16:creationId xmlns:a16="http://schemas.microsoft.com/office/drawing/2014/main" id="{8E834209-5570-4C85-D943-A1DBFDD9D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6846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FE489-4AF2-0E9A-712E-21FEF4657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BABBA66-0373-C0DE-0E33-5AAB86D2F6B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7F4ED4-6737-0C56-FB24-FC1F6097C1DA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24B59C1-B23C-CEE5-641C-A6811803B868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312520-88E7-D775-E78D-C1D4086A0316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26C99C-C7E0-A073-9ADE-1589416ACCEE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ED9F56-D134-89EE-A515-D9EEEB649471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89971E-EC14-53AE-F607-9E67BB2B6652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EA93F3-60B3-AFDB-A8C5-327A865700BF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98A9F68-DAF6-6CB8-F554-1D2FD49F8FA6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3994FCE-ACAB-340E-56F8-D86C138792CE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0BB3C1A-BE9C-744B-E5E1-27A64F084762}"/>
                </a:ext>
              </a:extLst>
            </p:cNvPr>
            <p:cNvGrpSpPr/>
            <p:nvPr/>
          </p:nvGrpSpPr>
          <p:grpSpPr>
            <a:xfrm>
              <a:off x="9125109" y="3353725"/>
              <a:ext cx="1273399" cy="1273399"/>
              <a:chOff x="9125109" y="3353725"/>
              <a:chExt cx="1273399" cy="1273399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1B15EE1-B1DE-E97F-C846-2FBCBAB12BB4}"/>
                  </a:ext>
                </a:extLst>
              </p:cNvPr>
              <p:cNvSpPr/>
              <p:nvPr/>
            </p:nvSpPr>
            <p:spPr>
              <a:xfrm rot="2700000">
                <a:off x="9125109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1" name="Graphic 100" descr="Single gear with solid fill">
                <a:extLst>
                  <a:ext uri="{FF2B5EF4-FFF2-40B4-BE49-F238E27FC236}">
                    <a16:creationId xmlns:a16="http://schemas.microsoft.com/office/drawing/2014/main" id="{B7860977-5814-4DD5-B0B2-DF269AEDDA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1768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1FE6A24-71DB-0B2B-B1C4-664788166264}"/>
                </a:ext>
              </a:extLst>
            </p:cNvPr>
            <p:cNvGrpSpPr/>
            <p:nvPr/>
          </p:nvGrpSpPr>
          <p:grpSpPr>
            <a:xfrm>
              <a:off x="9125109" y="3353725"/>
              <a:ext cx="1273399" cy="1273399"/>
              <a:chOff x="9125109" y="3353725"/>
              <a:chExt cx="1273399" cy="1273399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A4871687-BC18-1B94-D171-A7F013949C1B}"/>
                  </a:ext>
                </a:extLst>
              </p:cNvPr>
              <p:cNvSpPr/>
              <p:nvPr/>
            </p:nvSpPr>
            <p:spPr>
              <a:xfrm rot="2700000">
                <a:off x="9125109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Graphic 18" descr="Single gear with solid fill">
                <a:extLst>
                  <a:ext uri="{FF2B5EF4-FFF2-40B4-BE49-F238E27FC236}">
                    <a16:creationId xmlns:a16="http://schemas.microsoft.com/office/drawing/2014/main" id="{86F51152-5C02-29DA-9723-9A28DA982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41768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57043C4-F503-9716-E46E-3A965A67C734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C21650D-D513-3FBB-110C-EC72EBACA2EC}"/>
                </a:ext>
              </a:extLst>
            </p:cNvPr>
            <p:cNvGrpSpPr/>
            <p:nvPr/>
          </p:nvGrpSpPr>
          <p:grpSpPr>
            <a:xfrm>
              <a:off x="4935613" y="3353725"/>
              <a:ext cx="1273399" cy="1273399"/>
              <a:chOff x="4935613" y="3353725"/>
              <a:chExt cx="1273399" cy="1273399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4156B0E4-393D-A952-8B25-DF513541ED2D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07" name="Graphic 106" descr="Bank with solid fill">
                <a:extLst>
                  <a:ext uri="{FF2B5EF4-FFF2-40B4-BE49-F238E27FC236}">
                    <a16:creationId xmlns:a16="http://schemas.microsoft.com/office/drawing/2014/main" id="{3C3EEC0B-6BED-357B-9E4C-47032C76B3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18E6EE0-24CB-F89E-BEED-C2E7D315A10B}"/>
                </a:ext>
              </a:extLst>
            </p:cNvPr>
            <p:cNvGrpSpPr/>
            <p:nvPr/>
          </p:nvGrpSpPr>
          <p:grpSpPr>
            <a:xfrm>
              <a:off x="4935613" y="3353725"/>
              <a:ext cx="1273399" cy="1273399"/>
              <a:chOff x="4935613" y="3353725"/>
              <a:chExt cx="1273399" cy="1273399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78CFEA7B-C66F-913D-96D9-FF0A41933BE1}"/>
                  </a:ext>
                </a:extLst>
              </p:cNvPr>
              <p:cNvSpPr/>
              <p:nvPr/>
            </p:nvSpPr>
            <p:spPr>
              <a:xfrm rot="2700000">
                <a:off x="4935613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4" name="Graphic 23" descr="Bank with solid fill">
                <a:extLst>
                  <a:ext uri="{FF2B5EF4-FFF2-40B4-BE49-F238E27FC236}">
                    <a16:creationId xmlns:a16="http://schemas.microsoft.com/office/drawing/2014/main" id="{177DE1E1-83D9-2E30-AC23-92DCC4E49B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52272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911C83-6956-899E-C109-0F98EE815C8A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7E3039D-954E-9D53-AD4D-26F23A5C0276}"/>
                </a:ext>
              </a:extLst>
            </p:cNvPr>
            <p:cNvGrpSpPr/>
            <p:nvPr/>
          </p:nvGrpSpPr>
          <p:grpSpPr>
            <a:xfrm>
              <a:off x="3888239" y="2230876"/>
              <a:ext cx="1273399" cy="1273399"/>
              <a:chOff x="3888239" y="2230876"/>
              <a:chExt cx="1273399" cy="1273399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40967462-1734-59CA-9446-BF19FD95517F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9" name="Graphic 108" descr="Binoculars with solid fill">
                <a:extLst>
                  <a:ext uri="{FF2B5EF4-FFF2-40B4-BE49-F238E27FC236}">
                    <a16:creationId xmlns:a16="http://schemas.microsoft.com/office/drawing/2014/main" id="{929CDFE9-3212-A286-7B7C-FB51740CBA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5EFE830-B991-5C46-3D81-B546B1D5591B}"/>
                </a:ext>
              </a:extLst>
            </p:cNvPr>
            <p:cNvGrpSpPr/>
            <p:nvPr/>
          </p:nvGrpSpPr>
          <p:grpSpPr>
            <a:xfrm>
              <a:off x="3888239" y="2230876"/>
              <a:ext cx="1273399" cy="1273399"/>
              <a:chOff x="3888239" y="2230876"/>
              <a:chExt cx="1273399" cy="1273399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7729721-3D6E-40DB-4FC3-C94E38C48DBE}"/>
                  </a:ext>
                </a:extLst>
              </p:cNvPr>
              <p:cNvSpPr/>
              <p:nvPr/>
            </p:nvSpPr>
            <p:spPr>
              <a:xfrm rot="2700000">
                <a:off x="3888239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Graphic 27" descr="Binoculars with solid fill">
                <a:extLst>
                  <a:ext uri="{FF2B5EF4-FFF2-40B4-BE49-F238E27FC236}">
                    <a16:creationId xmlns:a16="http://schemas.microsoft.com/office/drawing/2014/main" id="{462522F6-2499-8A90-582C-8E66C27FEA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04898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7B6525C-47E3-E3B8-D223-43587DE08B5E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20CC756-C1FA-1F31-3DB3-CAC7E40119BC}"/>
                </a:ext>
              </a:extLst>
            </p:cNvPr>
            <p:cNvGrpSpPr/>
            <p:nvPr/>
          </p:nvGrpSpPr>
          <p:grpSpPr>
            <a:xfrm>
              <a:off x="7030360" y="3353725"/>
              <a:ext cx="1273399" cy="1273399"/>
              <a:chOff x="7030360" y="3353725"/>
              <a:chExt cx="1273399" cy="1273399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FC5ABFC-D56C-22E5-7BED-32695761365D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13" name="Graphic 112" descr="Calligraphy Pen with solid fill">
                <a:extLst>
                  <a:ext uri="{FF2B5EF4-FFF2-40B4-BE49-F238E27FC236}">
                    <a16:creationId xmlns:a16="http://schemas.microsoft.com/office/drawing/2014/main" id="{469CA592-0B38-28F0-C21D-11B05FF484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8ED4A48-EF65-7F2F-4A42-03D89B8B48EF}"/>
                </a:ext>
              </a:extLst>
            </p:cNvPr>
            <p:cNvGrpSpPr/>
            <p:nvPr/>
          </p:nvGrpSpPr>
          <p:grpSpPr>
            <a:xfrm>
              <a:off x="7030360" y="3353725"/>
              <a:ext cx="1273399" cy="1273399"/>
              <a:chOff x="7030360" y="3353725"/>
              <a:chExt cx="1273399" cy="127339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EE6C5CED-04C8-1361-F40E-BD8FDDACD0D4}"/>
                  </a:ext>
                </a:extLst>
              </p:cNvPr>
              <p:cNvSpPr/>
              <p:nvPr/>
            </p:nvSpPr>
            <p:spPr>
              <a:xfrm rot="2700000">
                <a:off x="7030360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Graphic 30" descr="Calligraphy Pen with solid fill">
                <a:extLst>
                  <a:ext uri="{FF2B5EF4-FFF2-40B4-BE49-F238E27FC236}">
                    <a16:creationId xmlns:a16="http://schemas.microsoft.com/office/drawing/2014/main" id="{A736FB5C-19C4-90F7-905E-765E085D53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47019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B24C794-2349-CA83-E4CD-99C76A967C6F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407AC8C-9EA8-BB4B-CC24-F2CE194B8186}"/>
                </a:ext>
              </a:extLst>
            </p:cNvPr>
            <p:cNvGrpSpPr/>
            <p:nvPr/>
          </p:nvGrpSpPr>
          <p:grpSpPr>
            <a:xfrm>
              <a:off x="1793492" y="2230876"/>
              <a:ext cx="1273399" cy="1273399"/>
              <a:chOff x="1793492" y="2230876"/>
              <a:chExt cx="1273399" cy="1273399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2A035A66-2AE9-78A9-9E54-0D97F9923DFF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5" name="Graphic 114" descr="Camera with solid fill">
                <a:extLst>
                  <a:ext uri="{FF2B5EF4-FFF2-40B4-BE49-F238E27FC236}">
                    <a16:creationId xmlns:a16="http://schemas.microsoft.com/office/drawing/2014/main" id="{736B6C6B-7154-5D58-69B7-835CD8C5AA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4E5F0BF-17EE-6089-083E-E998F30C5094}"/>
                </a:ext>
              </a:extLst>
            </p:cNvPr>
            <p:cNvGrpSpPr/>
            <p:nvPr/>
          </p:nvGrpSpPr>
          <p:grpSpPr>
            <a:xfrm>
              <a:off x="1793492" y="2230876"/>
              <a:ext cx="1273399" cy="1273399"/>
              <a:chOff x="1793492" y="2230876"/>
              <a:chExt cx="1273399" cy="1273399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08188BD8-4678-7754-D0BC-A62299C2B54E}"/>
                  </a:ext>
                </a:extLst>
              </p:cNvPr>
              <p:cNvSpPr/>
              <p:nvPr/>
            </p:nvSpPr>
            <p:spPr>
              <a:xfrm rot="2700000">
                <a:off x="1793492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Graphic 33" descr="Camera with solid fill">
                <a:extLst>
                  <a:ext uri="{FF2B5EF4-FFF2-40B4-BE49-F238E27FC236}">
                    <a16:creationId xmlns:a16="http://schemas.microsoft.com/office/drawing/2014/main" id="{7702C172-23A3-1D44-A486-EA08FD97C7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2110151" y="2547535"/>
                <a:ext cx="640080" cy="640080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6553BE2-24DA-B24F-923D-4DACA13BD1FF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3001667-51A4-BA79-A9D1-E8A0990FD3B2}"/>
                </a:ext>
              </a:extLst>
            </p:cNvPr>
            <p:cNvGrpSpPr/>
            <p:nvPr/>
          </p:nvGrpSpPr>
          <p:grpSpPr>
            <a:xfrm>
              <a:off x="5982987" y="2230876"/>
              <a:ext cx="1273399" cy="1273399"/>
              <a:chOff x="5982987" y="2230876"/>
              <a:chExt cx="1273399" cy="1273399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CAA39C15-1243-A899-7E9B-B0EA1D04B7B4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1" name="Graphic 120" descr="Customer review with solid fill">
                <a:extLst>
                  <a:ext uri="{FF2B5EF4-FFF2-40B4-BE49-F238E27FC236}">
                    <a16:creationId xmlns:a16="http://schemas.microsoft.com/office/drawing/2014/main" id="{22395307-80F3-4DA3-7593-367EB50DF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CA42604-7F41-A29C-DB81-B12767E07467}"/>
                </a:ext>
              </a:extLst>
            </p:cNvPr>
            <p:cNvGrpSpPr/>
            <p:nvPr/>
          </p:nvGrpSpPr>
          <p:grpSpPr>
            <a:xfrm>
              <a:off x="5982987" y="2230876"/>
              <a:ext cx="1273399" cy="1273399"/>
              <a:chOff x="5982987" y="2230876"/>
              <a:chExt cx="1273399" cy="1273399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3006F3FA-E423-F451-9FA4-9DA55C78F1DE}"/>
                  </a:ext>
                </a:extLst>
              </p:cNvPr>
              <p:cNvSpPr/>
              <p:nvPr/>
            </p:nvSpPr>
            <p:spPr>
              <a:xfrm rot="2700000">
                <a:off x="5982987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Graphic 37" descr="Customer review with solid fill">
                <a:extLst>
                  <a:ext uri="{FF2B5EF4-FFF2-40B4-BE49-F238E27FC236}">
                    <a16:creationId xmlns:a16="http://schemas.microsoft.com/office/drawing/2014/main" id="{D4711196-5A61-C9ED-DD2E-C6FD82C35F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6299646" y="2547535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D7E31B-C814-A1C9-901C-15575D50E85D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0652F65-4331-061E-CA4B-79282C462AEB}"/>
                </a:ext>
              </a:extLst>
            </p:cNvPr>
            <p:cNvGrpSpPr/>
            <p:nvPr/>
          </p:nvGrpSpPr>
          <p:grpSpPr>
            <a:xfrm>
              <a:off x="2840866" y="3353725"/>
              <a:ext cx="1273399" cy="1273399"/>
              <a:chOff x="2840866" y="3353725"/>
              <a:chExt cx="1273399" cy="1273399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315C0B0-A305-B2E6-DB45-96FB2C713333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0E2841"/>
              </a:solidFill>
              <a:ln>
                <a:noFill/>
              </a:ln>
              <a:effectLst>
                <a:outerShdw blurRad="520700" dist="304800" dir="4500000" algn="tl" rotWithShape="0">
                  <a:schemeClr val="accent1">
                    <a:lumMod val="50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latin typeface="Designball-Buildings-01" pitchFamily="2" charset="0"/>
                </a:endParaRPr>
              </a:p>
            </p:txBody>
          </p:sp>
          <p:pic>
            <p:nvPicPr>
              <p:cNvPr id="123" name="Graphic 122" descr="Dollar with solid fill">
                <a:extLst>
                  <a:ext uri="{FF2B5EF4-FFF2-40B4-BE49-F238E27FC236}">
                    <a16:creationId xmlns:a16="http://schemas.microsoft.com/office/drawing/2014/main" id="{46350069-EF71-B18D-F006-242356BF0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94DD7B0-2FE5-2E73-C5FB-9F96D1F59596}"/>
                </a:ext>
              </a:extLst>
            </p:cNvPr>
            <p:cNvGrpSpPr/>
            <p:nvPr/>
          </p:nvGrpSpPr>
          <p:grpSpPr>
            <a:xfrm>
              <a:off x="2840866" y="3353725"/>
              <a:ext cx="1273399" cy="1273399"/>
              <a:chOff x="2840866" y="3353725"/>
              <a:chExt cx="1273399" cy="1273399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D0AC9F4-8AFD-C7E8-9719-FB6B7151CF06}"/>
                  </a:ext>
                </a:extLst>
              </p:cNvPr>
              <p:cNvSpPr/>
              <p:nvPr/>
            </p:nvSpPr>
            <p:spPr>
              <a:xfrm rot="2700000">
                <a:off x="2840866" y="3353725"/>
                <a:ext cx="1273399" cy="1273399"/>
              </a:xfrm>
              <a:prstGeom prst="roundRect">
                <a:avLst/>
              </a:prstGeom>
              <a:solidFill>
                <a:srgbClr val="373737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Graphic 41" descr="Dollar with solid fill">
                <a:extLst>
                  <a:ext uri="{FF2B5EF4-FFF2-40B4-BE49-F238E27FC236}">
                    <a16:creationId xmlns:a16="http://schemas.microsoft.com/office/drawing/2014/main" id="{E0E3EA85-767D-BC66-99AA-692E4973BB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157525" y="3670384"/>
                <a:ext cx="640080" cy="640080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1DD9C3F-C4DA-F333-48B3-A93B3EFF52AE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5497510-5C29-2FB7-C18D-DEE335BEB923}"/>
                </a:ext>
              </a:extLst>
            </p:cNvPr>
            <p:cNvGrpSpPr/>
            <p:nvPr/>
          </p:nvGrpSpPr>
          <p:grpSpPr>
            <a:xfrm>
              <a:off x="8077734" y="2230876"/>
              <a:ext cx="1273399" cy="1273399"/>
              <a:chOff x="8077734" y="2230876"/>
              <a:chExt cx="1273399" cy="1273399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13C0CF0-E2F6-C19D-5BA2-89C8F2890CF6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56082"/>
              </a:solidFill>
              <a:ln>
                <a:noFill/>
              </a:ln>
              <a:effectLst>
                <a:outerShdw blurRad="508000" dist="3175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25" name="Graphic 124" descr="Double Tap Gesture with solid fill">
                <a:extLst>
                  <a:ext uri="{FF2B5EF4-FFF2-40B4-BE49-F238E27FC236}">
                    <a16:creationId xmlns:a16="http://schemas.microsoft.com/office/drawing/2014/main" id="{42715047-2662-0F44-BA4E-C240D1C7F2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935EC4F-2AB8-9605-D089-464A515B2C9E}"/>
                </a:ext>
              </a:extLst>
            </p:cNvPr>
            <p:cNvGrpSpPr/>
            <p:nvPr/>
          </p:nvGrpSpPr>
          <p:grpSpPr>
            <a:xfrm>
              <a:off x="8077734" y="2230876"/>
              <a:ext cx="1273399" cy="1273399"/>
              <a:chOff x="8077734" y="2230876"/>
              <a:chExt cx="1273399" cy="1273399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93ED7F6-101C-31A1-53B4-5FFE8CB7378F}"/>
                  </a:ext>
                </a:extLst>
              </p:cNvPr>
              <p:cNvSpPr/>
              <p:nvPr/>
            </p:nvSpPr>
            <p:spPr>
              <a:xfrm rot="2700000">
                <a:off x="8077734" y="2230876"/>
                <a:ext cx="1273399" cy="1273399"/>
              </a:xfrm>
              <a:prstGeom prst="roundRect">
                <a:avLst/>
              </a:prstGeom>
              <a:solidFill>
                <a:srgbClr val="14805C"/>
              </a:solidFill>
              <a:ln>
                <a:noFill/>
              </a:ln>
              <a:effectLst>
                <a:innerShdw blurRad="1270000">
                  <a:schemeClr val="accent1">
                    <a:lumMod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99" dirty="0">
                  <a:latin typeface="Designball-Buildings-01" pitchFamily="2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7" name="Graphic 46" descr="Double Tap Gesture with solid fill">
                <a:extLst>
                  <a:ext uri="{FF2B5EF4-FFF2-40B4-BE49-F238E27FC236}">
                    <a16:creationId xmlns:a16="http://schemas.microsoft.com/office/drawing/2014/main" id="{BF75B6EA-1430-5D30-412B-097911081F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8394393" y="2547535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6176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B5856-A7A4-C733-68F6-2D3C1290E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90EFDE5-D33E-3017-C517-BFF08E30524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EA662F-DF6A-02D8-0CF8-A1F35351D050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5F74C4-DFCE-10F2-8FCB-48AC24FDB91F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B7076E-AF07-963A-F534-2CDDD6023EDA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9564E7B-2626-57A5-C438-6C00DC77730F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5D09744-BC6A-AB34-345D-680EE6DAD2C4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Cloud with solid fill">
              <a:extLst>
                <a:ext uri="{FF2B5EF4-FFF2-40B4-BE49-F238E27FC236}">
                  <a16:creationId xmlns:a16="http://schemas.microsoft.com/office/drawing/2014/main" id="{76A6F782-A77B-5FF8-5AF3-880762977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6DC8AF-E679-CF28-AB99-16AC754D383E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5971E31-0A54-7593-0552-25F146B18782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Alterations &amp; Tailoring with solid fill">
              <a:extLst>
                <a:ext uri="{FF2B5EF4-FFF2-40B4-BE49-F238E27FC236}">
                  <a16:creationId xmlns:a16="http://schemas.microsoft.com/office/drawing/2014/main" id="{A71A7B76-EA6C-3F1E-B2B7-12B9FE86F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9158CA0-6080-5CBA-ED69-EB27F39ECF65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1628C4D-4BCD-429B-6858-C44DE2C516C4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Megaphone1 with solid fill">
              <a:extLst>
                <a:ext uri="{FF2B5EF4-FFF2-40B4-BE49-F238E27FC236}">
                  <a16:creationId xmlns:a16="http://schemas.microsoft.com/office/drawing/2014/main" id="{C1B0F577-9476-B662-A53C-B8F9C8397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9847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DC141-DEF3-98D3-2CD8-A09F2BFC2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C48D467-ED0B-54DE-EE68-7284491E5F3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8B4405-3A21-FAF4-8ABC-B99E83C35733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5FB5A02-E808-78C8-2AFA-2EF62D5A92D5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D39AE1F-88D0-7CDD-3F89-A98547135987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C2990F8-BD53-4E55-9B86-71A667B4404B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536E2D15-09CA-49FE-BE37-EFB3D5570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5BD60CF-8487-C2A2-D57E-5D95BF88BB46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DC15140-CDD1-1769-548E-23BBA417AC7B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107A4C7A-8FEA-7D20-3A58-272D096CD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66177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91794-E09B-01F1-2C96-ACD1D3AED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3B32654-F2F5-EE61-8B8E-BE2A4D865A3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37125B-7F64-FA21-510C-CBACBB7B5435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C8D71A-9ECC-06A7-040B-9E4376A20F3E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349CB1-2CCF-F8E4-1250-53E61F1D3BE7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E8223BE-303C-7908-FA4E-A0460343BA2E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D2F3DF2-5E4C-C738-764D-5803182662AC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1FA31688-A153-2003-1881-4DAF51F9B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F668077-99F8-EB5D-F96A-2735565B4ECA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0850E19-C150-6584-B405-042E87AD2FD4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C76259F7-3241-4650-EE7C-356487FAD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66126C6-FF2D-3782-2FC0-8441599A4240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77A53E8-B210-0E23-2E1F-8FEB538E7805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4A3805AD-0B06-F4D1-8D49-5C37927B4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24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89FE-F595-A9BE-3E2C-484A50D9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241D6D5-5B78-8440-9181-1313D0B4693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BB52D3-3186-F245-CDF5-A3A5412FA9B7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4923AB-D57F-7926-5CD3-135A3769B616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B5F4D7-4B86-51D8-91EA-3F3D92EAB53E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9DADB6-7B40-6ED4-74A7-E828DAA42E97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4B158C8-4994-A844-C4A4-47D5FC16508B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6A71C8D-0909-3FB6-47C5-90F41C31FFA2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D7DB6434-89F5-66EC-B31E-9C4EC9205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F808024-D701-12E8-E458-5138AF9A8520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2DC3611-3A69-F02D-A308-450FB012540B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2B48FA5B-6C00-19E9-A91F-C9C7EE43D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CE3BFB4-027F-6B74-A9F1-F00FD40DCE86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348F394-5DCE-4BB7-0D16-24DF16107F79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C93287E8-C75F-CCCA-C439-3926DA05B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50DE30B-B106-97E8-3EA9-DC737D2384B1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FF7765D-16E5-9757-601D-364342E4F298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F4D35738-F013-DAC8-519B-AE3213DBC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5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8E379-8940-BC37-2F08-6731C1A65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452C30E-1BB4-D0B3-F123-D4DAAFBF7E5C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7CEB96F-6B0C-E032-11F5-CCF768B5540E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2D8D376-EC5F-7796-3A5D-62C301E7CDA2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2B01BF0D-94E8-7DA7-9D3A-99EDC04C3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FDD1129-DCAB-2BDF-34F6-16DD9F8C7553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C0790A7-D302-5E17-A296-58F4DF985AA6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C0E25AE4-5477-7333-53CB-C738C3D2C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0DD1C9B-F675-49E2-D9F0-D1ADD0789FD5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3E89B39-8F25-0BD0-A006-ED09F4081772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0B2B685C-7C72-1EAD-2101-5EA8D25B7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202F038-BCF4-0596-2B78-21244CC8BF71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2342DBE-629A-0C0E-3A78-7B65A8F9BA26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E47E1F78-0A99-F4B8-3B51-B54BDAAF5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F4FEAFF-9E1C-1C08-1C99-289C8A888F26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D5327E9-4CFE-2CE9-6BBE-AE8EFECA4510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68B26210-15E0-C126-843E-677F9380B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1B470D2-E1DC-7CB5-3E3E-3E240DEE8DE6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EEC545-6F02-D4E3-F4A1-B9A8AD3C0137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E63AEA6-2746-23FD-3CDC-7E70442F1B13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229787A-A40F-30BB-88B4-890D22D7EEE5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F745EA8-276B-2952-C851-295F5D98C6C0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94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C955D-7292-6EA8-FF5D-CBEA4765C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249E6CC-407E-D07D-E1FB-12C85F7CC33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F7703B-B03A-24EC-EFF0-33305D1F72BA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459636C-0800-B30B-F077-1D41401E1F57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9962993E-6E91-D078-0468-8E9420C6A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E0B399F-3CFC-D7AE-CCA3-8C34C71A1875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685CCEC-0D93-AAA5-7E11-FB5592A19641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BF72A739-18A7-8937-0EA2-236150AC9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C2995B-FA7F-31F0-0DA3-7EBA7B5093EC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C250E35-F32E-4BF0-3E44-DEC9465D4FA3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90A9C841-A31B-34EC-C1D8-4F6EE86D8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1179839-05C9-9441-F454-78954366DB77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27D2423-CCC4-9890-897A-C78667A1E05D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B3D15D71-D338-2157-6F69-DCC7FAEF7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CACE38B-E929-EC85-0B54-59F6CB2CE3CC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B820FD2-BFA5-019F-1ABE-02CA95F6DCD6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A01D9C40-8F67-B2D9-2822-B2E5BBB35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87A444-A7AA-4A76-2B28-B960D8E3E608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F27728E-2C06-5734-85F9-46780667D513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37CD1AF1-9AF4-2C72-6AC6-D9D603385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4154F03-E08E-538D-FA73-9F80F1EE6C63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7480911-114F-279C-86EF-D7B190F6F4FB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3F85121-E37F-8D33-2AA9-3E00F7F890FB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D9DA5FF-F8B9-D1E9-6626-AF09B6551610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0757C3-C68A-00B3-13D4-A460B8F04191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704150D-A1B6-E323-2D5B-4BF13334C213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6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DF492-31EC-302B-9547-B7AF7E514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742F1E2-AC88-EB54-06C3-DF89D637EAB1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CAD934-70A8-0C49-7851-A931D298248B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C4D8D80-1396-B2E7-23D6-5AA9267FC3F3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74949C-F212-31A8-8EC6-CA998595EF82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72945C3-9A2E-CD4D-1094-9E96B54E991C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5ED5852-2034-3F40-C1C6-940BC90CDB11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FF3E41E-F197-BB64-52BB-492BE399E0B0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1F71715-5FF7-455D-FF76-2AFDA36E8AA7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6155C1-3962-58AF-E9F6-4B6B3BEC6C56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C5A9228-B283-97E7-49E7-A13F23FE5984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B8DDF8B2-9EA5-1818-C262-45643CCE9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A56212A-912F-8E2B-CDAA-673F32F3AC95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7548850-D729-A483-762B-4D0EC9A090BE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B5949FC1-97CF-26EF-1A0E-3F33FA5F0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AFA22F-6853-3BD9-3E67-6EDDD5A01C8F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5FCEFEB-A1FF-3866-01A7-0DD90CA848B1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5D28B1F9-C2EF-E8D7-215D-98734773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68A7DEA-26C3-5EEE-CAF0-95B53F5539B3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A629893-589A-05C2-BD78-14567A0B3154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51752E0F-0CA0-908F-6CEC-005D75522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5A9FCE9-E1C0-616D-7E43-C8691FCB9AC0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1035480-360A-F73D-754E-FE90858F8987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8B30BB98-B106-19A9-137B-F32B75265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70D1B2-0627-A730-134C-2B39DE4221D9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4B3EF5F-EBF0-392A-1EAE-D3A5F2CDACC5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5E24D17F-D3BE-3B7A-573C-3CCBFADE8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4CD903-CFE0-67AC-0729-BADC859D56DA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B046B26-BC19-1E4F-EB2E-2FB5A4AB9DDA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25779FE7-C54F-3115-9C68-BCEA8558B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014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1AD2C-5C46-EB83-EE82-8146194E6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A9C8DB35-5960-7981-9624-2F5189BDE7B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BBC4F2-A476-83DB-3A5D-6BA68BAF570A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DF6B3C-0E55-DF52-8B93-CE5A005679BE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D3B3DC-55BE-EF2A-AB55-6E5839B60798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F0E6CF-770B-5B8C-C960-8355C0FD9CBD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9BCCC03-51F6-3862-80DF-A7C66237F309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5D1043-7805-25CB-D17F-7887EA106217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43A5ED-6303-8C4B-C4B5-30FB6973CE23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495C9A3-7AE7-699D-DE27-2390DE50E8C2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5CF3F1-A0B3-61E8-14D0-3C1A66D319B6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EAE7E02-C98F-3AC4-2FFD-F99586149486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518EB56C-799D-1B98-BFF4-102AB4454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7B21DE-CE8B-A7D9-FE7A-F76D8BCBB310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C7E4ED1-358B-6C04-566B-91D303344E8D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EFA6CB9E-E309-5803-1BE6-105A61526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88BBCF7-6787-FD69-862E-67C96DF9DD82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83AD5FF-9F02-B7B4-B779-5F76E88B19DB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022192BB-EA43-FCB7-C523-5FC4AF80E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15135E-E690-B094-DD94-557C3F908CF2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6875BB1-8D22-2CF6-FB95-6DBAC30BBE51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31A3DE93-78E9-86BD-A7A9-FF2141142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114CCAC-A78D-AA0A-1EBF-6427F9A9909B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AADCD8B-7E6B-5656-729D-C0EF63032696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1D666563-2F8C-0C58-F168-AEDF03E3A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1DEE2B-C7BA-A20E-6222-52927C0A3B5E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687368C-73DA-37BF-0F7B-19C12225E2A6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2F9CE223-86A2-0495-A0D9-C8B04162E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616672-E69A-4A0E-2D76-90355B1BD1F5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F9D60CF-7A5D-DDEC-2822-C3FCD5074B0F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9B52558A-0BB9-66AC-9313-7E8054502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03BDCF-A8EE-FA81-82E9-889AAFAD6F0D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0E91CC8-71BC-7B62-604A-F8E857DA89DA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E0A45DD5-F83F-F237-D089-4EEC79767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846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35D370-C60E-598C-FF59-A8A35AB1C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A2DC9B2-BE03-A30A-5495-E637E1B368F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1811C4-FC08-8F62-0E1B-F2A5203FBCA4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648F69-64AA-57B2-95F5-D58BA209399F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C59E028-18C2-BA31-510F-3675D0A6C7A5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1FCC711-7035-0258-FB0B-8D941ED66EF7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7ACBE7A8-C84F-0220-F537-0263E7559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4C0FF27-3978-E0CB-9080-A5D5482E380F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0F1BFC8-3775-54A2-5F94-69749DB56316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4BA02B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43DF8D89-6EA8-CFAE-423F-038C01238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27437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02C2-BF5C-BD59-2D87-1A3DA1A5F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8971175A-ABD2-7BF8-1D56-1AFA0577A320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EAC2EB-A89B-F761-592B-3E6A71CFBF74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B563DA-3CF5-C6C2-E7E2-A423661638FC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7D6EFD-42B0-BE6C-E36E-536FDD63B66D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B3E98D2-12EC-C6AA-6E64-878830E9AF31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2DEC24A-5936-ECC3-03DE-C71950CAF923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C6EB53D6-76C5-3725-7CF1-A020B3944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3183BE-22C2-DC7C-78B1-F430431DA0ED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FEA7969-BE89-361A-FCEE-F534F7C3CBEC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4BA02B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C06DEA99-F130-9D94-FCE3-941195B6E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3F19F91-F18A-62AF-9F4F-3B7A42C86EE7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2EC7470-9E29-8F1E-49D7-4FD10D935FFE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7605BFE2-EF88-5AA6-1F19-813B60053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784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D028C-B594-D6BD-8EEC-C2C4324A5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39ECA29-7263-AEF5-9F5B-0A0F0978467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11B144-9CE1-9151-4DEB-2BE3CCF52850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99E7A7-CC2D-404B-02E3-9FC76E708FF2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B1EA7B-34B0-3850-B8BF-1546EC449878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FA5BE7-8916-E462-58AF-10B2A9DA261A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2A9C961-7C40-07D4-E867-479FB813AC3C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C0F5BB2-D776-1202-1F11-12F23D1E0CA3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F9346C57-E210-A13E-ABD8-FC90BCAD5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06B02BE-313E-7C4D-0E67-EAD9D92F03E4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0B1BC5B-8174-16DC-23D2-15248C489055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rgbClr val="9E2D90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66941166-C55F-BA94-143B-7326D20AA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CB30BB-1346-A4AE-9633-FBEBA73B2C81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FE65294-59B8-B1DC-9328-B727EFEC8D1F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6DC03E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D630849-A509-4E89-2C88-656D9B1DB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B1CA5C-8BAF-9CC0-BAD4-84CC3F8828B5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2352D92-BA3F-9095-110F-5BC7B16A6BD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7E08A11F-5638-F683-E069-535312E20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05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1F13F-5769-9217-4542-F7AC84BC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44F88C7-9C2C-878D-FC92-4E40904D136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D42BFE-0241-72AF-E193-F5F75C707101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AA34C9-C533-238F-8C23-50B56FC2D52F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E9EA95-7ADA-FB96-A175-B05DEFC4B4F9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558C7B-FA0E-C982-1BD5-D79E3A3A8F17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8AF51AB-8F6F-3C9E-1A1B-6E521C46E20C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85F7F2-3E67-7739-5B90-2BD395BB914A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E36C038C-2A71-A795-27F8-ADC59D54C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DC140BB-35A5-4177-D5A2-04F03B68E6B0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A7A7257-2608-544D-DE64-665EBD2263B0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FC56B600-38BE-BF04-BE84-239F1CA7E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65EB34C-F58D-FFC2-97C9-F27B8DB12654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49BADD7-FB7F-7215-91DC-F2DD4D98BC8D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75F7B6EA-DF6A-2FAE-8D6A-28CE2FCEA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DF32EB5-45E3-9E53-0D5C-988F4B2E0CE3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7AF78FA-6A33-7DC5-F03A-17452A3C37D8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BAA6F681-3EB2-1CB8-E6AD-5CE7900AC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010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B93F-5B81-271D-C196-A1D150406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2F189D4-BCEC-F5BD-EA48-A85B0B3F1FE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2E798A8-7DEE-3A16-75A1-B80287E7CBFD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435802C-A5FF-C0BB-8BDE-381BB9D07131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29E9EF5A-FDE2-4E7C-D2E0-AA76AB813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E498B32-F934-C31F-BD57-B49C89A63218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41E91DD-FFAB-72DC-0B95-0686A73DFBCF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rgbClr val="4A9D2B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E46DA1C5-3B1E-EE30-F375-6CA2FFAF85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4F00DD3-1EEC-29EC-B02A-F8E9553DD0C5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FAEA1BB-1012-DFC8-26B2-040CE0E6A8CE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15608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15F8BE19-DA26-6232-C491-419316652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FDA04B4-67EC-0F7F-36DE-34E703A5EF62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573651A-30E0-F94C-3C05-999915077BDB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0F9ED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C115A81B-6597-FF73-A80F-4FA4B1824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6167CB0-1C17-F7E3-4978-34D500727F53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21B61B9-51C1-7357-3A73-7F2BFDEBF038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EF9174FE-379A-42E5-5209-0FDA81E28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6DAE7E1F-B4A3-C8B4-CE48-0401F9C8A2E8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0A7E3A6-5209-646F-D0D6-674C4ABAC553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8F6CCCD-751B-CA96-6DAE-2D3115361533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512B77-2701-6AC5-DB27-B17EA435E1B3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9AF419B-9F10-BEB0-35B6-BB9B8465E227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99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293D3-FF8E-16E1-341C-A1BFCF2F3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7B1439E-6165-8E57-8BBC-3854F20CCD9A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812243-93E6-9C59-371F-401841EAB523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8FA73D6-6E95-D9B5-2D86-5103E7B71164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rgbClr val="E9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45CD83BF-BD7A-107D-E831-F9E75F4E3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F802EA4-07FA-017E-11CD-6D61DADDD343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722D93C-BD04-C64C-E7E9-D39984AC3EFB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7D7736FD-1B68-D123-1A07-560907F2E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D5BDFA-6CE6-4E63-A298-6E6A06F8265B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35DC14C-65A4-432B-A9D0-E37F5D31B63B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rgbClr val="4AA12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E0FA283E-AB1D-5E90-0D7C-7A34CB3FE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70DE4A6-FEDB-E7EA-4CF0-289066A1F685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42169C0-10F4-180B-1B12-156D001171F8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15608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622F1BC0-28C9-D63A-9441-6BC03B710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39E56D5-D764-7424-3A43-40A72B91B689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AEE6591-937A-88DA-90D4-2D12D83D5298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0F9ED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685F849B-044F-DD58-9759-29E5E7BA2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7CB53D-73ED-3894-CF24-E65D63FC478F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4906057-3D9D-D451-2EB5-2936D0C41F0F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146183AA-06B3-674F-48A9-5F16CC3B6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E550D9B-B69C-AA15-C8CE-2AD6B3C57134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3EB1D5-0160-8869-7AA5-3BE756ACEF5F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3F8F960-2ACB-35C9-BCCF-182511F463C2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E3F829-E07E-D5D1-AACA-DF86E53E7180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F48B82-5CB6-5BB4-5F4B-BFCA3F58BF58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7F3E09-0115-C45F-5279-9344B2571C1F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90D77-0D8C-C29E-6998-0B8D7D40C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ACB20E2-5DFC-3895-4A69-2480B6DE466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0F32DE-1607-D185-E787-02CCD803787B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720F39-1A08-6937-792A-F261A24DB9F1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C33A5B7-E350-817E-E7A2-FE61DA258BA7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6C15BED-EB13-A75D-817C-3D91FDE62A9C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F35BD8-2E64-C177-9C3F-1B9848233C81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0A3DBE3-7CBD-08D7-7A9C-9133A48CD88F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C1BE28B-2A58-8165-ABF6-A4395F1DF2AA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51DC8C-E2C2-82FB-CBB4-BF233CF2E1F4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58D58E-84A7-8F8A-CDB4-FA161E0793EC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A6B78127-F4CC-67AC-51A5-2467FEE7A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7732EAB-B2D0-8DF9-8ABE-C373A211B268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BC8AC35-8856-CBD5-5D98-32C44B057713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8224EF15-8935-9EEE-1612-ED3331C6E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D8C676-B63C-D663-DE4F-EF690D32450F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9C79CCB-7072-237C-E31E-A775D2D37353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E9326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BA5EA0B8-5D99-8C6C-7321-1BD26831B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77E2CF5-19D1-8588-4EED-83DFF9A062E0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6565D66-DE9D-45E1-A33D-B8B91777B922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5608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1E4D1CA4-0DDE-8DC1-0C71-EF5C2AFD5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3472FF-B91C-5C8D-C6A3-7C0F1CA20613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F61DEE9-431A-3A7F-FC53-5DF8BDABC160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0F9ED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94A6E7DF-40D3-29B4-5D17-FA9DD553C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EC2320-AC90-D49B-8F9E-A73A435E8E39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392D4DF-F44F-A65F-FF8D-4555B93A0E35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C7CBD594-E92B-6C1F-6A62-88DF23C62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D76CA8-4E6E-6077-A5FE-C0BE051E06D8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F10EADE-738F-E4D5-3777-C90053C8FB1C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4CA12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F84418DE-0CFB-0953-8F19-58ECF1BC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022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539D7-1A84-B734-587A-A991F400C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2360587-91BB-03BE-F38E-243376A567D7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8848F4-9461-1DBA-79B3-4B86463EFF3A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4DE26A-20DA-AFEB-7F1F-01E93525E809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F6501C1-C5F9-7B91-34BB-14A879CA341F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84E7D11-3F07-C0E3-4A2C-896C51F1ED18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FEC141B-C189-9806-AEEA-0BFB559FEB9D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BAB51EC-0F68-4C80-2D26-2B8AB5C0A44D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93D76D0-E460-4DF3-8D30-025BED3DE239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1CCA310-2594-6297-4230-F4A619B21B01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D961A5-952B-D0BE-4579-9BD11082695D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4660646-D37D-3C6B-CBC8-5680DBBAA8B7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rgbClr val="E9326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28A96433-5EA1-12A3-B861-D402F9D78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C82BEB-603B-9C77-4B1E-B89F66D97030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337C3FB-333E-7533-A191-34B5FCF37AFF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807AC2AB-A560-C68B-9A27-1D7E5501A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F1D058D-090A-F3EB-08B9-F000F564558A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0DB4EB3-7B47-DD73-E126-E2FCAD842BCB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012060A0-0309-C3D9-EB1F-662DEA0B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F0CF00C-2181-5D10-DBD8-D2B3E98866F4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A0EEC9F-E76A-4492-FCA5-45A868F64B6A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4BA02B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9C9E402A-A021-5883-89F8-9BA56286F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9964EBE-63C5-4462-77FD-F039163610E3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8FD1059-FF76-A930-0F0B-30BC47BBDD10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56080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0E07974B-2845-5A81-9D95-DA69A1D6A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CE4D11B-3B3E-8F6C-F0B6-FA60681839E0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146C4-D985-54C4-F1CC-85BA1CBBDA79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02893760-73B7-39D3-C94E-71F51AE28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696A13F-29A0-E3F4-00BF-66441EBAD5F7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7C8960A-9D42-B7DA-1D69-C44AFAA05A70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FFF61A84-5728-5543-F2B4-33B181410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3549C2-C3B2-5BA5-8F9D-62F0BDEBFF84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72E0D64-14FD-457E-03DD-05EE323B2300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rgbClr val="0F9ED6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31C252AF-2698-3A92-9D82-6F67F3306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561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760B3B-00D2-6690-812A-BBB0E5EA8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186DC97-B4C9-A68A-5A3B-41D1C05E641D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EE6A3A2-C744-0365-0BA0-4CC7D7058EF3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4DE950F-28E4-F746-7848-CD172A5D3759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60D0EF5-3CF8-F40C-98DD-2F4F14E5328D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A038BF8-3C97-E467-585A-90ED7D00B51A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DEC636C6-EC65-11A0-FF1E-BCEA010FD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89E6C7D-60B7-DEB0-4DE7-F32532863E3C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B58F130-275F-0D6C-F404-E30E4E92355A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385541BC-55F3-2A9C-4E37-12E579567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42718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E41CA-18B7-8547-4827-FC0FBA385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297F9B3-F0D1-186D-09A2-0ED2BCEDB2C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D12394-3235-8044-8F55-D10A64DF1047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EBC2E5-0FCD-3E5F-E942-AA918A96702D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56F3BC4-39F0-0676-DF3A-150BB7E8D437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B2670EB-EEEB-750E-249D-4BBC1F1F5796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8670B87-674B-B333-1170-ED7868B16F6C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9991E3B4-1E6F-CF14-BA95-872201C52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DB6027-23D4-E33D-D01C-757C5E46DF9A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02DDBAE-C352-4F87-EBF9-0DEA9528CFF6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57519ADE-1776-1C5A-2C4F-C2EB991CE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CCB59DF-ED4F-B01A-8E1C-CE23860BEA47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023226B-4313-8865-C103-A63ABBACEDB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23CB7E4D-39AF-2C67-7FE7-FF90C90A1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606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E4FD1-8245-8311-8F98-E38F2E060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2B8F491-D2DA-0AC3-2DAB-513723329F3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B2EE3A-331F-A06E-B429-1AEA49EE0836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249AEB-1863-974C-9436-16D487E2B0F6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B8A513-D192-EC2A-1AC5-74F65172E746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DATA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A22F7E-0622-95AC-017A-968E7E2A8F4B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BUSNESS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00F4782-5248-4FD0-5819-0EB22EF10D7C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034BA84-6939-6532-9B97-4A18A883EA38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F8FC757A-2E8F-CEB8-00BD-6BAF741E0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EBAD966-A282-1657-2114-2D0B36C6927F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3ECB889-D632-4F77-E139-01A31740458E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F8898A38-FBCE-D1B8-AFAA-C345CD636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0A94EF5-2AF9-F1EE-7596-37C6F17043C9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DB34675-CD91-5E73-7C54-F27268B86053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060EE34A-2CA2-2BEC-1A0A-8526D306D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FB4A30D-4199-0B3A-AF0D-639FEE009324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2398CD1-0006-638D-A484-47A87BBA4AE6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E45537AB-6846-C6C3-4184-FE61EDE2A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98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AF5F9-8A1A-E79C-0DE2-D063DD8DE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05A2877-047D-6679-0BD8-14EBE69F2A9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F5D9064-A9D2-F466-C803-B807515DE63A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8D74E6F-0906-B834-27C7-FBBF7CECF369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6B9B5122-E1BE-5018-95E2-66DB5E4BE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A893D85-670B-12CD-194E-E1D3E2B930E2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3350CFD-4C9C-AC6D-D845-7985D7345C1A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0D925D64-3124-2068-F9DD-50FB9E458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DACAFA-AA71-4BED-FDFC-4BE2F5AB129F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370DC7E-227B-3379-C472-56F71D418E5E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43215A8C-9169-3577-AC6B-16E6426C9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D36AB9A-1F63-BDBE-C2F2-EF59F557CF2A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38BD5A8-5AC0-9E53-E729-E1A569599B15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58BAF990-5C4C-7CE4-DBB3-14481DBC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EF9C96E-96C9-0E2D-039F-E85DEDB7AD89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7CCF51-0B03-2B2B-E56C-E1849C00E9CE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6ABFA735-4050-080E-7DD9-7C5D6B8B0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3E68FCB-E05C-11F0-7F3C-B5B53165C83C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B322F29-D1E7-34CF-AA31-DE673C1A72E8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865BCD5-2762-6BB7-BA8D-EE8C0216673E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245A2A4-FDD5-E0B5-C6D7-F133576D45AD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26247D8-4D03-9AA9-4183-9C484AFA2B4F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4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23700-1670-D88E-F440-452F577C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BBC761C-EEA5-97E9-42C3-BF6E916683C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3B991A-1684-BBE3-D6C5-C54FBAA6CFD5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D8180A0-550A-91A3-B798-6C739F6B4CD6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rgbClr val="044D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614EA877-8A1B-8AC7-990C-EE4C9EE97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5097DAA-6A60-AB26-52FD-19928B623DAB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62BBFCB-7169-4868-8225-6522FED0F272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9B37B990-E59D-C8E6-15BB-D8ED6ABF4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A3C9C8-D909-1EC3-B14A-5892BF9BA8F9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20396EE-5BD8-D8E6-B86D-2D9DF3305B06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19F39BC1-29AD-033F-DED5-A3F8E11B8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B7269D2-891A-81A5-5F9B-9B2D9F75EED9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DA73DD1-977E-54D4-42B9-5EEF6CF5DC04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62D6E1A5-4664-DA65-D2FB-950A5D422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AB57C4-6435-E43C-1DDE-1FAB1EC41ABA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6D66518-EED3-99F3-0317-A85F77BD6C7E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226BA78A-2193-EB3E-7434-5656926D8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FB3E0-7EDD-0206-3ECD-078678BA543E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55E55A4-3FF1-EEC7-5D3A-0E3B8B21B954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DB2D15A8-8358-A825-A129-5DDAF9A0F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7C41271-06BB-BB7D-E7AD-016FF6DD270F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20203C-2022-51F9-D084-5FB2BB64302B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264352D-3F3D-E1E0-020D-3E2D0EA1BBCE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4C8A4AD-CDB3-E284-8A31-EB6A7B6AB974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F881E87-CD16-E009-76B2-98F7CB04C8C2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B73AA7E-61ED-1415-051F-B16E5B9104CA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49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C466D-551A-9C53-F5D4-C20A9067C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4CCC912B-AF0D-DCDF-686D-FB1648FC5E1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150C38-C7A7-82D6-7B72-62A196178360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49A661-A97D-421C-CD06-C4A6008771DC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DD64DE-446B-9A5D-0179-8D928E117F8D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EDBC4A8-5450-EDD9-8B62-A60A556FC1B8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93D1F6B-827E-C71C-012C-84465A4BB4A1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8500324-2D56-5176-9272-EACBC157C6A6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2BF2C83-9D36-10EE-7E80-CE39BF225B35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D45AFAB-C643-1E1A-08D8-6A46FD872E1C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4117C43-7B11-AF90-8BF6-30FF01D3A1AE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B01DEF07-387C-1F11-B69F-BF515AA25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A3E9CF3-B801-0628-EBC2-8502812D87C1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5C36574-B119-5A5D-2D07-F5E5E3C51AE4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9A862CC4-483C-2DCE-EB87-CBD129E0D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340FD7-D8A3-B0C2-1BDA-3C60CE736B47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9E93655-6653-0ECA-000A-EC90AF0252C2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044D5C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23CF9DC8-2EA4-2A1D-4F0B-6987443F6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6EC0FAC-F0D6-E93A-92E3-97F1810E506A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F2860CE-D1E9-D934-97A6-1B0A5A549EF1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4EFB82C6-07EE-E2CD-377F-7D5F1E2D9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7EDE9B6-44A0-9BB3-850F-D37271E6492D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B98DA7-4B37-EF53-0E28-F500B46FD3CC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599B249A-26B7-B746-86A8-72E2E078B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1E78551-3CC9-F0B3-48AA-88834A328AEA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58EFAF1-1C35-7CC0-4875-0B09816435E0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130AF83A-78E9-B0EE-CAF3-884EE8898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C8B87E-1F08-5818-43CB-B0AA09067E2E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CF11DE6-736A-D4C0-69F0-E19424430875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8F29F356-FF8A-5762-C40A-6E754AA74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411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BEC35-E459-E3B9-B4AD-49783A968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A7F06A1-6057-0966-3F0E-52D17A9F889F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6EF02E5-1A9D-1754-01D0-00A2C57B0382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FDB48A-4B93-6972-3EDD-408271587C62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FF3EDF-A8C9-E7FA-7731-FA9545A38BF9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670BB7-FDD7-AA60-48E0-370112977AAC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Title Here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11F77DD-7447-0AA6-7A74-1DD0EF8BBA35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2CD1AA5-525C-64CF-295E-489DC55188DD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1" name="Graphic 40" descr="Africa with solid fill">
              <a:extLst>
                <a:ext uri="{FF2B5EF4-FFF2-40B4-BE49-F238E27FC236}">
                  <a16:creationId xmlns:a16="http://schemas.microsoft.com/office/drawing/2014/main" id="{3AD068AC-D7B6-56F6-49BF-0160B4EDD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3AA1A48-BF53-B942-7B35-CC2864CE5D42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CBB22EB-C17B-63FE-3CD1-E9524F2C28A9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2" name="Graphic 41" descr="Badge Tick with solid fill">
              <a:extLst>
                <a:ext uri="{FF2B5EF4-FFF2-40B4-BE49-F238E27FC236}">
                  <a16:creationId xmlns:a16="http://schemas.microsoft.com/office/drawing/2014/main" id="{48B945C4-FB3E-8330-A4F6-08039FEF0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3959EC4-EF72-B83B-4EA2-50311ABD6016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C499650-DFC0-671E-6101-8C64EF710722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3" name="Graphic 42" descr="Aperture with solid fill">
              <a:extLst>
                <a:ext uri="{FF2B5EF4-FFF2-40B4-BE49-F238E27FC236}">
                  <a16:creationId xmlns:a16="http://schemas.microsoft.com/office/drawing/2014/main" id="{39556639-5A99-4C02-8792-62FCBED91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0896038-5E2A-423E-9768-FB1CED6AC8EC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70CEE22-650C-32CA-BC90-0AEC8D703C89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44" name="Graphic 43" descr="Alterations &amp; Tailoring with solid fill">
              <a:extLst>
                <a:ext uri="{FF2B5EF4-FFF2-40B4-BE49-F238E27FC236}">
                  <a16:creationId xmlns:a16="http://schemas.microsoft.com/office/drawing/2014/main" id="{E73B28D3-0851-BEF3-8C92-BCA988422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0591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2D37B-D44B-62BB-0EC1-75E0042C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9E540FC-03F3-B030-DBAF-2AF7D7E182FC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58ED34-DEE6-E27B-46E3-FBB2B5D1638A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D8584E-A4C1-C006-B0BB-792881534AC8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PROJECT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1C7609C-127D-4D41-FEBF-5D9D43CAE052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527B02-2D6D-C62C-E346-52B16C7E931A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B83C56C-06BA-54C4-4A11-1FCB2B8F9D2A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STARTUP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42D4CD9-49BD-071F-9301-887BE3E2D50D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DATA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9AEC71C-4D4D-4C3B-21A8-67E3D5C3419A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78DAEFF-C2BE-5627-711F-3DCD0B2D2BF0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BUSNESS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C6A42C6-247E-14A7-138D-E7E10E9A7290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97CDC4C-3969-2E7A-09C4-E463C1B6A428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rgbClr val="363636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DE9241DB-A448-6B40-4A56-FF52D83AB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AAAFB66-DB93-1F6D-932B-5BECAC78C3F3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024A42A-9400-6ACB-E321-D66805D430EF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DF38631D-9532-B711-74C8-DC1A63EE8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19E0110-4832-C0D8-EA7A-75395332100C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29D51F-035B-0F7A-B8E2-8EFE14A90557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512C86BA-28BA-8496-7F8A-C90A79AE8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8DC47-19C1-533B-8786-5F3A1DD0C755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01058B1-1636-A3B5-F2D8-F06618C4E967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rgbClr val="044D5C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610C5D13-A659-E939-5633-C47B9DD97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E6729C9-0784-D53F-B55F-63204E72BEB8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E620269-C397-2AD1-6186-2A34B3A90624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30E23979-675C-3F7A-41C9-00D27D251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E6D0F26-1ACF-0B28-8D8D-317580DB28F0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0A79891-3B1E-4ADD-AB69-CBA01D01FCAE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918378E3-90AA-1FE3-A29A-AF497BFDB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E4B83FC-861B-DF46-FB6E-23E96CCFA104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C5AF5C0-BA99-5275-8892-BAF3EA03E4FA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20700" dist="304800" dir="4500000" algn="tl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7EB7830E-7C6B-4A77-2D05-9BFF4B854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CCA158-76B6-8B44-259A-086793D28E60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B777C3C-2904-C35B-156C-69623D77A7B9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508000" dist="317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38DB32C9-F63F-3F7D-0EF6-583562670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212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0D43E3-1756-1515-CB15-276168F9C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8263184-5EE9-8ED2-76BD-8E32CD1EDF84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7B40C2-009D-6DF7-5219-EC9A3465B365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944C994-AB58-B9FF-DF27-89D4B7123DAC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C5EB409-FC2D-A078-90F2-FF1ECECA1B31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0265C9A-1F81-1DD4-78BB-51E3458D7530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E5D43EEC-8631-626A-BB15-F2660EC2B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0F86FB3-F772-A090-60B7-17D3454BEAFA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8F81DFD-D963-697F-F75A-0CFE83E8E2AA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713F814C-9AED-54FF-8006-1E25CAAC8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3246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FBCC5C-BBCF-264C-A09B-7DB5AE04E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EF9007E-2F07-E671-937E-43FC4C954974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A9C696-317B-0837-0C1E-321C47B1DB36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00F162-B93A-B507-DF7E-66237490243A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9D2801-602F-7200-FBD3-8C76D2F21D76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B99B33-67D8-C231-A7FC-BEFC97FAEED7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E9B01D4-AC67-FD12-B1C0-6DD1F57D69A5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74D4B36E-2B0D-0759-131C-8172E2E28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3E0778B-88E7-01EA-59B6-32D13CAE3C48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3977601-1F6B-3666-4CDD-C29E59FA8BF9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2FDC7608-2DBD-4E1B-24AA-E97B0EC4D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5CF37ED-0CBC-635A-10B3-C6354AD7C2CB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7B345D3-592A-BAF1-44B7-7D59D7FB23AA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24DE4947-9749-33CA-212A-ACC65BF6F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173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FDECA-5125-2850-50F9-CC03F11B4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3A857DC-18DE-A71D-C57A-AF0D46F4D2C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DD5270-6AC4-1F72-6C42-B73017456937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1ECF22-F995-43C3-E591-235E6248AB1E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A8BC2F-2DFF-080D-FEB6-E00077786353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DATA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1246B2-F1E5-02D9-A170-5C41975C758E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116ED94-D2EB-D137-2370-86E6AB852D34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8226DB1-C16A-09BC-9699-BFACC4ECB514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BDF133AA-126B-F84F-FCE7-1375649B1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0CEFFB-9E95-AEB0-CB3C-F31FA510742B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F39B374-2CC2-F984-F020-DD83906D1C7C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6FAD5C38-7887-0531-A925-1D8271B74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3C17EE4-EFC2-2F6F-0CB8-9EA54E119D35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E9C3586-8969-751C-D250-53E16D48351D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DC410859-4102-B406-1B74-4D85C5572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5EAC9A-CCAF-7298-B417-C54C5F9152C8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69C49D5-1773-35AB-C51D-D8E12BEB86DA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376FAEDD-1FEF-F825-C24D-20BF7A33A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731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8C687-95DA-0D54-A502-083415AEF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E21C702-CF17-3510-03E4-E44C07E873B1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906D413-1953-4BF4-BD16-AD58DF2C9679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DEBA2B2-A9F1-7868-5273-A04147B5C979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5B94CA92-DBBC-6F32-C834-DF8804A94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36C4056-EE57-9CA2-1454-BDEA9C91321A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58F0BD5-36B6-07EC-E528-2B2DA8BD79AB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80A76161-2D29-EA9E-4A09-CC036CBC9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3524A07-B250-309F-DDF4-083FBC1CCB5F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3402F3A-2A31-7DCF-F535-4607F79E4DAA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EE872774-724C-0079-DD7B-2A572DCC6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B9C29B8-601B-2777-2D2E-3BB7B73261D9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F681082-4C8B-6F7F-3847-08EC538D4EA9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3492ECF9-5984-9F8F-63FC-3EDAFB4F0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7964912-6FDE-E720-9151-44BC086BA280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01A1FF4-18D2-ECD0-43A3-FBE81F80E4D1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2E65239B-DBBD-DB05-C95C-125D251C9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EA3C914-F821-2803-0C94-BECDEAF0A9C3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1. IDEA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BFAC92-4A2C-7601-E1F1-6B12115B2F32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2. RESEARCH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3C1C3EC-956E-E6E9-C908-66A0F5F1228C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3. PLANNING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0686364-46AC-CC5D-4403-EBAC7EABB4E1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4. DATA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45F71D2-CC39-EF46-0F46-8DBA56B7234A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BUSNESS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8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AAFD1-04BE-EDC3-539B-51DFBDD1C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B54A4B3-5A27-F367-662A-E25851343B0A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BDB899-E726-F30A-1F08-4F04BE5CCE95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BCDC0CA-4B6B-EB56-F9B4-1D8CC0577BDA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322C0BBF-3B98-46BA-EF59-EBC66E157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2718AC8-5602-284F-129D-4CF410123AB9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08D0A58-0A9C-720B-3D2C-0F4174EE0F08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FA5E3927-36B4-2AB1-FF1A-AD3B2D2BA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C9BD4D-7717-13DA-775D-552C845F0764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F0549BA-A5E7-C304-1EE1-5F234E64F525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89330A97-DE4B-869B-9A61-5EB01BFBA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5058F-4A7B-9B5F-4167-FB129373F19F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854184D-AE26-3E30-F44D-72D1491BD095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12579FF7-C883-19C6-1E86-6CBA336EA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AD84413-2935-ECD1-432B-AD12CA99969D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25981C9-28F4-E401-3A92-D6C58E1DDE7C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6F057A30-5D50-ACF4-31EF-D2C01F678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200D19-DCB6-608C-C363-42755E9EEE92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41139A1-EB4A-6DA9-5CD3-D10D16ECF0F9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160A60E5-FC04-F058-7013-F14EA84C49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8C8F316-F6FC-A115-8538-F38229C51188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3596C9C-C972-9473-0016-AD6559CA1D15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9D608C5-EE4A-300F-1FE0-C9C7AA3D4297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329977E-7328-E879-B647-B4A745EDAE34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4515B18-7E3D-311F-3DB0-D7CF828D12C1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4BFA489-8597-EBCA-F206-E0D6742212E5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55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52F07-DAFA-69FF-B5FB-AB8B2E67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85C1D95-1405-7CEE-6AC5-910C2B29830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52AF31-19F0-14F1-9867-89AB2A127A0D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C58F09-52A7-B371-154D-E5063084CEC4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DAFF50-A437-1836-45F4-4E85D2753A46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709E41-FB61-0B3B-D8CF-BC1CE6CC7779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417A4A3-F87C-71B9-FF3C-258B469D48A3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36E65F1-BB49-017C-F203-606A8D3FCE93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BBACAF6-1959-F36F-54A1-7F7C9E574EE1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EFD39D-564B-12AC-DED5-B85384375578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13249AB-BAC0-905D-34E3-499C4456D168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ADD70D97-22ED-352D-6739-D45C51A3B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67DDCCD-A97A-27D9-9C25-A8F1B2DA973C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589EE6-492E-F150-456B-698691F94EB4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A3EB422A-73B0-1048-5A63-567457676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AC250E-AA0B-B84E-1A8F-11AB8379F763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AF9868E-FEDA-093B-404F-C1408AF6B27F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E13C5376-E493-8F64-FCCE-9EF2307C5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B358EFA-01D4-B1C7-C0FC-FBD62CCC48AF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5F5665B-1BA1-FB3A-A40C-CECA8C85135C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A84BF252-D658-982B-6441-ED1EA8D77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4694E3B-B835-EFBC-8DB1-1DD2E2AFCDA4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5F75D10-2389-F57D-1A93-E78C145F4FFC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3A364C3F-4A9C-F491-083B-EA904BB3A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E84FB1-3521-005B-008A-0B75A7B55884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11BA148-43C6-A9EF-7696-24F128EC0F0B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5639AFB8-C9C6-776F-B5C1-7D629B37F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9802B7-6946-CEFE-9A7B-CB881808E2B3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1B53F0FE-489F-90EA-264B-36AD940FE1ED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3BF11A2A-E805-BD4B-51A3-19E61E482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951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DDB0C8-58DB-12D2-C736-E8A209137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F481D6C4-0EDE-B972-16C4-4D4FFFEDA4D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1E7026-BB85-541E-771D-222791D4D54B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856DD7-0A27-A944-8087-C8B4EDFC524E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PROJECT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217BF5-94EC-8D5E-5EA5-FF148406ECA0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B5B8F2-D6D1-510F-8D26-118C79C5B7B8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828C1A-7599-F7C6-1691-2F782E107C9B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9D48A3E-846A-947F-BB59-3006493C9A84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5266A4-C115-4974-F251-352856D30060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D8E03F4-415A-9EE5-821A-41A1B7066C14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E4B8A2-308E-2147-6D7E-3AAA05AF5361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57761D-C1D4-21DC-A282-E724D22932E9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F59460B5-302C-EDEE-35A2-CF61F67C7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B7D973-5EDF-ED8E-3C41-EAB1442321ED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CA90600-856E-EBE6-B05D-BD32B1F35218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38DBD2B3-2DBE-A2B5-3470-053DC0E6B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63ADF5D-DDB5-C42A-E18A-A39D770E7EA0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E7AF3F6-7D11-104D-FFD3-C633DCEC19E9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A5690DCE-7E8E-6C03-F377-7057229B7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CEA3EB-09A1-101D-A7BB-7DB91E28D13F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E8E60E7-A528-C66E-7217-D216FE7BD457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D3331123-D01F-5407-1BE0-CEBEF9F23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BCA07D7-6A32-BA08-F533-812D8D3A6E01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E462607-DBB9-7795-9755-C06D1CADF3E0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0CFD73BC-DAD2-B85F-ACB9-AE6DA56E7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ACA948-97A0-485F-DF07-E116C7B61857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084AC48-6A02-7A3E-5530-2E0A8FC88457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654442B7-0F26-A0DA-203D-05161D062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C273CA-C742-5FA5-840C-4569F3376EC5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B41CF0D-A28D-410E-F336-AA0FA58EA2B5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EBDE4098-056B-A021-3ECB-1D0DBD9AF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50F98B-349E-2384-45BB-D6DA276F2224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84ED8BC-A08B-10A6-0D37-A36821ACA5F6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87EB2060-ED2D-3E59-35AF-A6699B5F6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464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41758-2A29-06CA-E807-737AF8411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6B52FBF-E5A0-0741-C426-15E15F7E111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B97C426-F5DE-79AE-AD3E-8B3E9F18DB83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55D46B-A1C0-4822-6E32-876224315F57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FE6BE52-3876-8CC7-F046-D7ADAD5CC58C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E0E3897-3BF6-8EFF-78F1-BF3B37EFB451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F2522A6B-68D7-23B9-7788-FBD3132CC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D3EF098-AD20-F68B-B5ED-640125D89039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6958943-EC2E-B90F-5D13-7258DEA6E70B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3C665A1A-2422-BFB7-9E94-565A07EFC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01291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B5D99-B884-83F9-85DB-AC280B4A5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C27F8F4E-DA11-F9E9-6B80-818EE7E417E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175E55-FDFE-EC87-C498-BC7D996B48B5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AFCC2B-E3F9-2FD4-0DE1-01D65A5F8B0D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590A8B-396A-750E-E519-433B26161C40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A4CD9D0-65BE-BCE2-DD32-E8670EA4E7CA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7CCF20-359D-7AE7-E92B-2F8B60ADD9E7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054535EF-F00F-EF7B-70AC-BD88AF062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3FEC83B-5288-D2B9-29EA-43B808BE479E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B4AB82B-3AEF-D1E7-BFFB-A2C8ABD7D50F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1ED82D8D-83BF-CE0B-9F08-1EA5FAB71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88FD306-BA17-B9EC-DF2C-A0E4BA02234F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F4BD78E-7C29-12BA-26C3-0CCCB4D1AD59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0E76CBCD-C03A-E301-D9C9-9936B3139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12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E9CA0-92B4-0D74-223D-D3904290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AAB9B9C-8E75-DC13-3B02-517DE1817C5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9F704FD-5D87-B4B5-2DDA-16F4097D2AAD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7C3BB05-9A6A-47A0-7364-F87D58D622B5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C04F15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2A5B04A9-7DBF-8E1F-8CC1-4FCBEC746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27FB72C-EE24-8168-3079-8AECF7A47BDF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0F9714-C618-2B36-52B9-1EAF2524C96A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rgbClr val="79310D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B602972D-662B-7345-CF5B-62DEA4999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E85718E-E5A6-D477-72A6-13E605E55723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B98E173-4AD7-C1B4-89B1-AAC5F1DFBE8F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14805C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6946A45A-8F74-9355-CF77-C5835118B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4DE1705-F05B-A470-765B-A71DC7566E3B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F7696A3-E787-4AC1-F6F0-F727805A38A7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067890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D5F6FA31-64AB-5B71-0A71-6E3C4D69A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950D9FA-CD37-D67F-FF65-FAE10390EED8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8080C1E-62AD-BF7C-CE8F-203C3B657C0C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0E413A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5C0C9F6C-1CD8-7444-2FCD-9E52714AA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AAA32D4-E0D8-6048-65FA-400E67309189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IDEA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9DB693F-60B5-3C52-BD19-6556E5C0DB9B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RESEARCH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C7A5B17-C8CC-0BE6-7267-F55F97FBDC15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PLANNING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5A3B8D1-5661-8396-6FC2-5CEF850ADCE2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 DATA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67B3E0F-0510-4728-3606-F60BBC11478C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BUSNESS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22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9B7738-390A-C86F-5914-78DCF68EE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C86E580-775B-FA83-A841-870D641BBCBD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2008F63-5392-7D12-1E79-C6C2F768F336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BD30A7-2E06-6F60-E475-B843ABBB568C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811A57-9DEC-EB1C-8BD9-473B526FBC85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DATA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F5CC19-D98E-8DD5-B22F-3BDE0F9D21B2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1459D7-47F0-44EE-9B06-A021A5F8A8A7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89ADF31-111D-FE9A-A427-DF89713D93CB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9183FEC2-B831-6F46-73EE-D5F276E2D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02CCB19-A02A-42F0-D0FD-D25DB28BAB2D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30BA65A-1C91-9E62-9637-7019EE92A277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B9D0E895-C9D3-0503-262E-2806DCF8C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ED72896-8BD3-D510-3483-7CE73CE8EADF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908A8C5-4AD6-F9AE-EC02-6B88D1E96341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8AE148A0-E75A-32C5-EA09-C56294010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6589557-9CAA-5D07-61E6-675D5446B2EF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13C7DD5-E008-B8F3-9106-9C448B9DFD25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8070B528-7C23-A838-0143-64CB38701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294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7F1651-694C-1991-80EC-60FCB6592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0243249-02A1-98AF-D419-45AB09431C2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EAB95C2-7C2F-90AC-0396-58CB1BE2A8F5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94640B9-99F7-AA78-C068-C4D0E0C3F05A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9FD2F656-2676-A48D-CC99-1C2378F90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0C2A55A-1BA1-9938-C56E-D9C59BA0D20E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AA30502-D5CB-B4F0-2663-EFB485A42AB8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CC4F9820-E486-4619-B174-F62CADFFB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BFA4CD7-84F7-9867-1069-F66545FD87E0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2998E4F-820B-6BBD-FFA2-2CD56FF707EE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21BF58DC-51FA-6317-93A6-C735DEE1D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79359EF-2E67-C893-A5E6-A65AA2E2A9B5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8EF21B1-FDE6-6361-B2F8-08F8960E5D7E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BE266613-3D20-D1E0-4F10-25A82E0D4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C045491-EFA9-E463-A88F-722157A294E3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8F91992-54E7-87EE-EA5B-49F12CC31BE5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04EDA096-44DF-89A9-589F-8AE161198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49364312-5AA3-B0FF-4153-41A716507D6D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1. IDEA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4C24D5E-DAAD-55AC-E230-5504835A4E95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2. RESEARCH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A06C026-C757-840D-3616-E24E57DED4DC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3. PLANNING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4445216-1CB3-58FD-26DD-FED1F92C8E23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4. DATA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C7F5B99-2006-9A97-4F3A-EEE8E05722C5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BUSNESS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8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3B18CC-8552-246F-2097-90907BE3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0709565-E391-0FA2-B246-601166608EF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F1CE4C-1C4C-3226-F582-8A68BB127F2D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A99AC90-212A-2D39-3D22-1F3E0B24E1B8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29DE6BD4-4F24-0966-3198-439B760F9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28BB9A7-D15A-B675-5F67-04155E14C953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DC86FD6-977E-7364-C628-2F13A00639CD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892E9641-6B1E-B966-266A-B11170BF6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7B5715-8F0D-9FB3-0A7B-134219605391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8F881F7-71FF-DE58-2406-38B494CE0C88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50F2703D-9000-C364-B71C-698E2FB1A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261D8BE-CE55-C437-5D1B-32DF79CD12BB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20DA697-90EC-E679-2472-2BF8630381D5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ED64F20D-BB2E-6734-6122-82DA49B41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11600AA-0244-84FC-C909-56E1F744E1A8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E31AB97-DCA6-5362-0316-CA139606ABF3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321E6A63-5812-749A-3479-0C0310B82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42B1C6-242D-63ED-16AA-12C7B25A96F4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9F31EF9-CB18-0A64-D51E-DFF9C8DBDA4C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8F5C3A99-26F5-6F4E-C91F-E11E28426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613157F-0065-94B4-A46F-40A2F73C50FD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5EE7000-FB37-1F8A-9802-295B62AD3F6F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E1EC5E2-65EA-A71B-146F-CF670E6404A4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1B99FF2-68E9-15E9-3C2F-B77E65D198DF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84A7229-9CA9-87B0-2972-8B1889F3AB15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561B00-FB8D-5D55-43C6-0306D9072E49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1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B2B1A-BC82-A5B9-B4D9-5CEBB38A0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906B35F-BE95-BC92-0606-F57B70B1F96C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04BA85-AC74-FB0E-9D0F-0A3BF4285A06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477C35-AB2E-3B79-A704-1AFE33D80258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EDB3AC-DBBA-4DE4-4157-84448477EEB5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417961-C9F9-5209-826B-7DAFFC93B18C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509A53C-6D8D-B107-C9E2-10CBDDAD87A1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E38CA7A-7776-7E74-7346-5D51940AB2EB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FAC19D-1BD3-1445-8172-179DC3578DFD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787C90-967D-9279-1AB8-F41E1465D3E4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C4A9F7A-5718-DF14-6D3D-F5214D7D550C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5EF47F9A-F792-C169-BE97-65030EDEC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389EFCE-2C3D-3512-35E0-C84AE30A7DBF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7D4F5A7-9C7A-F47D-B6A9-8165166D73C0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1BD9B0F9-D69D-4497-F084-3E5FF321C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9B5FF3-8863-8FD2-924C-026F674FE89A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6A60E5C-9D2E-5280-D1AB-440668628A77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95D39DBF-97D4-F70E-90C2-A957428BA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27FEA82-34D4-C51A-B0D7-5ADA6E4554C5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3FDE293-AFD3-C199-BF34-FAFE7E2C047D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02B8E67A-7DFA-38BB-B158-0AA34E419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F33731-94A9-8DB0-9FDC-3C30B203F67D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2256257-820B-E8E4-D429-D1FF0D97022C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A0562EBF-032F-0D25-20B3-B0D3AE0DF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7F93585-2812-E831-70BB-385D1E24F407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42C249C-F98D-675A-09E3-C066779D7183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DB38B37E-B9B5-1D0D-F248-374489311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5B7EB0-C8EA-5040-B664-842D60712B8C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129E47B-9072-9DA7-B551-9718CC0F0447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A9AE7E37-4AAE-1114-4E26-4A261654D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133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B4F25C-C428-2BF7-5DC3-32CE354A5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D21518FC-1130-014D-4020-3825B4287F3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5F99B5-37F9-8236-3A6E-DA763F24086B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85AFA5-A3A2-9430-35EB-1870FBD5A4D8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PROJECT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065219-B4EB-6181-B0AE-31001E3D86A9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57EC61-2214-CBC7-029F-C15CC71A8B6D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E49B55-EBEC-64FD-D349-C2875077761E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72AD524-E9D9-4414-6317-DB2201348F3E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562BFB8-8D38-4484-95A6-D6935F11A706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1DCE959-59C2-895F-13DA-23B938C9A9A7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BFC824-E806-5E1E-C5A6-85F1DE10D815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6F135CE-F627-DEA9-993F-785EDD03A8B9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45A16EE9-C40F-6F76-6DC6-EA89BF8A1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74045C-99B0-9FE1-004D-6976474EFE14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B0FCB59-F741-6C12-3B87-366B2C666D7B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F9FF38A8-7AFC-C5E1-BBA9-16E695955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D31FC0-74A3-FD36-14C8-54876E12F980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FC8AFCB-2712-75F0-9F64-334E306BFA5E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1919504B-24AB-EBFA-2103-2678515B7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69039E-736B-9836-50C7-8A706E28ACA0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DB54012-1693-582B-EFB8-9EA1E15A33D0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F5A21D53-26C1-E7F4-A979-A1D296CAD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8D524-1AC3-1134-5B03-5A1358297B43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AC1D4CC-3D72-72AB-EEB4-FF9866CDE995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AA67CA48-AFB6-C64E-A229-4BE78CD56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E3734F8-20EA-D0DB-7B48-032C4711419A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6C60406-AFC7-08AD-69AF-01360BF3500D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2BBB5489-70CF-377B-3C95-D5B1521FB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72656D-0A42-52A6-EF40-0BADB1AB06DE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1EB5646-3AC4-7A6D-4D32-5E101E9A657D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FBA76D18-7A56-7878-28DE-3D56AED35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04FCB1-B088-460A-6AED-C0A83DFF8D3F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ED1AC12-53BB-91EA-14DC-8AA0EA73DE15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6DE525A1-8B4F-2A06-F697-A3E1CE64E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41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F252AB-932A-09C0-4BC9-1C75EEB28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0AB34306-FCA9-0533-3241-134576CED87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6726ED-8C3A-D3C6-D470-850091A82A3F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04D7AEF-64A2-597C-5351-2EB5CA4A5BE0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52EABE-FC59-AB8A-9FF2-179A52122CAD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30B50B6-B168-601D-EECD-63B9D364D067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1198B30F-88E7-7B4C-8266-C955B936E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ACE8C13-AD17-F6DE-6C84-0E3E7A3AE8BA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C701E13-D649-AAE4-42B7-C845C6E6A9A5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5659F6B0-535B-C801-2F86-939D301C1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55285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D86683-3671-D732-E975-DFD02881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2A7282E-4B15-9054-89D1-781BEE752111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904126-3724-BE02-90ED-1E46D2AB3BFF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621872-F995-77DB-BEA6-22707B6B8ED4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143600-1F11-2070-C57D-35EA95AEC884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593C92-2684-3C73-CB0B-4D487C5AF706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5A8AF68-6E38-937F-0275-15967A6A137E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473D9B72-9DF8-E66F-DC2C-DDEFD1CC9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D8B0FE-5823-AF00-25E4-5366E28FFB62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131F177-2016-F1A5-6FB1-41225CD1D06A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4A54A9BE-42BC-A6B3-3F46-CFC4CD101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D8865F2-4E8A-BA4D-A982-9EB58F5AE153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621A145-C5AF-DCD7-70AD-2413A4973422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925727E3-1ACD-F023-D4BD-F13933F62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928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6CFF36-D177-BD1E-6E56-13D18EE82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6AAA5A3-308E-077F-A9D3-0D9C943F3F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EACBD8B-EDF0-2B2C-21E1-23A01C541C72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B6AA5B0-DC31-249D-89C5-B0E7540C48F5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1484C7-1165-013E-131B-F1080BF2AE2C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E526B2-E0DC-9C32-C2BF-D0F9FE6E5C06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DATA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54386F-158D-7913-D012-96157A20FADC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4041B9-79CC-89D8-3400-0D3F86080CA9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29FDDE8-D435-DF97-AFFB-9EE2440F8631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E7E7A470-E066-B00D-B4CA-9FCE88A33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D0545A4-A9B6-3DE7-890E-3A4D5B338D9D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329B1AA-E91D-5644-A3DB-3BF99698D62C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A678DAB6-4D2B-4659-93B5-13418D887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01F9CB5-60EB-36B7-5A03-C14BE5CEC4C8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338E5CE-ED92-CA76-7531-9F63FD8922CC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163D7F11-B799-F9D2-204F-BBAC6EB08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7185F5-B887-814E-788D-50D3A81570CC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C2DC2D0-B327-8370-C999-24681ADE74B3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7DD79B1D-BF35-E2BB-845C-5A14FC3AB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578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7341E4-4ADF-515A-FCEF-3EB0B5E11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3F3F4D6-C6C9-9AB3-1931-7D5664F83FDB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68B8058-C6FC-FC75-89DB-64B2239AD2FB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9446714-0FC6-7FE7-1CB8-18A2A4E9BCAD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C9E32427-4DD7-4E0D-FAD7-9ED99E0D8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C093C71-60AB-C51F-382F-10DF0588D977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C6FCB244-3D6C-2D09-704F-A71C117C62C9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7899C50D-1670-6167-3DC3-C1D7FF623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3F5B74F-756C-9A79-4560-057A4E6CF2EE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D861ED5-CD44-4256-2DD7-6BD7D7D4E72A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476E5A7C-A3D4-6A4B-96F5-E3A147315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B51F33F-9E7B-AD91-24CE-3D8217A26345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7DA9630-376E-9A6B-3B7C-CF5484D09DCF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E1F7F428-418E-94FF-F9FD-86277E8D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4619B62-EBD7-408C-6543-A3C050290D6E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B8D9187-0F4F-1DD6-3309-89468E7D8294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0C11BB68-1F23-CEC9-CE51-9137DBA15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0366EE77-18D7-5084-016C-BCB96AC1686A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1. IDEA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FA74FE1-F845-6D73-2979-0CE4B927A2AE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2. RESEARCH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7E356E-CF10-3043-4A98-19E66F6E2C99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3. PLANNING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60EA54E-F81D-69FF-AEE2-A448032FC212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4. DATA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95DCBF9-0EC6-CC7C-A8B7-9B36CED6894E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BUSNESS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7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707E07-F643-02F1-8534-573A66F53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D75372D-4FC6-529B-EECA-E8CCB5CB0C74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7D6E74-3241-73F4-6767-975FD10A2A9F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B645DFC-BEF3-AC7B-7653-A42C4072C8C8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23A25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25F9B75D-AD7F-CCFB-1EF5-4F153F1CF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081F56B-0789-DFD4-BBD3-56A28033B73D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C71B3C3-75E8-A47F-7D06-D42A625CA1F3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B87E7505-1BBD-A820-E40B-E04734530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7A854C-01BC-0A26-8DAA-C602F30585EB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51B171D-5C5F-7D4A-6F91-CD4DCC724EE4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C5BAC406-009F-D1BC-3A06-C0D1F133A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6D8943C-7114-1163-F3DA-722235B6E346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EAF0EA7-D859-BADB-1CE2-06D47476175C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9FDA7865-6421-2A47-D968-5CCB6C892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15FDDFA-9544-B555-411A-759864514164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60DC4FC-63D1-2264-8FD5-2BC9951844CF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C5DE278F-01E5-76EC-7CB6-EB6BCD0A2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FC0D8F-D217-CA70-B47C-6CF1556FD6DD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56D8E6B-14BF-A6AF-0003-6B55E997F2FA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97C09926-5C3D-ED37-3AB4-1ABF9CAB1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D1006395-AB2E-67AF-8935-F05D14D85799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CF2C84C-EEA8-BCF3-0710-198AD70B8947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40A8C5-43EC-AD9D-AAA4-75BB70FD054F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47E74F0-B2EC-76A1-500C-D53ECC1AD415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9787739-738F-F207-3C31-A8D395712B43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4821018-D1C1-E55F-493A-33ABB7C89447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1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1BC61-1E4E-F46C-5C54-52D554207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973C8144-30C8-CFC9-1BD2-7495FD08C61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bg1">
              <a:lumMod val="85000"/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13A7500-8B07-10BF-A523-E409421E4441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3890DAA-CFFE-D6F6-AB0D-22409D5DC7AC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solidFill>
              <a:srgbClr val="196B23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48" name="Graphic 47" descr="Alterations &amp; Tailoring with solid fill">
              <a:extLst>
                <a:ext uri="{FF2B5EF4-FFF2-40B4-BE49-F238E27FC236}">
                  <a16:creationId xmlns:a16="http://schemas.microsoft.com/office/drawing/2014/main" id="{70EA92A3-5208-F8FC-C89D-A7C60FE1F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F7A7C89-4CDE-85BE-D567-B0190D107F2D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1CEC145-DA49-CE3A-0912-946F9B7C212D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solidFill>
              <a:srgbClr val="489B2B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0" name="Graphic 49" descr="Backpack with solid fill">
              <a:extLst>
                <a:ext uri="{FF2B5EF4-FFF2-40B4-BE49-F238E27FC236}">
                  <a16:creationId xmlns:a16="http://schemas.microsoft.com/office/drawing/2014/main" id="{0446BE6C-AA4A-39FF-063C-BE32EFE58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3B944DD-FE2F-4912-F89E-C06AD817D245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6801C84-39ED-0D73-3948-8A29BFE33962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solidFill>
              <a:srgbClr val="EA326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Bass clef with solid fill">
              <a:extLst>
                <a:ext uri="{FF2B5EF4-FFF2-40B4-BE49-F238E27FC236}">
                  <a16:creationId xmlns:a16="http://schemas.microsoft.com/office/drawing/2014/main" id="{18972105-8DBD-28CE-6D62-7B8E47FDB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68F50D1-4734-A05E-CE73-A4E9BB4DD691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F3DB70-E80D-78ED-B062-5D2439DE239C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solidFill>
              <a:srgbClr val="0F9ED6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9" dirty="0">
                <a:latin typeface="Designball-Buildings-01" pitchFamily="2" charset="0"/>
                <a:cs typeface="Arial" panose="020B0604020202020204" pitchFamily="34" charset="0"/>
              </a:endParaRPr>
            </a:p>
          </p:txBody>
        </p:sp>
        <p:pic>
          <p:nvPicPr>
            <p:cNvPr id="55" name="Graphic 54" descr="Bank with solid fill">
              <a:extLst>
                <a:ext uri="{FF2B5EF4-FFF2-40B4-BE49-F238E27FC236}">
                  <a16:creationId xmlns:a16="http://schemas.microsoft.com/office/drawing/2014/main" id="{C8C8D511-F0FA-1555-F769-C050186E4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753AEF8-9BF7-E808-B423-5153DAB0C053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D27F3AF-2B81-EBC6-F1CE-211CF38ACA46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solidFill>
              <a:srgbClr val="0E2841"/>
            </a:solidFill>
            <a:ln>
              <a:noFill/>
            </a:ln>
            <a:effectLst>
              <a:outerShdw blurRad="508000" dist="317500" dir="45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latin typeface="Designball-Buildings-01" pitchFamily="2" charset="0"/>
              </a:endParaRPr>
            </a:p>
          </p:txBody>
        </p:sp>
        <p:pic>
          <p:nvPicPr>
            <p:cNvPr id="56" name="Graphic 55" descr="Bar chart with solid fill">
              <a:extLst>
                <a:ext uri="{FF2B5EF4-FFF2-40B4-BE49-F238E27FC236}">
                  <a16:creationId xmlns:a16="http://schemas.microsoft.com/office/drawing/2014/main" id="{637C42EF-D78C-76E0-1B1E-FF3777FD8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13EC5F5-E35F-750D-2F79-143FC4A11E72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Title Here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70447D5-7473-F10F-F400-AA5A8F683F94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Title Here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6BEFC10-B23C-2325-A813-DA288E3FFC04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8. Title Here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E968652-A698-295C-1801-24755F9DF530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9. Title Here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646EF8B-70B5-ACEC-DBAF-7EB039B985E2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 Title Here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883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push/>
      </p:transition>
    </mc:Choice>
    <mc:Fallback>
      <p:transition spd="slow">
        <p:push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52B4BC-B011-7EC3-9498-65EA1BE3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14B08A3-6A12-CAA5-C635-524A68F53A55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653842-BA51-A86D-7656-8A3A13738D9A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9B81E7-DDBA-72C3-1E8D-C0E978404C63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3EB695-6DE5-ED39-1269-7B5F66063F6B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A65271-1EDF-700C-CEA7-9BE36B2C6CB5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87A74EB-1591-8F05-DB98-9B69E3416699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92CF334-4061-412E-D574-4FE4221076FD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F25B560-60A9-26D1-B926-A1A529BDA014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6DEA56-BDFB-EF1E-3061-7262D8E6CDBF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487E164-69AA-3680-7CAC-31A9416F437E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996B49EF-758F-EB6A-5971-9C88C7EF5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5274340-0306-828A-2911-F57722A42C92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0163C5D-A85D-99D9-9DB1-CFE50C480698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D6380746-6DA9-D85D-00E3-3DC27DE67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B82ADA6-F4C0-7B53-DF8C-937DE84D7F00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F9D3B7B-2C36-980E-4585-FDABD1869361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3A3544F2-5C4D-A18B-9943-5E99F9519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151082E-F71F-0A12-2B07-306A92642D26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73B600E7-2219-6DAB-9549-C75AB5A13C54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5FFB7F00-3480-588D-B60A-8B6D29EE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15BFF4A-04D7-8CB8-E136-B40AB9A54782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1BB4154-B16C-2ACE-B6A8-212FC8A48AA9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EAC0FCDC-FA9D-7254-B13D-1A68EFED4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D742ED-DCE4-2234-17F4-3A128A616941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33B745D-5CAC-146C-547F-AF2FCABCAAD3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94771C74-8DA0-14F5-FA98-BC81C92DD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02F19E-FD2B-9117-102E-91DE939897C6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122DAA59-C8FC-2E77-1F58-105D5A25B356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FD45BCA7-11E3-F358-8814-32B309437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928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1CA12B-07CD-F9CF-9E7E-E89D2665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3D8B261-2239-9A42-F194-0186A37DC6E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9DCD41-F04A-EC83-063E-1887F32893AC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EDFA2A-F302-6431-A3FE-ED2E9354F47C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PROJECT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DC6A27-E8EF-C062-BEB8-34AA5BF84BE4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1AD29F-9501-D41D-6BD3-C5F81F4BC1BE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3BE251-28A8-AD89-0199-276F7E44DEE4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E42593-91ED-F677-4AD2-D002B0CB5A22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84678D-4672-DBB4-FA8E-7838825A03D4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11D7CD1-9198-0B72-CD1D-3C9920468791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E39EDE-74FE-A49B-14CE-D6F6B9D2164E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44261DF-D5E1-9157-9F9E-FF87EED41705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CADE23D8-E4E6-5FA4-515B-FAD14DEA6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D431EC-D9B1-FDA3-BE42-245B1986B44A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17ECF6C-C471-0CED-48AC-DF71AED8F5D8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B903F1CC-9FBF-806D-F7E3-9BAD55500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7367937-021C-E527-DB27-E320A8014933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098A60C-19D8-B950-3E9B-FCB047260DB9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F05A17C9-4F40-C854-2DEE-113A101BE8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1E859F-2F07-04B6-68B4-76F05824FE97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8B3C7C7-B325-A56C-66E6-0D94CC7FE256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1EDD2A5B-0DBA-6AC1-FFED-0C478CF21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95A2967-FA4A-6D6D-B034-88CA224412DC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0376A10-4EF8-434E-3EFA-88A4394A22AD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A17D3F12-AD44-E2B0-CECB-1999E1F27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DEFBC-A5DF-52E8-79D0-F64D0B24CBF4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67C0A05-1712-9341-5258-D5524B666A4D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77EA2BCF-895C-2858-CFD3-59F4D6176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23E325-2C38-A39B-4086-FCEBF7059F05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D0CE6FC-A720-7515-5C9E-ACAB3CD7AD46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336A8D21-6D60-8B15-CB92-00185AAA1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C46BCB-C80D-CC11-5F86-E79F4BF6D9C5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CB7BB89F-5715-0716-6D2B-823FE90A4893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innerShdw blurRad="876300">
                <a:srgbClr val="FF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FF87FFC2-7300-32B3-65F3-2EC2B4737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754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041675-74D6-11FD-02A9-00B2A3DA1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DF6151-0830-3D1C-3AE3-2798B60C57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DC477A1-26A4-34D6-B355-2356134E84F8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9EECD46-72AA-1B42-E134-2A8C1DEDA4EC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0949ABB-8927-7993-F548-084C03751298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118057D-FA6B-7150-DEE0-3538B432B2FF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7D1D778-F8CD-D971-F651-ECCB8D0D97B9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8E7F30B3-4E50-6733-DF9A-4AA1C29C1A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5A756CF-17F5-71C9-971A-4B2E710215FD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DFA6B81-731B-56DA-57C0-C024DB5CAE98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9F0733F0-10B3-8CCD-755F-72775BC85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43724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137BE-9478-DD8C-FBB0-DAE14184B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C14948-1F80-CBFF-45BB-CFE5AA8D5A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7C3580D-46BF-4BA0-068A-44F39E544446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0CA07C-4B1A-14A7-D4D7-22B46822EA31}"/>
              </a:ext>
            </a:extLst>
          </p:cNvPr>
          <p:cNvSpPr txBox="1">
            <a:spLocks/>
          </p:cNvSpPr>
          <p:nvPr/>
        </p:nvSpPr>
        <p:spPr>
          <a:xfrm rot="2700000">
            <a:off x="1591843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FB29F2-48EA-6773-B450-E18971FCB838}"/>
              </a:ext>
            </a:extLst>
          </p:cNvPr>
          <p:cNvSpPr txBox="1">
            <a:spLocks/>
          </p:cNvSpPr>
          <p:nvPr/>
        </p:nvSpPr>
        <p:spPr>
          <a:xfrm rot="2700000">
            <a:off x="4611065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D067A6-E210-D352-6FD5-ED0A59298CEB}"/>
              </a:ext>
            </a:extLst>
          </p:cNvPr>
          <p:cNvSpPr txBox="1">
            <a:spLocks/>
          </p:cNvSpPr>
          <p:nvPr/>
        </p:nvSpPr>
        <p:spPr>
          <a:xfrm rot="2700000">
            <a:off x="6493379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B8D5E02-8E1D-7484-9B16-E3C957EC96E5}"/>
              </a:ext>
            </a:extLst>
          </p:cNvPr>
          <p:cNvGrpSpPr/>
          <p:nvPr/>
        </p:nvGrpSpPr>
        <p:grpSpPr>
          <a:xfrm>
            <a:off x="6721245" y="1753018"/>
            <a:ext cx="1781280" cy="1781280"/>
            <a:chOff x="5963302" y="1753018"/>
            <a:chExt cx="1781280" cy="1781280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AC99917-3297-829E-BF21-51F933320CD9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33A9680C-285F-2C99-4DC5-5AD332ED5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1E29922-7DB5-FD13-B311-9C5000E63F1E}"/>
              </a:ext>
            </a:extLst>
          </p:cNvPr>
          <p:cNvGrpSpPr/>
          <p:nvPr/>
        </p:nvGrpSpPr>
        <p:grpSpPr>
          <a:xfrm>
            <a:off x="3689475" y="1753018"/>
            <a:ext cx="1781280" cy="1781280"/>
            <a:chOff x="2931532" y="1753018"/>
            <a:chExt cx="1781280" cy="1781280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C9E06D9-3EA6-5086-6C71-01438F1EF3A8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67525A4E-7AAD-DB9D-07E5-539991CD9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3945C5D-8B56-D1C2-CA57-2A11CBE852D9}"/>
              </a:ext>
            </a:extLst>
          </p:cNvPr>
          <p:cNvGrpSpPr/>
          <p:nvPr/>
        </p:nvGrpSpPr>
        <p:grpSpPr>
          <a:xfrm>
            <a:off x="5205360" y="3323703"/>
            <a:ext cx="1781280" cy="1781280"/>
            <a:chOff x="4447417" y="3323703"/>
            <a:chExt cx="1781280" cy="1781280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95808D6-7520-F5CB-70A1-9F1BD8DABF94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2D5531C0-91DD-FDF7-6A3D-DA02B7F5B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71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DE1E9-DB65-A384-BC11-96766AD99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6A641B-C9A9-7E5F-5C9A-EC64FB3C85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EB6BA7-3A15-43CD-54AD-A43F39D22C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5D0956-A4D0-7BD5-060B-945CE276CBE3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89119B-D691-5158-CF38-7055647A3A16}"/>
              </a:ext>
            </a:extLst>
          </p:cNvPr>
          <p:cNvSpPr txBox="1">
            <a:spLocks/>
          </p:cNvSpPr>
          <p:nvPr/>
        </p:nvSpPr>
        <p:spPr>
          <a:xfrm rot="2700000">
            <a:off x="833900" y="270377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A80A00-AABE-E5CE-F537-262527A1B5AA}"/>
              </a:ext>
            </a:extLst>
          </p:cNvPr>
          <p:cNvSpPr txBox="1">
            <a:spLocks/>
          </p:cNvSpPr>
          <p:nvPr/>
        </p:nvSpPr>
        <p:spPr>
          <a:xfrm rot="2700000">
            <a:off x="3853122" y="321989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2. RESEARCH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662FED-C645-874A-3F4F-DB53FAE4230A}"/>
              </a:ext>
            </a:extLst>
          </p:cNvPr>
          <p:cNvSpPr txBox="1">
            <a:spLocks/>
          </p:cNvSpPr>
          <p:nvPr/>
        </p:nvSpPr>
        <p:spPr>
          <a:xfrm rot="2700000">
            <a:off x="8765029" y="5191281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DATA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4AD02C-B68D-5B12-CFB6-C85CAF57A9C1}"/>
              </a:ext>
            </a:extLst>
          </p:cNvPr>
          <p:cNvSpPr txBox="1">
            <a:spLocks/>
          </p:cNvSpPr>
          <p:nvPr/>
        </p:nvSpPr>
        <p:spPr>
          <a:xfrm rot="2700000">
            <a:off x="5735436" y="5319090"/>
            <a:ext cx="26034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4.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0EE8747-6D2F-BED4-F9B1-14288410BA40}"/>
              </a:ext>
            </a:extLst>
          </p:cNvPr>
          <p:cNvGrpSpPr/>
          <p:nvPr/>
        </p:nvGrpSpPr>
        <p:grpSpPr>
          <a:xfrm>
            <a:off x="5963302" y="1753018"/>
            <a:ext cx="1781280" cy="1781280"/>
            <a:chOff x="5963302" y="1753018"/>
            <a:chExt cx="1781280" cy="1781280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F72B7AB-DFF8-EEBA-1881-F8E83EC637C1}"/>
                </a:ext>
              </a:extLst>
            </p:cNvPr>
            <p:cNvSpPr/>
            <p:nvPr/>
          </p:nvSpPr>
          <p:spPr>
            <a:xfrm rot="2700000">
              <a:off x="596330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1" name="Graphic 40" descr="Binoculars with solid fill">
              <a:extLst>
                <a:ext uri="{FF2B5EF4-FFF2-40B4-BE49-F238E27FC236}">
                  <a16:creationId xmlns:a16="http://schemas.microsoft.com/office/drawing/2014/main" id="{514F74BB-AB93-2C36-CF43-CE4241316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8182" y="2277898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E8FA9F4-E223-B800-B8D4-676FFF707262}"/>
              </a:ext>
            </a:extLst>
          </p:cNvPr>
          <p:cNvGrpSpPr/>
          <p:nvPr/>
        </p:nvGrpSpPr>
        <p:grpSpPr>
          <a:xfrm>
            <a:off x="7479188" y="3323703"/>
            <a:ext cx="1781280" cy="1781280"/>
            <a:chOff x="7479188" y="3323703"/>
            <a:chExt cx="1781280" cy="1781280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02F5E8-1298-EA49-8274-393E487BC5DF}"/>
                </a:ext>
              </a:extLst>
            </p:cNvPr>
            <p:cNvSpPr/>
            <p:nvPr/>
          </p:nvSpPr>
          <p:spPr>
            <a:xfrm rot="2700000">
              <a:off x="7479188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2" name="Graphic 41" descr="Calligraphy Pen with solid fill">
              <a:extLst>
                <a:ext uri="{FF2B5EF4-FFF2-40B4-BE49-F238E27FC236}">
                  <a16:creationId xmlns:a16="http://schemas.microsoft.com/office/drawing/2014/main" id="{BD522310-1905-B300-EFC4-B1CC2C7B4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04068" y="3848583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DB98DCF-762A-C6B7-5D5C-ED83C5750658}"/>
              </a:ext>
            </a:extLst>
          </p:cNvPr>
          <p:cNvGrpSpPr/>
          <p:nvPr/>
        </p:nvGrpSpPr>
        <p:grpSpPr>
          <a:xfrm>
            <a:off x="2931532" y="1753018"/>
            <a:ext cx="1781280" cy="1781280"/>
            <a:chOff x="2931532" y="1753018"/>
            <a:chExt cx="1781280" cy="1781280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01EB4CE-A582-0355-EB1C-A26C94938F13}"/>
                </a:ext>
              </a:extLst>
            </p:cNvPr>
            <p:cNvSpPr/>
            <p:nvPr/>
          </p:nvSpPr>
          <p:spPr>
            <a:xfrm rot="2700000">
              <a:off x="2931532" y="1753018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Graphic 42" descr="Camera with solid fill">
              <a:extLst>
                <a:ext uri="{FF2B5EF4-FFF2-40B4-BE49-F238E27FC236}">
                  <a16:creationId xmlns:a16="http://schemas.microsoft.com/office/drawing/2014/main" id="{7BAF345A-92CB-4120-ED53-51F14D113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56412" y="2277898"/>
              <a:ext cx="731520" cy="731520"/>
            </a:xfrm>
            <a:prstGeom prst="rect">
              <a:avLst/>
            </a:prstGeom>
            <a:effectLst/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9105BD8-C2D3-0BD3-C0E2-936F188B7EEE}"/>
              </a:ext>
            </a:extLst>
          </p:cNvPr>
          <p:cNvGrpSpPr/>
          <p:nvPr/>
        </p:nvGrpSpPr>
        <p:grpSpPr>
          <a:xfrm>
            <a:off x="4447417" y="3323703"/>
            <a:ext cx="1781280" cy="1781280"/>
            <a:chOff x="4447417" y="3323703"/>
            <a:chExt cx="1781280" cy="1781280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54308A8-DBE0-08DE-723F-C07FB14C3112}"/>
                </a:ext>
              </a:extLst>
            </p:cNvPr>
            <p:cNvSpPr/>
            <p:nvPr/>
          </p:nvSpPr>
          <p:spPr>
            <a:xfrm rot="2700000">
              <a:off x="4447417" y="3323703"/>
              <a:ext cx="1781280" cy="1781280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4" name="Graphic 43" descr="Dollar with solid fill">
              <a:extLst>
                <a:ext uri="{FF2B5EF4-FFF2-40B4-BE49-F238E27FC236}">
                  <a16:creationId xmlns:a16="http://schemas.microsoft.com/office/drawing/2014/main" id="{BAEB0114-9B89-052D-F960-635FB8BD9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72297" y="3848583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863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C0F7F-7E64-9043-17C3-DDDCD0DD1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5202CC-3D59-6F7A-AFC6-7DC3BBD1A2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21C4768-6836-3410-5290-06A5F0BF0EEE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1556BCA-F8E2-CE78-482F-275D01C8B2E6}"/>
              </a:ext>
            </a:extLst>
          </p:cNvPr>
          <p:cNvGrpSpPr/>
          <p:nvPr/>
        </p:nvGrpSpPr>
        <p:grpSpPr>
          <a:xfrm>
            <a:off x="5300306" y="1753316"/>
            <a:ext cx="1641512" cy="1641512"/>
            <a:chOff x="5300306" y="1753316"/>
            <a:chExt cx="1641512" cy="1641512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6C1B32F-A64F-8B2F-9164-E53C9A820E78}"/>
                </a:ext>
              </a:extLst>
            </p:cNvPr>
            <p:cNvSpPr/>
            <p:nvPr/>
          </p:nvSpPr>
          <p:spPr>
            <a:xfrm rot="2700000">
              <a:off x="5300306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CB073115-0C4B-A184-A295-5AE3C070F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01022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ECF61E4-E0D7-BA96-CD24-5B40C2D90C10}"/>
              </a:ext>
            </a:extLst>
          </p:cNvPr>
          <p:cNvGrpSpPr/>
          <p:nvPr/>
        </p:nvGrpSpPr>
        <p:grpSpPr>
          <a:xfrm>
            <a:off x="6668723" y="3200758"/>
            <a:ext cx="1641512" cy="1641512"/>
            <a:chOff x="6668723" y="3200758"/>
            <a:chExt cx="1641512" cy="1641512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DAE3B7F-883E-89ED-6DCE-5C782ACBC340}"/>
                </a:ext>
              </a:extLst>
            </p:cNvPr>
            <p:cNvSpPr/>
            <p:nvPr/>
          </p:nvSpPr>
          <p:spPr>
            <a:xfrm rot="2700000">
              <a:off x="6668723" y="3200758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1614BE26-AD1A-2D7F-D982-BC6CC81FD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169439" y="3701474"/>
              <a:ext cx="640080" cy="64008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0319439-9F6F-101E-EDD9-6BCB4CA7B24A}"/>
              </a:ext>
            </a:extLst>
          </p:cNvPr>
          <p:cNvGrpSpPr/>
          <p:nvPr/>
        </p:nvGrpSpPr>
        <p:grpSpPr>
          <a:xfrm>
            <a:off x="2563470" y="1753316"/>
            <a:ext cx="1641512" cy="1641512"/>
            <a:chOff x="2563470" y="1753316"/>
            <a:chExt cx="1641512" cy="1641512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28B2771B-86C8-13D4-F894-37B85A2D4F85}"/>
                </a:ext>
              </a:extLst>
            </p:cNvPr>
            <p:cNvSpPr/>
            <p:nvPr/>
          </p:nvSpPr>
          <p:spPr>
            <a:xfrm rot="2700000">
              <a:off x="2563470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92155534-AD65-8610-0C70-B029713B3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64186" y="2254032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3DDC202-07D9-FDF1-AF70-C645844780D3}"/>
              </a:ext>
            </a:extLst>
          </p:cNvPr>
          <p:cNvGrpSpPr/>
          <p:nvPr/>
        </p:nvGrpSpPr>
        <p:grpSpPr>
          <a:xfrm>
            <a:off x="8037141" y="1753316"/>
            <a:ext cx="1641512" cy="1641512"/>
            <a:chOff x="8037141" y="1753316"/>
            <a:chExt cx="1641512" cy="1641512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74D5DC0-6F75-EA24-4A1F-3F88EB644765}"/>
                </a:ext>
              </a:extLst>
            </p:cNvPr>
            <p:cNvSpPr/>
            <p:nvPr/>
          </p:nvSpPr>
          <p:spPr>
            <a:xfrm rot="2700000">
              <a:off x="8037141" y="175331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77AA7788-7C13-448E-2DBE-6F535B19C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37857" y="2254032"/>
              <a:ext cx="640080" cy="640080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7189F5A-3A3E-8A5C-1AAA-7B95EF896C99}"/>
              </a:ext>
            </a:extLst>
          </p:cNvPr>
          <p:cNvGrpSpPr/>
          <p:nvPr/>
        </p:nvGrpSpPr>
        <p:grpSpPr>
          <a:xfrm>
            <a:off x="3931888" y="3200758"/>
            <a:ext cx="1641512" cy="1641512"/>
            <a:chOff x="3931888" y="3200758"/>
            <a:chExt cx="1641512" cy="1641512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098254C-C5C8-F4EE-FAEB-6117D05399FB}"/>
                </a:ext>
              </a:extLst>
            </p:cNvPr>
            <p:cNvSpPr/>
            <p:nvPr/>
          </p:nvSpPr>
          <p:spPr>
            <a:xfrm rot="2700000">
              <a:off x="3931888" y="3200758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4E2C499D-F826-9588-DC84-B90D2BE55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432604" y="3701474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741548E-3F82-F474-9499-BA5B8A7D5842}"/>
              </a:ext>
            </a:extLst>
          </p:cNvPr>
          <p:cNvSpPr txBox="1">
            <a:spLocks/>
          </p:cNvSpPr>
          <p:nvPr/>
        </p:nvSpPr>
        <p:spPr>
          <a:xfrm rot="2700000">
            <a:off x="818687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1. IDEA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86F69D-83F9-4507-F3AE-ED9D2616C50B}"/>
              </a:ext>
            </a:extLst>
          </p:cNvPr>
          <p:cNvSpPr txBox="1">
            <a:spLocks/>
          </p:cNvSpPr>
          <p:nvPr/>
        </p:nvSpPr>
        <p:spPr>
          <a:xfrm rot="2700000">
            <a:off x="3639953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2. RESEARCH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E6A15E6-0029-535F-8826-FBBDFEEE36C1}"/>
              </a:ext>
            </a:extLst>
          </p:cNvPr>
          <p:cNvSpPr txBox="1">
            <a:spLocks/>
          </p:cNvSpPr>
          <p:nvPr/>
        </p:nvSpPr>
        <p:spPr>
          <a:xfrm rot="2700000">
            <a:off x="6352152" y="642719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3. PLANNING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pPr algn="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A880BB3-6532-F408-7B83-5BCF2F6DACD4}"/>
              </a:ext>
            </a:extLst>
          </p:cNvPr>
          <p:cNvSpPr txBox="1">
            <a:spLocks/>
          </p:cNvSpPr>
          <p:nvPr/>
        </p:nvSpPr>
        <p:spPr>
          <a:xfrm rot="2700000">
            <a:off x="7904219" y="4863813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4. DATA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1FA0AB1-8F8C-2F14-B9F3-588688635CE1}"/>
              </a:ext>
            </a:extLst>
          </p:cNvPr>
          <p:cNvSpPr txBox="1">
            <a:spLocks/>
          </p:cNvSpPr>
          <p:nvPr/>
        </p:nvSpPr>
        <p:spPr>
          <a:xfrm rot="2700000">
            <a:off x="5124797" y="4952328"/>
            <a:ext cx="2041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5. BUSNESS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8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3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385A15-6D9B-CA69-F47C-48829E70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E0C2F51-930C-EC58-C32E-7AF9323F70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3DEADDB-FB32-5C40-5D97-036E4F8C43C0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B3C1538-9DF7-4CE4-4C6A-FB46DB3D891B}"/>
              </a:ext>
            </a:extLst>
          </p:cNvPr>
          <p:cNvGrpSpPr/>
          <p:nvPr/>
        </p:nvGrpSpPr>
        <p:grpSpPr>
          <a:xfrm>
            <a:off x="8696288" y="3331966"/>
            <a:ext cx="1641512" cy="1641512"/>
            <a:chOff x="8696288" y="3331966"/>
            <a:chExt cx="1641512" cy="1641512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E998136-49A5-20BF-02F1-8C3D2AB7234E}"/>
                </a:ext>
              </a:extLst>
            </p:cNvPr>
            <p:cNvSpPr/>
            <p:nvPr/>
          </p:nvSpPr>
          <p:spPr>
            <a:xfrm rot="2700000">
              <a:off x="8696288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23A25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Graphic 45" descr="Single gear with solid fill">
              <a:extLst>
                <a:ext uri="{FF2B5EF4-FFF2-40B4-BE49-F238E27FC236}">
                  <a16:creationId xmlns:a16="http://schemas.microsoft.com/office/drawing/2014/main" id="{DF93AB60-01F3-0FFC-B005-D9578020F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97004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3323556-F787-E0BB-A47A-29052C33757F}"/>
              </a:ext>
            </a:extLst>
          </p:cNvPr>
          <p:cNvGrpSpPr/>
          <p:nvPr/>
        </p:nvGrpSpPr>
        <p:grpSpPr>
          <a:xfrm>
            <a:off x="4591036" y="1884524"/>
            <a:ext cx="1641512" cy="1641512"/>
            <a:chOff x="4591036" y="1884524"/>
            <a:chExt cx="1641512" cy="1641512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20B5328-6902-461B-68F9-9E8D2F2416A9}"/>
                </a:ext>
              </a:extLst>
            </p:cNvPr>
            <p:cNvSpPr/>
            <p:nvPr/>
          </p:nvSpPr>
          <p:spPr>
            <a:xfrm rot="2700000">
              <a:off x="4591036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48" name="Graphic 47" descr="Binoculars with solid fill">
              <a:extLst>
                <a:ext uri="{FF2B5EF4-FFF2-40B4-BE49-F238E27FC236}">
                  <a16:creationId xmlns:a16="http://schemas.microsoft.com/office/drawing/2014/main" id="{3958BCB5-CC5D-B333-A071-A8BAC4FBF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91752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6592D9-8C7B-FFE6-B8C7-C0F797AD1546}"/>
              </a:ext>
            </a:extLst>
          </p:cNvPr>
          <p:cNvGrpSpPr/>
          <p:nvPr/>
        </p:nvGrpSpPr>
        <p:grpSpPr>
          <a:xfrm>
            <a:off x="5959453" y="3331966"/>
            <a:ext cx="1641512" cy="1641512"/>
            <a:chOff x="5959453" y="3331966"/>
            <a:chExt cx="1641512" cy="1641512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BF0F5C6C-5B15-B73A-275C-C5FFE0E69A5E}"/>
                </a:ext>
              </a:extLst>
            </p:cNvPr>
            <p:cNvSpPr/>
            <p:nvPr/>
          </p:nvSpPr>
          <p:spPr>
            <a:xfrm rot="2700000">
              <a:off x="5959453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Graphic 49" descr="Calligraphy Pen with solid fill">
              <a:extLst>
                <a:ext uri="{FF2B5EF4-FFF2-40B4-BE49-F238E27FC236}">
                  <a16:creationId xmlns:a16="http://schemas.microsoft.com/office/drawing/2014/main" id="{3D99B7DA-A417-7B64-6BDC-7945F9E5F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0169" y="3832682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1A4D4EB-8EAC-E213-2363-BDC42A792F57}"/>
              </a:ext>
            </a:extLst>
          </p:cNvPr>
          <p:cNvGrpSpPr/>
          <p:nvPr/>
        </p:nvGrpSpPr>
        <p:grpSpPr>
          <a:xfrm>
            <a:off x="1854200" y="1884524"/>
            <a:ext cx="1641512" cy="1641512"/>
            <a:chOff x="1854200" y="1884524"/>
            <a:chExt cx="1641512" cy="1641512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E290B55-D3F2-E36F-282F-BC9B76660132}"/>
                </a:ext>
              </a:extLst>
            </p:cNvPr>
            <p:cNvSpPr/>
            <p:nvPr/>
          </p:nvSpPr>
          <p:spPr>
            <a:xfrm rot="2700000">
              <a:off x="1854200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4" name="Graphic 53" descr="Camera with solid fill">
              <a:extLst>
                <a:ext uri="{FF2B5EF4-FFF2-40B4-BE49-F238E27FC236}">
                  <a16:creationId xmlns:a16="http://schemas.microsoft.com/office/drawing/2014/main" id="{9123C792-FED1-DC76-D96F-50418E10F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4916" y="2385240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9283898-2127-A44C-1EF4-17D7DFFF6962}"/>
              </a:ext>
            </a:extLst>
          </p:cNvPr>
          <p:cNvGrpSpPr/>
          <p:nvPr/>
        </p:nvGrpSpPr>
        <p:grpSpPr>
          <a:xfrm>
            <a:off x="7327871" y="1884524"/>
            <a:ext cx="1641512" cy="1641512"/>
            <a:chOff x="7327871" y="1884524"/>
            <a:chExt cx="1641512" cy="1641512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DB7508B-2FD8-3041-3CAE-A58600D4050F}"/>
                </a:ext>
              </a:extLst>
            </p:cNvPr>
            <p:cNvSpPr/>
            <p:nvPr/>
          </p:nvSpPr>
          <p:spPr>
            <a:xfrm rot="2700000">
              <a:off x="7327871" y="1884524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5" name="Graphic 54" descr="Customer review with solid fill">
              <a:extLst>
                <a:ext uri="{FF2B5EF4-FFF2-40B4-BE49-F238E27FC236}">
                  <a16:creationId xmlns:a16="http://schemas.microsoft.com/office/drawing/2014/main" id="{F01E3A20-437D-0DAF-096B-8B5AF8B46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828587" y="2385240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A632A4-C529-0094-2336-715B6EF009D2}"/>
              </a:ext>
            </a:extLst>
          </p:cNvPr>
          <p:cNvGrpSpPr/>
          <p:nvPr/>
        </p:nvGrpSpPr>
        <p:grpSpPr>
          <a:xfrm>
            <a:off x="3222618" y="3331966"/>
            <a:ext cx="1641512" cy="1641512"/>
            <a:chOff x="3222618" y="3331966"/>
            <a:chExt cx="1641512" cy="1641512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5FE2595-0914-3C59-BFCB-24DF9B7DB5DB}"/>
                </a:ext>
              </a:extLst>
            </p:cNvPr>
            <p:cNvSpPr/>
            <p:nvPr/>
          </p:nvSpPr>
          <p:spPr>
            <a:xfrm rot="2700000">
              <a:off x="3222618" y="3331966"/>
              <a:ext cx="1641512" cy="1641512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Dollar with solid fill">
              <a:extLst>
                <a:ext uri="{FF2B5EF4-FFF2-40B4-BE49-F238E27FC236}">
                  <a16:creationId xmlns:a16="http://schemas.microsoft.com/office/drawing/2014/main" id="{6E1EFE72-A915-AF64-A8A5-31698445F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723334" y="3832682"/>
              <a:ext cx="640080" cy="640080"/>
            </a:xfrm>
            <a:prstGeom prst="rect">
              <a:avLst/>
            </a:prstGeom>
          </p:spPr>
        </p:pic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196745CC-0104-FCB1-4B62-99D55A09992B}"/>
              </a:ext>
            </a:extLst>
          </p:cNvPr>
          <p:cNvSpPr txBox="1">
            <a:spLocks/>
          </p:cNvSpPr>
          <p:nvPr/>
        </p:nvSpPr>
        <p:spPr>
          <a:xfrm rot="2700000">
            <a:off x="458519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A35390E-92C1-9772-9A3D-550BA8AA7544}"/>
              </a:ext>
            </a:extLst>
          </p:cNvPr>
          <p:cNvSpPr txBox="1">
            <a:spLocks/>
          </p:cNvSpPr>
          <p:nvPr/>
        </p:nvSpPr>
        <p:spPr>
          <a:xfrm rot="2700000">
            <a:off x="3279785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FF1E63-02B0-A23B-8999-6F4407F0E7AB}"/>
              </a:ext>
            </a:extLst>
          </p:cNvPr>
          <p:cNvSpPr txBox="1">
            <a:spLocks/>
          </p:cNvSpPr>
          <p:nvPr/>
        </p:nvSpPr>
        <p:spPr>
          <a:xfrm rot="2700000">
            <a:off x="5991984" y="94258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955CFBF-975C-436D-E6CD-3FD23BF9C51A}"/>
              </a:ext>
            </a:extLst>
          </p:cNvPr>
          <p:cNvSpPr txBox="1">
            <a:spLocks/>
          </p:cNvSpPr>
          <p:nvPr/>
        </p:nvSpPr>
        <p:spPr>
          <a:xfrm rot="2700000">
            <a:off x="9940605" y="488643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26A2C7E-3F41-8DD6-BD31-671A380D4EF3}"/>
              </a:ext>
            </a:extLst>
          </p:cNvPr>
          <p:cNvSpPr txBox="1">
            <a:spLocks/>
          </p:cNvSpPr>
          <p:nvPr/>
        </p:nvSpPr>
        <p:spPr>
          <a:xfrm rot="2700000">
            <a:off x="7251619" y="491976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21420AE-2460-8231-9575-63E9C0A1D36C}"/>
              </a:ext>
            </a:extLst>
          </p:cNvPr>
          <p:cNvSpPr txBox="1">
            <a:spLocks/>
          </p:cNvSpPr>
          <p:nvPr/>
        </p:nvSpPr>
        <p:spPr>
          <a:xfrm rot="2700000">
            <a:off x="4472197" y="500827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8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661DF5-89C5-4BDD-708A-A3A05BC79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08050B6-C951-BEC5-E630-0CD5E3ADE8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B5F9408-7A9E-F318-95AC-4B2F01753F3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02EA08-DA97-DD3C-F448-3F2ACEF1A753}"/>
              </a:ext>
            </a:extLst>
          </p:cNvPr>
          <p:cNvSpPr txBox="1">
            <a:spLocks/>
          </p:cNvSpPr>
          <p:nvPr/>
        </p:nvSpPr>
        <p:spPr>
          <a:xfrm rot="2700000">
            <a:off x="878928" y="113974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80449C-4E51-5639-E900-8FB0A9A7F814}"/>
              </a:ext>
            </a:extLst>
          </p:cNvPr>
          <p:cNvSpPr txBox="1">
            <a:spLocks/>
          </p:cNvSpPr>
          <p:nvPr/>
        </p:nvSpPr>
        <p:spPr>
          <a:xfrm rot="2700000">
            <a:off x="2875831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C8CAA9-9061-2470-4E6B-0355296A52DA}"/>
              </a:ext>
            </a:extLst>
          </p:cNvPr>
          <p:cNvSpPr txBox="1">
            <a:spLocks/>
          </p:cNvSpPr>
          <p:nvPr/>
        </p:nvSpPr>
        <p:spPr>
          <a:xfrm rot="2700000">
            <a:off x="5001690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7CE992-485A-2922-56DE-F594447E2691}"/>
              </a:ext>
            </a:extLst>
          </p:cNvPr>
          <p:cNvSpPr txBox="1">
            <a:spLocks/>
          </p:cNvSpPr>
          <p:nvPr/>
        </p:nvSpPr>
        <p:spPr>
          <a:xfrm rot="2700000">
            <a:off x="7043447" y="1199907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1088CCA-7342-BE3B-6C49-B99FC395B31A}"/>
              </a:ext>
            </a:extLst>
          </p:cNvPr>
          <p:cNvSpPr txBox="1">
            <a:spLocks/>
          </p:cNvSpPr>
          <p:nvPr/>
        </p:nvSpPr>
        <p:spPr>
          <a:xfrm rot="2700000">
            <a:off x="8344591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83D132-F1CF-1830-38FD-5883E7EB9AA4}"/>
              </a:ext>
            </a:extLst>
          </p:cNvPr>
          <p:cNvSpPr txBox="1">
            <a:spLocks/>
          </p:cNvSpPr>
          <p:nvPr/>
        </p:nvSpPr>
        <p:spPr>
          <a:xfrm rot="2700000">
            <a:off x="6253508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1240CB4-601E-292E-509C-13FE9E2D730A}"/>
              </a:ext>
            </a:extLst>
          </p:cNvPr>
          <p:cNvSpPr txBox="1">
            <a:spLocks/>
          </p:cNvSpPr>
          <p:nvPr/>
        </p:nvSpPr>
        <p:spPr>
          <a:xfrm rot="2700000">
            <a:off x="4170579" y="4692622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AC7230-68CB-22C5-CAF4-DD1C399FD1B9}"/>
              </a:ext>
            </a:extLst>
          </p:cNvPr>
          <p:cNvGrpSpPr/>
          <p:nvPr/>
        </p:nvGrpSpPr>
        <p:grpSpPr>
          <a:xfrm>
            <a:off x="5342013" y="3353724"/>
            <a:ext cx="1273399" cy="1273399"/>
            <a:chOff x="4935613" y="3353725"/>
            <a:chExt cx="1273399" cy="1273399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1284842-FCC2-3A7D-A687-DF36E5406696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1906880D-D5ED-8B01-50CE-154E148B4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6BEE101-4EEB-521A-D772-6698616AE110}"/>
              </a:ext>
            </a:extLst>
          </p:cNvPr>
          <p:cNvGrpSpPr/>
          <p:nvPr/>
        </p:nvGrpSpPr>
        <p:grpSpPr>
          <a:xfrm>
            <a:off x="4294639" y="2230875"/>
            <a:ext cx="1273399" cy="1273399"/>
            <a:chOff x="3888239" y="2230876"/>
            <a:chExt cx="1273399" cy="1273399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5E8E063-38BE-7DE4-041E-4C1CDE5A98C6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8142C052-B1B6-C59C-ED83-B54A07415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2A68F4-D932-EADD-5E42-599BCC5528D3}"/>
              </a:ext>
            </a:extLst>
          </p:cNvPr>
          <p:cNvGrpSpPr/>
          <p:nvPr/>
        </p:nvGrpSpPr>
        <p:grpSpPr>
          <a:xfrm>
            <a:off x="7436760" y="3353724"/>
            <a:ext cx="1273399" cy="1273399"/>
            <a:chOff x="7030360" y="3353725"/>
            <a:chExt cx="1273399" cy="1273399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73804DF-A15D-D5BE-AE2B-B3ED95C53A95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CAB4B291-DDC6-3E93-02EE-496A11655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90118DB-E35C-BBAA-034D-0D894BD95484}"/>
              </a:ext>
            </a:extLst>
          </p:cNvPr>
          <p:cNvGrpSpPr/>
          <p:nvPr/>
        </p:nvGrpSpPr>
        <p:grpSpPr>
          <a:xfrm>
            <a:off x="2199892" y="2230875"/>
            <a:ext cx="1273399" cy="1273399"/>
            <a:chOff x="1793492" y="2230876"/>
            <a:chExt cx="1273399" cy="1273399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D7273BF-5F8A-BC7D-42E6-0809F248370D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B78C158E-F5DE-A128-C6D1-A2D2B45FA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5D9A1AA-99ED-FD5C-3337-D5CA38B67C22}"/>
              </a:ext>
            </a:extLst>
          </p:cNvPr>
          <p:cNvGrpSpPr/>
          <p:nvPr/>
        </p:nvGrpSpPr>
        <p:grpSpPr>
          <a:xfrm>
            <a:off x="6389387" y="2230875"/>
            <a:ext cx="1273399" cy="1273399"/>
            <a:chOff x="5982987" y="2230876"/>
            <a:chExt cx="1273399" cy="1273399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0B917BA-BA21-A077-9FC7-3E17F84F980D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2BB9865A-6489-322B-12CA-E81BB98A6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2E7672-181F-33C7-DB97-B557E9A03922}"/>
              </a:ext>
            </a:extLst>
          </p:cNvPr>
          <p:cNvGrpSpPr/>
          <p:nvPr/>
        </p:nvGrpSpPr>
        <p:grpSpPr>
          <a:xfrm>
            <a:off x="3247266" y="3353724"/>
            <a:ext cx="1273399" cy="1273399"/>
            <a:chOff x="2840866" y="3353725"/>
            <a:chExt cx="1273399" cy="1273399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152A010-75DB-4F61-74EA-30A6958E3861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F0803D90-701C-8B57-13CA-A272BB8AD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354D6F-41BD-0FB6-159B-AA863CBB875B}"/>
              </a:ext>
            </a:extLst>
          </p:cNvPr>
          <p:cNvGrpSpPr/>
          <p:nvPr/>
        </p:nvGrpSpPr>
        <p:grpSpPr>
          <a:xfrm>
            <a:off x="8484134" y="2230875"/>
            <a:ext cx="1273399" cy="1273399"/>
            <a:chOff x="8077734" y="2230876"/>
            <a:chExt cx="1273399" cy="1273399"/>
          </a:xfrm>
        </p:grpSpPr>
        <p:sp useBgFill="1"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C2838AB-0EBE-7B3D-3868-84980F1D3045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81802E3A-5645-D962-9F00-651D929A4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109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281C5-3193-9610-BFAF-B4E90A5C3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3A4FF97-D1F2-BA3B-121E-760B4C9FEE4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808534E-F2E2-D32D-0908-0F74F82872C1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BCB2B1-FE2F-531D-F93F-956F03DD4604}"/>
              </a:ext>
            </a:extLst>
          </p:cNvPr>
          <p:cNvSpPr txBox="1">
            <a:spLocks/>
          </p:cNvSpPr>
          <p:nvPr/>
        </p:nvSpPr>
        <p:spPr>
          <a:xfrm rot="2700000">
            <a:off x="472528" y="113974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1. IDEA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546E4E-FD60-70BF-9666-41A34D4301AB}"/>
              </a:ext>
            </a:extLst>
          </p:cNvPr>
          <p:cNvSpPr txBox="1">
            <a:spLocks/>
          </p:cNvSpPr>
          <p:nvPr/>
        </p:nvSpPr>
        <p:spPr>
          <a:xfrm rot="2700000">
            <a:off x="9999435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5. PROJECT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98FA6D-1887-EE8F-197E-95F6B2E3C271}"/>
              </a:ext>
            </a:extLst>
          </p:cNvPr>
          <p:cNvSpPr txBox="1">
            <a:spLocks/>
          </p:cNvSpPr>
          <p:nvPr/>
        </p:nvSpPr>
        <p:spPr>
          <a:xfrm rot="2700000">
            <a:off x="2469431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2. RESEARCH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1AD696-29A6-A448-2FA7-61B762C83E1C}"/>
              </a:ext>
            </a:extLst>
          </p:cNvPr>
          <p:cNvSpPr txBox="1">
            <a:spLocks/>
          </p:cNvSpPr>
          <p:nvPr/>
        </p:nvSpPr>
        <p:spPr>
          <a:xfrm rot="2700000">
            <a:off x="4595290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3. PLANNING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62DA728-3DE3-2733-A5AC-5BA5CFAAF1D9}"/>
              </a:ext>
            </a:extLst>
          </p:cNvPr>
          <p:cNvSpPr txBox="1">
            <a:spLocks/>
          </p:cNvSpPr>
          <p:nvPr/>
        </p:nvSpPr>
        <p:spPr>
          <a:xfrm rot="2700000">
            <a:off x="6637047" y="1199908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4. STARTUP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80DE0BB-0630-88E1-E53C-676FC57FB944}"/>
              </a:ext>
            </a:extLst>
          </p:cNvPr>
          <p:cNvSpPr txBox="1">
            <a:spLocks/>
          </p:cNvSpPr>
          <p:nvPr/>
        </p:nvSpPr>
        <p:spPr>
          <a:xfrm rot="2700000">
            <a:off x="7938191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6. DATA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C6F8688-D5CC-6F24-EBAD-D85DA0A77EA1}"/>
              </a:ext>
            </a:extLst>
          </p:cNvPr>
          <p:cNvSpPr txBox="1">
            <a:spLocks/>
          </p:cNvSpPr>
          <p:nvPr/>
        </p:nvSpPr>
        <p:spPr>
          <a:xfrm rot="2700000">
            <a:off x="5847108" y="4692624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7. SUCCESS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C0ADDBE-84F5-068B-A538-9E8E35A73B70}"/>
              </a:ext>
            </a:extLst>
          </p:cNvPr>
          <p:cNvSpPr txBox="1">
            <a:spLocks/>
          </p:cNvSpPr>
          <p:nvPr/>
        </p:nvSpPr>
        <p:spPr>
          <a:xfrm rot="2700000">
            <a:off x="3764179" y="4692623"/>
            <a:ext cx="1654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8. BUSNESS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CBE248-50CF-9878-B14F-756198C48A0D}"/>
              </a:ext>
            </a:extLst>
          </p:cNvPr>
          <p:cNvGrpSpPr/>
          <p:nvPr/>
        </p:nvGrpSpPr>
        <p:grpSpPr>
          <a:xfrm>
            <a:off x="9125109" y="3353725"/>
            <a:ext cx="1273399" cy="1273399"/>
            <a:chOff x="9125109" y="3353725"/>
            <a:chExt cx="1273399" cy="1273399"/>
          </a:xfrm>
        </p:grpSpPr>
        <p:sp useBgFill="1"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3A66837-5843-BC4E-A82C-32100490E98F}"/>
                </a:ext>
              </a:extLst>
            </p:cNvPr>
            <p:cNvSpPr/>
            <p:nvPr/>
          </p:nvSpPr>
          <p:spPr>
            <a:xfrm rot="2700000">
              <a:off x="9125109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C0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1" name="Graphic 100" descr="Single gear with solid fill">
              <a:extLst>
                <a:ext uri="{FF2B5EF4-FFF2-40B4-BE49-F238E27FC236}">
                  <a16:creationId xmlns:a16="http://schemas.microsoft.com/office/drawing/2014/main" id="{257B314A-9EDB-44BF-5860-6B34CD144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1768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443DC3-DE4A-91D8-A3D8-B25B01B954E6}"/>
              </a:ext>
            </a:extLst>
          </p:cNvPr>
          <p:cNvGrpSpPr/>
          <p:nvPr/>
        </p:nvGrpSpPr>
        <p:grpSpPr>
          <a:xfrm>
            <a:off x="4935613" y="3353725"/>
            <a:ext cx="1273399" cy="1273399"/>
            <a:chOff x="4935613" y="3353725"/>
            <a:chExt cx="1273399" cy="1273399"/>
          </a:xfrm>
        </p:grpSpPr>
        <p:sp useBgFill="1"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B4C7726-13C4-5D34-A232-86F1573EDA55}"/>
                </a:ext>
              </a:extLst>
            </p:cNvPr>
            <p:cNvSpPr/>
            <p:nvPr/>
          </p:nvSpPr>
          <p:spPr>
            <a:xfrm rot="2700000">
              <a:off x="4935613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D90A64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7" name="Graphic 106" descr="Bank with solid fill">
              <a:extLst>
                <a:ext uri="{FF2B5EF4-FFF2-40B4-BE49-F238E27FC236}">
                  <a16:creationId xmlns:a16="http://schemas.microsoft.com/office/drawing/2014/main" id="{15C6B0FB-6FCB-7118-EAC7-4293FC205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52272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938C9CB-B67C-AA4B-9D68-28B87A2B5D7C}"/>
              </a:ext>
            </a:extLst>
          </p:cNvPr>
          <p:cNvGrpSpPr/>
          <p:nvPr/>
        </p:nvGrpSpPr>
        <p:grpSpPr>
          <a:xfrm>
            <a:off x="3888239" y="2230876"/>
            <a:ext cx="1273399" cy="1273399"/>
            <a:chOff x="3888239" y="2230876"/>
            <a:chExt cx="1273399" cy="1273399"/>
          </a:xfrm>
        </p:grpSpPr>
        <p:sp useBgFill="1"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35664AF-7ADB-A1F1-F0F4-8A75CAAB6AD5}"/>
                </a:ext>
              </a:extLst>
            </p:cNvPr>
            <p:cNvSpPr/>
            <p:nvPr/>
          </p:nvSpPr>
          <p:spPr>
            <a:xfrm rot="2700000">
              <a:off x="3888239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0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09" name="Graphic 108" descr="Binoculars with solid fill">
              <a:extLst>
                <a:ext uri="{FF2B5EF4-FFF2-40B4-BE49-F238E27FC236}">
                  <a16:creationId xmlns:a16="http://schemas.microsoft.com/office/drawing/2014/main" id="{82612068-858A-D606-52E1-B46166EF5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04898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107A45F-20FC-2AD1-07FB-A6F973AAD6E7}"/>
              </a:ext>
            </a:extLst>
          </p:cNvPr>
          <p:cNvGrpSpPr/>
          <p:nvPr/>
        </p:nvGrpSpPr>
        <p:grpSpPr>
          <a:xfrm>
            <a:off x="7030360" y="3353725"/>
            <a:ext cx="1273399" cy="1273399"/>
            <a:chOff x="7030360" y="3353725"/>
            <a:chExt cx="1273399" cy="1273399"/>
          </a:xfrm>
        </p:grpSpPr>
        <p:sp useBgFill="1"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A42A7EE-E7BB-442C-726B-E3C9B71928D4}"/>
                </a:ext>
              </a:extLst>
            </p:cNvPr>
            <p:cNvSpPr/>
            <p:nvPr/>
          </p:nvSpPr>
          <p:spPr>
            <a:xfrm rot="2700000">
              <a:off x="7030360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B021E3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3" name="Graphic 112" descr="Calligraphy Pen with solid fill">
              <a:extLst>
                <a:ext uri="{FF2B5EF4-FFF2-40B4-BE49-F238E27FC236}">
                  <a16:creationId xmlns:a16="http://schemas.microsoft.com/office/drawing/2014/main" id="{D505BF6C-D3CA-C28D-F121-D6D352BF0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47019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39292-9AB2-DBCE-7C7E-68C9BF63C23F}"/>
              </a:ext>
            </a:extLst>
          </p:cNvPr>
          <p:cNvGrpSpPr/>
          <p:nvPr/>
        </p:nvGrpSpPr>
        <p:grpSpPr>
          <a:xfrm>
            <a:off x="1793492" y="2230876"/>
            <a:ext cx="1273399" cy="1273399"/>
            <a:chOff x="1793492" y="2230876"/>
            <a:chExt cx="1273399" cy="1273399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C97D828-EBB0-5D8B-4597-9D619507106A}"/>
                </a:ext>
              </a:extLst>
            </p:cNvPr>
            <p:cNvSpPr/>
            <p:nvPr/>
          </p:nvSpPr>
          <p:spPr>
            <a:xfrm rot="2700000">
              <a:off x="1793492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15" name="Graphic 114" descr="Camera with solid fill">
              <a:extLst>
                <a:ext uri="{FF2B5EF4-FFF2-40B4-BE49-F238E27FC236}">
                  <a16:creationId xmlns:a16="http://schemas.microsoft.com/office/drawing/2014/main" id="{C6D10FE0-883B-18C2-6C80-2E2386F9F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110151" y="2547535"/>
              <a:ext cx="640080" cy="640080"/>
            </a:xfrm>
            <a:prstGeom prst="rect">
              <a:avLst/>
            </a:prstGeom>
            <a:effectLst/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B4F771-D52A-1102-4351-E6E7D867434B}"/>
              </a:ext>
            </a:extLst>
          </p:cNvPr>
          <p:cNvGrpSpPr/>
          <p:nvPr/>
        </p:nvGrpSpPr>
        <p:grpSpPr>
          <a:xfrm>
            <a:off x="5982987" y="2230876"/>
            <a:ext cx="1273399" cy="1273399"/>
            <a:chOff x="5982987" y="2230876"/>
            <a:chExt cx="1273399" cy="1273399"/>
          </a:xfrm>
        </p:grpSpPr>
        <p:sp useBgFill="1"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30CA243-D0EB-0EFA-42F1-54FA86092E6E}"/>
                </a:ext>
              </a:extLst>
            </p:cNvPr>
            <p:cNvSpPr/>
            <p:nvPr/>
          </p:nvSpPr>
          <p:spPr>
            <a:xfrm rot="2700000">
              <a:off x="5982987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1" name="Graphic 120" descr="Customer review with solid fill">
              <a:extLst>
                <a:ext uri="{FF2B5EF4-FFF2-40B4-BE49-F238E27FC236}">
                  <a16:creationId xmlns:a16="http://schemas.microsoft.com/office/drawing/2014/main" id="{193F2C15-72F6-BD58-0827-6E163DE2E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299646" y="2547535"/>
              <a:ext cx="640080" cy="6400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BB086B-6FEB-66E0-F588-3B8C1245EB4E}"/>
              </a:ext>
            </a:extLst>
          </p:cNvPr>
          <p:cNvGrpSpPr/>
          <p:nvPr/>
        </p:nvGrpSpPr>
        <p:grpSpPr>
          <a:xfrm>
            <a:off x="2840866" y="3353725"/>
            <a:ext cx="1273399" cy="1273399"/>
            <a:chOff x="2840866" y="3353725"/>
            <a:chExt cx="1273399" cy="1273399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25C6F76-E711-F8EC-BCCF-33883BB1B192}"/>
                </a:ext>
              </a:extLst>
            </p:cNvPr>
            <p:cNvSpPr/>
            <p:nvPr/>
          </p:nvSpPr>
          <p:spPr>
            <a:xfrm rot="2700000">
              <a:off x="2840866" y="3353725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3" name="Graphic 122" descr="Dollar with solid fill">
              <a:extLst>
                <a:ext uri="{FF2B5EF4-FFF2-40B4-BE49-F238E27FC236}">
                  <a16:creationId xmlns:a16="http://schemas.microsoft.com/office/drawing/2014/main" id="{2B0BF606-6744-3CF1-5BFA-64BBABD8B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57525" y="3670384"/>
              <a:ext cx="640080" cy="6400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C49597-ADD9-4B73-A1D1-29BB23FBFF6E}"/>
              </a:ext>
            </a:extLst>
          </p:cNvPr>
          <p:cNvGrpSpPr/>
          <p:nvPr/>
        </p:nvGrpSpPr>
        <p:grpSpPr>
          <a:xfrm>
            <a:off x="8077734" y="2230876"/>
            <a:ext cx="1273399" cy="1273399"/>
            <a:chOff x="8077734" y="2230876"/>
            <a:chExt cx="1273399" cy="1273399"/>
          </a:xfrm>
        </p:grpSpPr>
        <p:sp useBgFill="1"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C84D3E4-C451-7B63-8900-DDB2D2769D1A}"/>
                </a:ext>
              </a:extLst>
            </p:cNvPr>
            <p:cNvSpPr/>
            <p:nvPr/>
          </p:nvSpPr>
          <p:spPr>
            <a:xfrm rot="2700000">
              <a:off x="8077734" y="2230876"/>
              <a:ext cx="1273399" cy="1273399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FFFF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125" name="Graphic 124" descr="Double Tap Gesture with solid fill">
              <a:extLst>
                <a:ext uri="{FF2B5EF4-FFF2-40B4-BE49-F238E27FC236}">
                  <a16:creationId xmlns:a16="http://schemas.microsoft.com/office/drawing/2014/main" id="{ACE0DC0F-8246-45C0-1859-C67FD6E89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394393" y="2547535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489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  <p:bldP spid="40" grpId="0"/>
      <p:bldP spid="43" grpId="0"/>
      <p:bldP spid="46" grpId="0"/>
      <p:bldP spid="50" grpId="0"/>
      <p:bldP spid="56" grpId="0"/>
      <p:bldP spid="99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F8B2C8-7DE8-E05A-97C3-C42584A99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6A8904-6D49-C7E4-6C36-310A5F0336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6E2C69-F8DC-DC62-9199-B39FC3D5FC19}"/>
              </a:ext>
            </a:extLst>
          </p:cNvPr>
          <p:cNvSpPr/>
          <p:nvPr/>
        </p:nvSpPr>
        <p:spPr>
          <a:xfrm>
            <a:off x="0" y="2662806"/>
            <a:ext cx="12192000" cy="1532388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15E470-8E0D-5CD1-D865-1715360D59D1}"/>
              </a:ext>
            </a:extLst>
          </p:cNvPr>
          <p:cNvSpPr txBox="1">
            <a:spLocks/>
          </p:cNvSpPr>
          <p:nvPr/>
        </p:nvSpPr>
        <p:spPr>
          <a:xfrm rot="2700000">
            <a:off x="1225567" y="321971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1. IDEA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F21C134-1D5F-FC4A-9849-07164D5A2237}"/>
              </a:ext>
            </a:extLst>
          </p:cNvPr>
          <p:cNvSpPr txBox="1">
            <a:spLocks/>
          </p:cNvSpPr>
          <p:nvPr/>
        </p:nvSpPr>
        <p:spPr>
          <a:xfrm rot="2700000">
            <a:off x="8472692" y="5371667"/>
            <a:ext cx="247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BUSNESS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Lorem ipsum dolor sit amet, consectetuer adipiscing elit. 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8F19956-DE1F-5483-4E96-E526C89F1E9B}"/>
              </a:ext>
            </a:extLst>
          </p:cNvPr>
          <p:cNvGrpSpPr/>
          <p:nvPr/>
        </p:nvGrpSpPr>
        <p:grpSpPr>
          <a:xfrm>
            <a:off x="6533250" y="2546809"/>
            <a:ext cx="2692848" cy="2692848"/>
            <a:chOff x="6533250" y="2546809"/>
            <a:chExt cx="2692848" cy="2692848"/>
          </a:xfrm>
        </p:grpSpPr>
        <p:sp useBgFill="1"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A0CB6DD-A796-2125-500B-31B722822273}"/>
                </a:ext>
              </a:extLst>
            </p:cNvPr>
            <p:cNvSpPr/>
            <p:nvPr/>
          </p:nvSpPr>
          <p:spPr>
            <a:xfrm rot="2700000">
              <a:off x="6533250" y="2546809"/>
              <a:ext cx="2692848" cy="2692848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56" name="Graphic 55" descr="Bank with solid fill">
              <a:extLst>
                <a:ext uri="{FF2B5EF4-FFF2-40B4-BE49-F238E27FC236}">
                  <a16:creationId xmlns:a16="http://schemas.microsoft.com/office/drawing/2014/main" id="{EEA4C536-77CF-1F7D-4D8C-4E4517E91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22474" y="3436033"/>
              <a:ext cx="914400" cy="91440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BB30DFE-AC71-39DF-1963-F75717DE28F0}"/>
              </a:ext>
            </a:extLst>
          </p:cNvPr>
          <p:cNvGrpSpPr/>
          <p:nvPr/>
        </p:nvGrpSpPr>
        <p:grpSpPr>
          <a:xfrm>
            <a:off x="3221914" y="1452224"/>
            <a:ext cx="2692848" cy="2692848"/>
            <a:chOff x="3221914" y="1452224"/>
            <a:chExt cx="2692848" cy="2692848"/>
          </a:xfrm>
        </p:grpSpPr>
        <p:sp useBgFill="1"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F4F2DD9-F3F2-E026-37E0-9677F3D662F4}"/>
                </a:ext>
              </a:extLst>
            </p:cNvPr>
            <p:cNvSpPr/>
            <p:nvPr/>
          </p:nvSpPr>
          <p:spPr>
            <a:xfrm rot="2700000">
              <a:off x="3221914" y="1452224"/>
              <a:ext cx="2692848" cy="2692848"/>
            </a:xfrm>
            <a:prstGeom prst="roundRect">
              <a:avLst/>
            </a:pr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7" name="Graphic 56" descr="Camera with solid fill">
              <a:extLst>
                <a:ext uri="{FF2B5EF4-FFF2-40B4-BE49-F238E27FC236}">
                  <a16:creationId xmlns:a16="http://schemas.microsoft.com/office/drawing/2014/main" id="{38763AEE-7DA1-2FB3-BEC2-76DF0D5A2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1138" y="2341448"/>
              <a:ext cx="914400" cy="9144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25243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6654</Words>
  <Application>Microsoft Office PowerPoint</Application>
  <PresentationFormat>Widescreen</PresentationFormat>
  <Paragraphs>1041</Paragraphs>
  <Slides>105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11" baseType="lpstr">
      <vt:lpstr>Aptos</vt:lpstr>
      <vt:lpstr>Aptos Display</vt:lpstr>
      <vt:lpstr>Arial</vt:lpstr>
      <vt:lpstr>Arial Black</vt:lpstr>
      <vt:lpstr>Designball-Buildings-01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15</cp:revision>
  <dcterms:created xsi:type="dcterms:W3CDTF">2024-08-24T15:15:41Z</dcterms:created>
  <dcterms:modified xsi:type="dcterms:W3CDTF">2024-08-25T09:04:37Z</dcterms:modified>
</cp:coreProperties>
</file>