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09" r:id="rId2"/>
    <p:sldId id="410" r:id="rId3"/>
    <p:sldId id="270" r:id="rId4"/>
    <p:sldId id="269" r:id="rId5"/>
    <p:sldId id="268" r:id="rId6"/>
    <p:sldId id="271" r:id="rId7"/>
    <p:sldId id="336" r:id="rId8"/>
    <p:sldId id="337" r:id="rId9"/>
    <p:sldId id="338" r:id="rId10"/>
    <p:sldId id="339" r:id="rId11"/>
    <p:sldId id="312" r:id="rId12"/>
    <p:sldId id="313" r:id="rId13"/>
    <p:sldId id="314" r:id="rId14"/>
    <p:sldId id="315" r:id="rId15"/>
    <p:sldId id="332" r:id="rId16"/>
    <p:sldId id="333" r:id="rId17"/>
    <p:sldId id="334" r:id="rId18"/>
    <p:sldId id="33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308" r:id="rId32"/>
    <p:sldId id="309" r:id="rId33"/>
    <p:sldId id="310" r:id="rId34"/>
    <p:sldId id="31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24" r:id="rId44"/>
    <p:sldId id="325" r:id="rId45"/>
    <p:sldId id="326" r:id="rId46"/>
    <p:sldId id="327" r:id="rId47"/>
    <p:sldId id="316" r:id="rId48"/>
    <p:sldId id="317" r:id="rId49"/>
    <p:sldId id="318" r:id="rId50"/>
    <p:sldId id="319" r:id="rId51"/>
    <p:sldId id="320" r:id="rId52"/>
    <p:sldId id="321" r:id="rId53"/>
    <p:sldId id="322" r:id="rId54"/>
    <p:sldId id="323" r:id="rId55"/>
    <p:sldId id="300" r:id="rId56"/>
    <p:sldId id="301" r:id="rId57"/>
    <p:sldId id="302" r:id="rId58"/>
    <p:sldId id="303" r:id="rId59"/>
    <p:sldId id="304" r:id="rId60"/>
    <p:sldId id="305" r:id="rId61"/>
    <p:sldId id="306" r:id="rId62"/>
    <p:sldId id="307" r:id="rId63"/>
    <p:sldId id="328" r:id="rId64"/>
    <p:sldId id="329" r:id="rId65"/>
    <p:sldId id="330" r:id="rId66"/>
    <p:sldId id="331" r:id="rId6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mportant Notes" id="{004CC808-97E1-4F96-B8FD-D2C6E12DAE3E}">
          <p14:sldIdLst>
            <p14:sldId id="409"/>
            <p14:sldId id="410"/>
          </p14:sldIdLst>
        </p14:section>
        <p14:section name="1" id="{8D61F66C-0626-4AA8-8205-299EA79510D3}">
          <p14:sldIdLst>
            <p14:sldId id="270"/>
            <p14:sldId id="269"/>
            <p14:sldId id="268"/>
            <p14:sldId id="271"/>
            <p14:sldId id="336"/>
            <p14:sldId id="337"/>
            <p14:sldId id="338"/>
            <p14:sldId id="339"/>
          </p14:sldIdLst>
        </p14:section>
        <p14:section name="2" id="{5C859721-55A1-44F0-BF16-A51D6BC77CC8}">
          <p14:sldIdLst>
            <p14:sldId id="312"/>
            <p14:sldId id="313"/>
            <p14:sldId id="314"/>
            <p14:sldId id="315"/>
          </p14:sldIdLst>
        </p14:section>
        <p14:section name="3" id="{D2F9C835-5496-4DBE-9F99-FB6280091C14}">
          <p14:sldIdLst>
            <p14:sldId id="332"/>
            <p14:sldId id="333"/>
            <p14:sldId id="334"/>
            <p14:sldId id="335"/>
          </p14:sldIdLst>
        </p14:section>
        <p14:section name="4" id="{FFDC7D5D-9D79-4FF9-8364-977A33475513}">
          <p14:sldIdLst>
            <p14:sldId id="276"/>
            <p14:sldId id="277"/>
            <p14:sldId id="278"/>
            <p14:sldId id="279"/>
          </p14:sldIdLst>
        </p14:section>
        <p14:section name="5" id="{E2E991E8-FBDC-4A1F-96F0-ADD15A1D920F}">
          <p14:sldIdLst>
            <p14:sldId id="280"/>
            <p14:sldId id="281"/>
            <p14:sldId id="282"/>
            <p14:sldId id="283"/>
          </p14:sldIdLst>
        </p14:section>
        <p14:section name="6" id="{5774BD61-1EA1-4B16-8C98-A6A0024D7ADC}">
          <p14:sldIdLst>
            <p14:sldId id="284"/>
            <p14:sldId id="285"/>
            <p14:sldId id="286"/>
            <p14:sldId id="287"/>
          </p14:sldIdLst>
        </p14:section>
        <p14:section name="7" id="{0B8C6CF1-C3E1-49F0-A1CE-78A5393ED7C4}">
          <p14:sldIdLst>
            <p14:sldId id="308"/>
            <p14:sldId id="309"/>
            <p14:sldId id="310"/>
            <p14:sldId id="311"/>
          </p14:sldIdLst>
        </p14:section>
        <p14:section name="8" id="{F221114F-55FA-4E5B-B963-7C7AE5EED930}">
          <p14:sldIdLst>
            <p14:sldId id="292"/>
            <p14:sldId id="293"/>
            <p14:sldId id="294"/>
            <p14:sldId id="295"/>
          </p14:sldIdLst>
        </p14:section>
        <p14:section name="9" id="{35D64732-B0A0-462D-9FF9-65F4656788C1}">
          <p14:sldIdLst>
            <p14:sldId id="296"/>
            <p14:sldId id="297"/>
            <p14:sldId id="298"/>
            <p14:sldId id="299"/>
          </p14:sldIdLst>
        </p14:section>
        <p14:section name="10" id="{2F707678-5BBB-4FFE-9951-18B0CCA75039}">
          <p14:sldIdLst>
            <p14:sldId id="324"/>
            <p14:sldId id="325"/>
            <p14:sldId id="326"/>
            <p14:sldId id="327"/>
          </p14:sldIdLst>
        </p14:section>
        <p14:section name="11" id="{7AB1698C-4869-4088-B09B-A7C32834D2CE}">
          <p14:sldIdLst>
            <p14:sldId id="316"/>
            <p14:sldId id="317"/>
            <p14:sldId id="318"/>
            <p14:sldId id="319"/>
          </p14:sldIdLst>
        </p14:section>
        <p14:section name="12" id="{EEC714FD-D47E-4BA4-81CA-B15B298F9E71}">
          <p14:sldIdLst>
            <p14:sldId id="320"/>
            <p14:sldId id="321"/>
            <p14:sldId id="322"/>
            <p14:sldId id="323"/>
          </p14:sldIdLst>
        </p14:section>
        <p14:section name="13" id="{0BAA1A5C-A074-42D9-B4EE-75146FE7D0DF}">
          <p14:sldIdLst>
            <p14:sldId id="300"/>
            <p14:sldId id="301"/>
            <p14:sldId id="302"/>
            <p14:sldId id="303"/>
          </p14:sldIdLst>
        </p14:section>
        <p14:section name="14" id="{AACBFD17-EE27-418B-B276-958E537D727D}">
          <p14:sldIdLst>
            <p14:sldId id="304"/>
            <p14:sldId id="305"/>
            <p14:sldId id="306"/>
            <p14:sldId id="307"/>
          </p14:sldIdLst>
        </p14:section>
        <p14:section name="15" id="{DF570DFD-3EAF-44E5-A85F-76AF2CF938B7}">
          <p14:sldIdLst>
            <p14:sldId id="328"/>
            <p14:sldId id="329"/>
            <p14:sldId id="330"/>
            <p14:sldId id="33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766E"/>
    <a:srgbClr val="F39907"/>
    <a:srgbClr val="FF9900"/>
    <a:srgbClr val="00CCFF"/>
    <a:srgbClr val="57BE42"/>
    <a:srgbClr val="FF3300"/>
    <a:srgbClr val="CC3300"/>
    <a:srgbClr val="CC9900"/>
    <a:srgbClr val="7FCE70"/>
    <a:srgbClr val="A3DC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1194" y="8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70014-EE81-7754-1657-5A98EB0ACC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DA92D3-2FDC-B9A4-5098-B970759CF6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906411-3982-604C-E4C2-801244DF3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EE9CA-DEFA-4808-8ACB-95CCE27708E6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11EF85-041D-F633-0D33-7EBFCA3AE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0486DF-9A34-97E3-95DF-8CE0AB805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614D2-3992-43F8-98E6-E88511BE1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95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F0E30-A5CA-40C4-D222-24F1A1B1C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F0274-DB3B-6B32-3D1C-ABF69AEF1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FC1138-9D09-2923-5632-531A7A7478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BD87E-D257-0C1C-D0B7-01172E635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EE9CA-DEFA-4808-8ACB-95CCE27708E6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A5C58D-EC43-0D0C-0D49-040A0327B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DAA259-97F0-34DE-26A6-F384D3FE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614D2-3992-43F8-98E6-E88511BE1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439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D3537-E710-DE36-348B-113B87DDF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4F737E-21B1-E465-8678-50556D7703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0B3E8A-B0F4-FD36-19BB-C9D596C504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1CEE36-3149-C921-612D-299AD5A9A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EE9CA-DEFA-4808-8ACB-95CCE27708E6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FE0C34-E35F-25DF-ABB1-495E8CF14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96DFB3-B970-653E-9E37-CE59CE316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614D2-3992-43F8-98E6-E88511BE1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9333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37268-B47F-AD6D-10F6-B50C1B39C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8D1D16-52BA-BED4-BEF5-FB06DCDD42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404E1B-F169-B9B3-7F86-96BCC4A73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EE9CA-DEFA-4808-8ACB-95CCE27708E6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50D61-B228-6FF0-EF84-72CEE0A29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716121-956F-2B31-498A-8D7699FDA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614D2-3992-43F8-98E6-E88511BE1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4304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FF67E46-6D3A-6022-C149-1CFCFD5C17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A7415E-648E-E870-067A-BB7EA93174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D88730-0083-8BBE-72FD-974C286E3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EE9CA-DEFA-4808-8ACB-95CCE27708E6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488FD2-C019-2670-610C-582E7C0CD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93FC95-9F44-4BA7-37AB-708956E9A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614D2-3992-43F8-98E6-E88511BE1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537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. Saeed Faal"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2045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6104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BC1EC-5BE1-6C79-52B2-F5846B8F7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1DCB5F-1C3A-E02D-3C24-BFF8DA8F04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90DA4-D0D1-585C-EE90-5049F40E3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EE9CA-DEFA-4808-8ACB-95CCE27708E6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43EB38-1B38-1745-739F-C9B467FA1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F85968-5B69-F96C-C071-81B282F48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614D2-3992-43F8-98E6-E88511BE1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491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36BAB-7D96-23AD-9533-0658D9CFB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A7144D-39E6-B9FD-6AE5-5A747BBFC2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8A71A-9A81-BAA1-DEC2-7E291C150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EE9CA-DEFA-4808-8ACB-95CCE27708E6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438074-4620-80AA-0AA2-2D686314C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0C415C-73E3-294E-8E7C-3953B645F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614D2-3992-43F8-98E6-E88511BE1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284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9A37A-2849-C795-8E49-96DA47799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502848-8EFB-2832-7FA3-17B9F59D3E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677060-ADDB-CCB6-88CA-1C4DA231E1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58E0F9-801F-973E-EC6A-165948F4D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EE9CA-DEFA-4808-8ACB-95CCE27708E6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BAA303-2CCD-45A2-E184-67BB541A8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25C638-8798-25C9-1623-8F75526C7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614D2-3992-43F8-98E6-E88511BE1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503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D37FE-B3FD-3933-CD7D-F1DDBAA15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95E0B9-3F41-E5A6-D5A5-91EFBD37CF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781758-31D4-ED4F-BED2-941044201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F1DD09-15A3-2443-0849-7269A6A2C1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9365BC-AE63-3C74-669B-60D86A4CB2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875D12-9745-2785-2AB6-57611B49B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EE9CA-DEFA-4808-8ACB-95CCE27708E6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20DE87-EDB4-4C49-ECE8-52EB2BB22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19382FA-E553-1505-2E10-B83B34F9A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614D2-3992-43F8-98E6-E88511BE1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016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7214E-D460-197C-A14A-325A57C1D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27EA8C-16D2-CAC1-FEDB-F9219D9C1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EE9CA-DEFA-4808-8ACB-95CCE27708E6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35BEC1-9197-3FB4-E451-3E78522B7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614F07-C82B-7C9F-384B-6B1AED3FD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614D2-3992-43F8-98E6-E88511BE1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983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5B3C7D-2DD7-C830-C419-9EC9B4758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EE9CA-DEFA-4808-8ACB-95CCE27708E6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97327A-4F9A-A367-1A04-7BBD3BCF6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A194F-3825-062F-7F7F-5EA2E8F92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3614D2-3992-43F8-98E6-E88511BE1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338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E1EE3C-90B9-2892-F00B-BA3EEAF2D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B6B6BF-9D1F-99E1-5C6B-6E98917FAB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56F5E-B729-D28B-5C06-006F0BDB7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4EE9CA-DEFA-4808-8ACB-95CCE27708E6}" type="datetimeFigureOut">
              <a:rPr lang="en-US" smtClean="0"/>
              <a:t>1/9/2025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AAC97E-752B-6FD8-D67A-7EB11CC8C0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C1C694-2875-8835-4D2A-97F977FFBF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3614D2-3992-43F8-98E6-E88511BE1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519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befonts.com/objective-font-family.html" TargetMode="Externa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svg"/><Relationship Id="rId7" Type="http://schemas.openxmlformats.org/officeDocument/2006/relationships/image" Target="../media/image19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Relationship Id="rId9" Type="http://schemas.openxmlformats.org/officeDocument/2006/relationships/image" Target="../media/image1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svg"/><Relationship Id="rId7" Type="http://schemas.openxmlformats.org/officeDocument/2006/relationships/image" Target="../media/image19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1.svg"/><Relationship Id="rId5" Type="http://schemas.openxmlformats.org/officeDocument/2006/relationships/image" Target="../media/image15.sv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7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svg"/><Relationship Id="rId7" Type="http://schemas.openxmlformats.org/officeDocument/2006/relationships/image" Target="../media/image9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17.sv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1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11" Type="http://schemas.openxmlformats.org/officeDocument/2006/relationships/image" Target="../media/image11.svg"/><Relationship Id="rId5" Type="http://schemas.openxmlformats.org/officeDocument/2006/relationships/image" Target="../media/image15.svg"/><Relationship Id="rId10" Type="http://schemas.openxmlformats.org/officeDocument/2006/relationships/image" Target="../media/image10.png"/><Relationship Id="rId4" Type="http://schemas.openxmlformats.org/officeDocument/2006/relationships/image" Target="../media/image14.png"/><Relationship Id="rId9" Type="http://schemas.openxmlformats.org/officeDocument/2006/relationships/image" Target="../media/image7.sv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svg"/><Relationship Id="rId7" Type="http://schemas.openxmlformats.org/officeDocument/2006/relationships/image" Target="../media/image19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Relationship Id="rId9" Type="http://schemas.openxmlformats.org/officeDocument/2006/relationships/image" Target="../media/image1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svg"/><Relationship Id="rId7" Type="http://schemas.openxmlformats.org/officeDocument/2006/relationships/image" Target="../media/image19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11" Type="http://schemas.openxmlformats.org/officeDocument/2006/relationships/image" Target="../media/image21.svg"/><Relationship Id="rId5" Type="http://schemas.openxmlformats.org/officeDocument/2006/relationships/image" Target="../media/image15.sv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7.sv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svg"/><Relationship Id="rId7" Type="http://schemas.openxmlformats.org/officeDocument/2006/relationships/image" Target="../media/image19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Relationship Id="rId9" Type="http://schemas.openxmlformats.org/officeDocument/2006/relationships/image" Target="../media/image17.sv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svg"/><Relationship Id="rId7" Type="http://schemas.openxmlformats.org/officeDocument/2006/relationships/image" Target="../media/image19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11" Type="http://schemas.openxmlformats.org/officeDocument/2006/relationships/image" Target="../media/image21.svg"/><Relationship Id="rId5" Type="http://schemas.openxmlformats.org/officeDocument/2006/relationships/image" Target="../media/image15.sv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svg"/><Relationship Id="rId7" Type="http://schemas.openxmlformats.org/officeDocument/2006/relationships/image" Target="../media/image9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529E0E-D20D-52D2-8444-F6847CD581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76FF983-761B-2767-35FD-57F6385A5E44}"/>
              </a:ext>
            </a:extLst>
          </p:cNvPr>
          <p:cNvSpPr/>
          <p:nvPr/>
        </p:nvSpPr>
        <p:spPr>
          <a:xfrm>
            <a:off x="3644900" y="604458"/>
            <a:ext cx="4406900" cy="1040234"/>
          </a:xfrm>
          <a:prstGeom prst="round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121379" y="3626346"/>
            <a:ext cx="99492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Fonts</a:t>
            </a:r>
            <a:r>
              <a:rPr lang="en-US" sz="3200" dirty="0"/>
              <a:t>:</a:t>
            </a:r>
          </a:p>
          <a:p>
            <a:r>
              <a:rPr lang="en-US" sz="3200" dirty="0">
                <a:hlinkClick r:id="rId2"/>
              </a:rPr>
              <a:t>https://befonts.com/objective-font-family.html</a:t>
            </a:r>
            <a:endParaRPr lang="en-US" sz="3200" dirty="0"/>
          </a:p>
          <a:p>
            <a:endParaRPr lang="en-US" sz="3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005925" y="1982450"/>
            <a:ext cx="99492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If you don’t install the fonts, you won’t see the slides like the original one </a:t>
            </a:r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93B0CE-43C8-708D-515A-26A8C07256A3}"/>
              </a:ext>
            </a:extLst>
          </p:cNvPr>
          <p:cNvSpPr txBox="1"/>
          <p:nvPr/>
        </p:nvSpPr>
        <p:spPr>
          <a:xfrm>
            <a:off x="3752850" y="709077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>
                    <a:lumMod val="95000"/>
                  </a:schemeClr>
                </a:solidFill>
              </a:rPr>
              <a:t>IMPORTANT</a:t>
            </a:r>
            <a:endParaRPr lang="en-US" sz="40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607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DECEC-6AE4-1822-65AA-B3D2CFCDE7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42CFE0-5098-F6DC-289E-9E22BCC7D30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4E5E7"/>
          </a:solidFill>
          <a:ln>
            <a:noFill/>
          </a:ln>
          <a:effectLst>
            <a:innerShdw blurRad="1054100">
              <a:srgbClr val="CB999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D539091D-D559-E3D5-3A81-4D330DCB49CA}"/>
              </a:ext>
            </a:extLst>
          </p:cNvPr>
          <p:cNvSpPr/>
          <p:nvPr/>
        </p:nvSpPr>
        <p:spPr>
          <a:xfrm>
            <a:off x="2252132" y="3970865"/>
            <a:ext cx="5655734" cy="2167467"/>
          </a:xfrm>
          <a:custGeom>
            <a:avLst/>
            <a:gdLst>
              <a:gd name="connsiteX0" fmla="*/ 1083734 w 5655734"/>
              <a:gd name="connsiteY0" fmla="*/ 0 h 2167467"/>
              <a:gd name="connsiteX1" fmla="*/ 5249333 w 5655734"/>
              <a:gd name="connsiteY1" fmla="*/ 0 h 2167467"/>
              <a:gd name="connsiteX2" fmla="*/ 5655734 w 5655734"/>
              <a:gd name="connsiteY2" fmla="*/ 406401 h 2167467"/>
              <a:gd name="connsiteX3" fmla="*/ 5249333 w 5655734"/>
              <a:gd name="connsiteY3" fmla="*/ 812802 h 2167467"/>
              <a:gd name="connsiteX4" fmla="*/ 1083734 w 5655734"/>
              <a:gd name="connsiteY4" fmla="*/ 812802 h 2167467"/>
              <a:gd name="connsiteX5" fmla="*/ 1083734 w 5655734"/>
              <a:gd name="connsiteY5" fmla="*/ 812801 h 2167467"/>
              <a:gd name="connsiteX6" fmla="*/ 1083733 w 5655734"/>
              <a:gd name="connsiteY6" fmla="*/ 812801 h 2167467"/>
              <a:gd name="connsiteX7" fmla="*/ 406400 w 5655734"/>
              <a:gd name="connsiteY7" fmla="*/ 1490134 h 2167467"/>
              <a:gd name="connsiteX8" fmla="*/ 1083733 w 5655734"/>
              <a:gd name="connsiteY8" fmla="*/ 2167467 h 2167467"/>
              <a:gd name="connsiteX9" fmla="*/ 972924 w 5655734"/>
              <a:gd name="connsiteY9" fmla="*/ 2161872 h 2167467"/>
              <a:gd name="connsiteX10" fmla="*/ 865323 w 5655734"/>
              <a:gd name="connsiteY10" fmla="*/ 2145449 h 2167467"/>
              <a:gd name="connsiteX11" fmla="*/ 0 w 5655734"/>
              <a:gd name="connsiteY11" fmla="*/ 1083734 h 2167467"/>
              <a:gd name="connsiteX12" fmla="*/ 1083733 w 5655734"/>
              <a:gd name="connsiteY12" fmla="*/ 1 h 2167467"/>
              <a:gd name="connsiteX13" fmla="*/ 1083734 w 5655734"/>
              <a:gd name="connsiteY13" fmla="*/ 1 h 2167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655734" h="2167467">
                <a:moveTo>
                  <a:pt x="1083734" y="0"/>
                </a:moveTo>
                <a:lnTo>
                  <a:pt x="5249333" y="0"/>
                </a:lnTo>
                <a:cubicBezTo>
                  <a:pt x="5473782" y="0"/>
                  <a:pt x="5655734" y="181952"/>
                  <a:pt x="5655734" y="406401"/>
                </a:cubicBezTo>
                <a:cubicBezTo>
                  <a:pt x="5655734" y="630850"/>
                  <a:pt x="5473782" y="812802"/>
                  <a:pt x="5249333" y="812802"/>
                </a:cubicBezTo>
                <a:lnTo>
                  <a:pt x="1083734" y="812802"/>
                </a:lnTo>
                <a:lnTo>
                  <a:pt x="1083734" y="812801"/>
                </a:lnTo>
                <a:lnTo>
                  <a:pt x="1083733" y="812801"/>
                </a:lnTo>
                <a:cubicBezTo>
                  <a:pt x="709652" y="812801"/>
                  <a:pt x="406400" y="1116053"/>
                  <a:pt x="406400" y="1490134"/>
                </a:cubicBezTo>
                <a:cubicBezTo>
                  <a:pt x="406400" y="1864215"/>
                  <a:pt x="709652" y="2167467"/>
                  <a:pt x="1083733" y="2167467"/>
                </a:cubicBezTo>
                <a:lnTo>
                  <a:pt x="972924" y="2161872"/>
                </a:lnTo>
                <a:lnTo>
                  <a:pt x="865323" y="2145449"/>
                </a:lnTo>
                <a:cubicBezTo>
                  <a:pt x="371485" y="2044396"/>
                  <a:pt x="0" y="1607447"/>
                  <a:pt x="0" y="1083734"/>
                </a:cubicBezTo>
                <a:cubicBezTo>
                  <a:pt x="0" y="485205"/>
                  <a:pt x="485204" y="1"/>
                  <a:pt x="1083733" y="1"/>
                </a:cubicBezTo>
                <a:lnTo>
                  <a:pt x="1083734" y="1"/>
                </a:lnTo>
                <a:close/>
              </a:path>
            </a:pathLst>
          </a:custGeom>
          <a:gradFill flip="none" rotWithShape="1">
            <a:gsLst>
              <a:gs pos="96000">
                <a:srgbClr val="F9B13E"/>
              </a:gs>
              <a:gs pos="0">
                <a:schemeClr val="bg1"/>
              </a:gs>
            </a:gsLst>
            <a:lin ang="8100000" scaled="0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latin typeface="Objective" pitchFamily="50" charset="0"/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DBC5A0FB-72E6-A665-FF22-B578ADA1E451}"/>
              </a:ext>
            </a:extLst>
          </p:cNvPr>
          <p:cNvSpPr/>
          <p:nvPr/>
        </p:nvSpPr>
        <p:spPr>
          <a:xfrm rot="5400000">
            <a:off x="3846663" y="1157134"/>
            <a:ext cx="2974672" cy="6976534"/>
          </a:xfrm>
          <a:custGeom>
            <a:avLst/>
            <a:gdLst>
              <a:gd name="connsiteX0" fmla="*/ 0 w 2974672"/>
              <a:gd name="connsiteY0" fmla="*/ 5486400 h 6976534"/>
              <a:gd name="connsiteX1" fmla="*/ 0 w 2974672"/>
              <a:gd name="connsiteY1" fmla="*/ 406401 h 6976534"/>
              <a:gd name="connsiteX2" fmla="*/ 406401 w 2974672"/>
              <a:gd name="connsiteY2" fmla="*/ 0 h 6976534"/>
              <a:gd name="connsiteX3" fmla="*/ 812802 w 2974672"/>
              <a:gd name="connsiteY3" fmla="*/ 406401 h 6976534"/>
              <a:gd name="connsiteX4" fmla="*/ 812802 w 2974672"/>
              <a:gd name="connsiteY4" fmla="*/ 5486400 h 6976534"/>
              <a:gd name="connsiteX5" fmla="*/ 812801 w 2974672"/>
              <a:gd name="connsiteY5" fmla="*/ 5486400 h 6976534"/>
              <a:gd name="connsiteX6" fmla="*/ 812801 w 2974672"/>
              <a:gd name="connsiteY6" fmla="*/ 5486401 h 6976534"/>
              <a:gd name="connsiteX7" fmla="*/ 1896534 w 2974672"/>
              <a:gd name="connsiteY7" fmla="*/ 6570134 h 6976534"/>
              <a:gd name="connsiteX8" fmla="*/ 2958249 w 2974672"/>
              <a:gd name="connsiteY8" fmla="*/ 5704811 h 6976534"/>
              <a:gd name="connsiteX9" fmla="*/ 2974672 w 2974672"/>
              <a:gd name="connsiteY9" fmla="*/ 5597210 h 6976534"/>
              <a:gd name="connsiteX10" fmla="*/ 2972573 w 2974672"/>
              <a:gd name="connsiteY10" fmla="*/ 5638765 h 6976534"/>
              <a:gd name="connsiteX11" fmla="*/ 2949993 w 2974672"/>
              <a:gd name="connsiteY11" fmla="*/ 5786715 h 6976534"/>
              <a:gd name="connsiteX12" fmla="*/ 1490134 w 2974672"/>
              <a:gd name="connsiteY12" fmla="*/ 6976534 h 6976534"/>
              <a:gd name="connsiteX13" fmla="*/ 1 w 2974672"/>
              <a:gd name="connsiteY13" fmla="*/ 5486401 h 6976534"/>
              <a:gd name="connsiteX14" fmla="*/ 1 w 2974672"/>
              <a:gd name="connsiteY14" fmla="*/ 5486400 h 697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974672" h="6976534">
                <a:moveTo>
                  <a:pt x="0" y="54864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5486400"/>
                </a:lnTo>
                <a:lnTo>
                  <a:pt x="812801" y="5486400"/>
                </a:lnTo>
                <a:lnTo>
                  <a:pt x="812801" y="5486401"/>
                </a:lnTo>
                <a:cubicBezTo>
                  <a:pt x="812801" y="6084930"/>
                  <a:pt x="1298005" y="6570134"/>
                  <a:pt x="1896534" y="6570134"/>
                </a:cubicBezTo>
                <a:cubicBezTo>
                  <a:pt x="2420247" y="6570134"/>
                  <a:pt x="2857196" y="6198649"/>
                  <a:pt x="2958249" y="5704811"/>
                </a:cubicBezTo>
                <a:lnTo>
                  <a:pt x="2974672" y="5597210"/>
                </a:lnTo>
                <a:lnTo>
                  <a:pt x="2972573" y="5638765"/>
                </a:lnTo>
                <a:lnTo>
                  <a:pt x="2949993" y="5786715"/>
                </a:lnTo>
                <a:cubicBezTo>
                  <a:pt x="2811044" y="6465743"/>
                  <a:pt x="2210240" y="6976534"/>
                  <a:pt x="1490134" y="6976534"/>
                </a:cubicBezTo>
                <a:cubicBezTo>
                  <a:pt x="667156" y="6976534"/>
                  <a:pt x="1" y="6309379"/>
                  <a:pt x="1" y="5486401"/>
                </a:cubicBezTo>
                <a:lnTo>
                  <a:pt x="1" y="5486400"/>
                </a:lnTo>
                <a:close/>
              </a:path>
            </a:pathLst>
          </a:custGeom>
          <a:gradFill flip="none" rotWithShape="1">
            <a:gsLst>
              <a:gs pos="98000">
                <a:srgbClr val="47C99D"/>
              </a:gs>
              <a:gs pos="0">
                <a:schemeClr val="bg1"/>
              </a:gs>
            </a:gsLst>
            <a:lin ang="8100000" scaled="0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1D333A85-A97C-BDD6-F89A-FA4ABE0B0396}"/>
              </a:ext>
            </a:extLst>
          </p:cNvPr>
          <p:cNvSpPr/>
          <p:nvPr/>
        </p:nvSpPr>
        <p:spPr>
          <a:xfrm rot="5400000">
            <a:off x="3695313" y="89284"/>
            <a:ext cx="3785373" cy="8297334"/>
          </a:xfrm>
          <a:custGeom>
            <a:avLst/>
            <a:gdLst>
              <a:gd name="connsiteX0" fmla="*/ 0 w 3785373"/>
              <a:gd name="connsiteY0" fmla="*/ 6400800 h 8297334"/>
              <a:gd name="connsiteX1" fmla="*/ 0 w 3785373"/>
              <a:gd name="connsiteY1" fmla="*/ 406401 h 8297334"/>
              <a:gd name="connsiteX2" fmla="*/ 406401 w 3785373"/>
              <a:gd name="connsiteY2" fmla="*/ 0 h 8297334"/>
              <a:gd name="connsiteX3" fmla="*/ 812802 w 3785373"/>
              <a:gd name="connsiteY3" fmla="*/ 406401 h 8297334"/>
              <a:gd name="connsiteX4" fmla="*/ 812802 w 3785373"/>
              <a:gd name="connsiteY4" fmla="*/ 6400800 h 8297334"/>
              <a:gd name="connsiteX5" fmla="*/ 812801 w 3785373"/>
              <a:gd name="connsiteY5" fmla="*/ 6400800 h 8297334"/>
              <a:gd name="connsiteX6" fmla="*/ 812801 w 3785373"/>
              <a:gd name="connsiteY6" fmla="*/ 6400801 h 8297334"/>
              <a:gd name="connsiteX7" fmla="*/ 2302934 w 3785373"/>
              <a:gd name="connsiteY7" fmla="*/ 7890934 h 8297334"/>
              <a:gd name="connsiteX8" fmla="*/ 3762793 w 3785373"/>
              <a:gd name="connsiteY8" fmla="*/ 6701115 h 8297334"/>
              <a:gd name="connsiteX9" fmla="*/ 3785373 w 3785373"/>
              <a:gd name="connsiteY9" fmla="*/ 6553165 h 8297334"/>
              <a:gd name="connsiteX10" fmla="*/ 3783275 w 3785373"/>
              <a:gd name="connsiteY10" fmla="*/ 6594710 h 8297334"/>
              <a:gd name="connsiteX11" fmla="*/ 1896534 w 3785373"/>
              <a:gd name="connsiteY11" fmla="*/ 8297334 h 8297334"/>
              <a:gd name="connsiteX12" fmla="*/ 1 w 3785373"/>
              <a:gd name="connsiteY12" fmla="*/ 6400801 h 8297334"/>
              <a:gd name="connsiteX13" fmla="*/ 1 w 3785373"/>
              <a:gd name="connsiteY13" fmla="*/ 6400800 h 8297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785373" h="8297334">
                <a:moveTo>
                  <a:pt x="0" y="64008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6400800"/>
                </a:lnTo>
                <a:lnTo>
                  <a:pt x="812801" y="6400800"/>
                </a:lnTo>
                <a:lnTo>
                  <a:pt x="812801" y="6400801"/>
                </a:lnTo>
                <a:cubicBezTo>
                  <a:pt x="812801" y="7223779"/>
                  <a:pt x="1479956" y="7890934"/>
                  <a:pt x="2302934" y="7890934"/>
                </a:cubicBezTo>
                <a:cubicBezTo>
                  <a:pt x="3023040" y="7890934"/>
                  <a:pt x="3623844" y="7380143"/>
                  <a:pt x="3762793" y="6701115"/>
                </a:cubicBezTo>
                <a:lnTo>
                  <a:pt x="3785373" y="6553165"/>
                </a:lnTo>
                <a:lnTo>
                  <a:pt x="3783275" y="6594710"/>
                </a:lnTo>
                <a:cubicBezTo>
                  <a:pt x="3686154" y="7551048"/>
                  <a:pt x="2878496" y="8297334"/>
                  <a:pt x="1896534" y="8297334"/>
                </a:cubicBezTo>
                <a:cubicBezTo>
                  <a:pt x="849108" y="8297334"/>
                  <a:pt x="1" y="7448227"/>
                  <a:pt x="1" y="6400801"/>
                </a:cubicBezTo>
                <a:lnTo>
                  <a:pt x="1" y="6400800"/>
                </a:lnTo>
                <a:close/>
              </a:path>
            </a:pathLst>
          </a:custGeom>
          <a:gradFill flip="none" rotWithShape="1">
            <a:gsLst>
              <a:gs pos="98000">
                <a:srgbClr val="A3D566"/>
              </a:gs>
              <a:gs pos="0">
                <a:schemeClr val="bg1"/>
              </a:gs>
            </a:gsLst>
            <a:lin ang="8100000" scaled="0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5AC5D364-45CF-91EA-64DC-A16F719D64A1}"/>
              </a:ext>
            </a:extLst>
          </p:cNvPr>
          <p:cNvSpPr/>
          <p:nvPr/>
        </p:nvSpPr>
        <p:spPr>
          <a:xfrm rot="5400000">
            <a:off x="3542912" y="-977515"/>
            <a:ext cx="4598174" cy="9618134"/>
          </a:xfrm>
          <a:custGeom>
            <a:avLst/>
            <a:gdLst>
              <a:gd name="connsiteX0" fmla="*/ 0 w 4598174"/>
              <a:gd name="connsiteY0" fmla="*/ 7315200 h 9618134"/>
              <a:gd name="connsiteX1" fmla="*/ 0 w 4598174"/>
              <a:gd name="connsiteY1" fmla="*/ 406401 h 9618134"/>
              <a:gd name="connsiteX2" fmla="*/ 406401 w 4598174"/>
              <a:gd name="connsiteY2" fmla="*/ 0 h 9618134"/>
              <a:gd name="connsiteX3" fmla="*/ 812802 w 4598174"/>
              <a:gd name="connsiteY3" fmla="*/ 406401 h 9618134"/>
              <a:gd name="connsiteX4" fmla="*/ 812802 w 4598174"/>
              <a:gd name="connsiteY4" fmla="*/ 7315200 h 9618134"/>
              <a:gd name="connsiteX5" fmla="*/ 812801 w 4598174"/>
              <a:gd name="connsiteY5" fmla="*/ 7315200 h 9618134"/>
              <a:gd name="connsiteX6" fmla="*/ 812801 w 4598174"/>
              <a:gd name="connsiteY6" fmla="*/ 7315201 h 9618134"/>
              <a:gd name="connsiteX7" fmla="*/ 2709334 w 4598174"/>
              <a:gd name="connsiteY7" fmla="*/ 9211734 h 9618134"/>
              <a:gd name="connsiteX8" fmla="*/ 4596075 w 4598174"/>
              <a:gd name="connsiteY8" fmla="*/ 7509110 h 9618134"/>
              <a:gd name="connsiteX9" fmla="*/ 4598173 w 4598174"/>
              <a:gd name="connsiteY9" fmla="*/ 7467565 h 9618134"/>
              <a:gd name="connsiteX10" fmla="*/ 4598174 w 4598174"/>
              <a:gd name="connsiteY10" fmla="*/ 7467563 h 9618134"/>
              <a:gd name="connsiteX11" fmla="*/ 4593977 w 4598174"/>
              <a:gd name="connsiteY11" fmla="*/ 7550663 h 9618134"/>
              <a:gd name="connsiteX12" fmla="*/ 2302934 w 4598174"/>
              <a:gd name="connsiteY12" fmla="*/ 9618134 h 9618134"/>
              <a:gd name="connsiteX13" fmla="*/ 1 w 4598174"/>
              <a:gd name="connsiteY13" fmla="*/ 7315201 h 9618134"/>
              <a:gd name="connsiteX14" fmla="*/ 1 w 4598174"/>
              <a:gd name="connsiteY14" fmla="*/ 7315200 h 9618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598174" h="9618134">
                <a:moveTo>
                  <a:pt x="0" y="73152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7315200"/>
                </a:lnTo>
                <a:lnTo>
                  <a:pt x="812801" y="7315200"/>
                </a:lnTo>
                <a:lnTo>
                  <a:pt x="812801" y="7315201"/>
                </a:lnTo>
                <a:cubicBezTo>
                  <a:pt x="812801" y="8362627"/>
                  <a:pt x="1661908" y="9211734"/>
                  <a:pt x="2709334" y="9211734"/>
                </a:cubicBezTo>
                <a:cubicBezTo>
                  <a:pt x="3691296" y="9211734"/>
                  <a:pt x="4498954" y="8465448"/>
                  <a:pt x="4596075" y="7509110"/>
                </a:cubicBezTo>
                <a:lnTo>
                  <a:pt x="4598173" y="7467565"/>
                </a:lnTo>
                <a:lnTo>
                  <a:pt x="4598174" y="7467563"/>
                </a:lnTo>
                <a:lnTo>
                  <a:pt x="4593977" y="7550663"/>
                </a:lnTo>
                <a:cubicBezTo>
                  <a:pt x="4476044" y="8711930"/>
                  <a:pt x="3495317" y="9618134"/>
                  <a:pt x="2302934" y="9618134"/>
                </a:cubicBezTo>
                <a:cubicBezTo>
                  <a:pt x="1031059" y="9618134"/>
                  <a:pt x="1" y="8587076"/>
                  <a:pt x="1" y="7315201"/>
                </a:cubicBezTo>
                <a:lnTo>
                  <a:pt x="1" y="7315200"/>
                </a:lnTo>
                <a:close/>
              </a:path>
            </a:pathLst>
          </a:custGeom>
          <a:gradFill flip="none" rotWithShape="1">
            <a:gsLst>
              <a:gs pos="98000">
                <a:srgbClr val="75CA65"/>
              </a:gs>
              <a:gs pos="10000">
                <a:schemeClr val="bg1"/>
              </a:gs>
            </a:gsLst>
            <a:lin ang="8100000" scaled="0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F2F386F9-A30D-D1A2-8F89-CB5C1CBD421E}"/>
              </a:ext>
            </a:extLst>
          </p:cNvPr>
          <p:cNvSpPr/>
          <p:nvPr/>
        </p:nvSpPr>
        <p:spPr>
          <a:xfrm rot="5400000">
            <a:off x="3386668" y="-2040469"/>
            <a:ext cx="5418666" cy="10938937"/>
          </a:xfrm>
          <a:custGeom>
            <a:avLst/>
            <a:gdLst>
              <a:gd name="connsiteX0" fmla="*/ 0 w 5418666"/>
              <a:gd name="connsiteY0" fmla="*/ 8229602 h 10938937"/>
              <a:gd name="connsiteX1" fmla="*/ 0 w 5418666"/>
              <a:gd name="connsiteY1" fmla="*/ 406403 h 10938937"/>
              <a:gd name="connsiteX2" fmla="*/ 406401 w 5418666"/>
              <a:gd name="connsiteY2" fmla="*/ 0 h 10938937"/>
              <a:gd name="connsiteX3" fmla="*/ 812802 w 5418666"/>
              <a:gd name="connsiteY3" fmla="*/ 406403 h 10938937"/>
              <a:gd name="connsiteX4" fmla="*/ 812802 w 5418666"/>
              <a:gd name="connsiteY4" fmla="*/ 8229602 h 10938937"/>
              <a:gd name="connsiteX5" fmla="*/ 0 w 5418666"/>
              <a:gd name="connsiteY5" fmla="*/ 8229603 h 10938937"/>
              <a:gd name="connsiteX6" fmla="*/ 812800 w 5418666"/>
              <a:gd name="connsiteY6" fmla="*/ 8229603 h 10938937"/>
              <a:gd name="connsiteX7" fmla="*/ 812800 w 5418666"/>
              <a:gd name="connsiteY7" fmla="*/ 8229605 h 10938937"/>
              <a:gd name="connsiteX8" fmla="*/ 3115732 w 5418666"/>
              <a:gd name="connsiteY8" fmla="*/ 10532537 h 10938937"/>
              <a:gd name="connsiteX9" fmla="*/ 5406776 w 5418666"/>
              <a:gd name="connsiteY9" fmla="*/ 8465066 h 10938937"/>
              <a:gd name="connsiteX10" fmla="*/ 5410973 w 5418666"/>
              <a:gd name="connsiteY10" fmla="*/ 8381966 h 10938937"/>
              <a:gd name="connsiteX11" fmla="*/ 5410973 w 5418666"/>
              <a:gd name="connsiteY11" fmla="*/ 8381962 h 10938937"/>
              <a:gd name="connsiteX12" fmla="*/ 5418666 w 5418666"/>
              <a:gd name="connsiteY12" fmla="*/ 8229605 h 10938937"/>
              <a:gd name="connsiteX13" fmla="*/ 5418666 w 5418666"/>
              <a:gd name="connsiteY13" fmla="*/ 8229643 h 10938937"/>
              <a:gd name="connsiteX14" fmla="*/ 5404680 w 5418666"/>
              <a:gd name="connsiteY14" fmla="*/ 8506617 h 10938937"/>
              <a:gd name="connsiteX15" fmla="*/ 2709333 w 5418666"/>
              <a:gd name="connsiteY15" fmla="*/ 10938937 h 10938937"/>
              <a:gd name="connsiteX16" fmla="*/ 0 w 5418666"/>
              <a:gd name="connsiteY16" fmla="*/ 8229603 h 10938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18666" h="10938937">
                <a:moveTo>
                  <a:pt x="0" y="8229602"/>
                </a:moveTo>
                <a:lnTo>
                  <a:pt x="0" y="406403"/>
                </a:lnTo>
                <a:cubicBezTo>
                  <a:pt x="0" y="181953"/>
                  <a:pt x="181952" y="0"/>
                  <a:pt x="406401" y="0"/>
                </a:cubicBezTo>
                <a:cubicBezTo>
                  <a:pt x="630850" y="0"/>
                  <a:pt x="812802" y="181953"/>
                  <a:pt x="812802" y="406403"/>
                </a:cubicBezTo>
                <a:lnTo>
                  <a:pt x="812802" y="8229602"/>
                </a:lnTo>
                <a:close/>
                <a:moveTo>
                  <a:pt x="0" y="8229603"/>
                </a:moveTo>
                <a:lnTo>
                  <a:pt x="812800" y="8229603"/>
                </a:lnTo>
                <a:lnTo>
                  <a:pt x="812800" y="8229605"/>
                </a:lnTo>
                <a:cubicBezTo>
                  <a:pt x="812800" y="9501480"/>
                  <a:pt x="1843857" y="10532537"/>
                  <a:pt x="3115732" y="10532537"/>
                </a:cubicBezTo>
                <a:cubicBezTo>
                  <a:pt x="4308116" y="10532537"/>
                  <a:pt x="5288843" y="9626334"/>
                  <a:pt x="5406776" y="8465066"/>
                </a:cubicBezTo>
                <a:lnTo>
                  <a:pt x="5410973" y="8381966"/>
                </a:lnTo>
                <a:lnTo>
                  <a:pt x="5410973" y="8381962"/>
                </a:lnTo>
                <a:cubicBezTo>
                  <a:pt x="5416060" y="8331867"/>
                  <a:pt x="5418666" y="8281040"/>
                  <a:pt x="5418666" y="8229605"/>
                </a:cubicBezTo>
                <a:lnTo>
                  <a:pt x="5418666" y="8229643"/>
                </a:lnTo>
                <a:lnTo>
                  <a:pt x="5404680" y="8506617"/>
                </a:lnTo>
                <a:cubicBezTo>
                  <a:pt x="5265935" y="9872816"/>
                  <a:pt x="4112137" y="10938937"/>
                  <a:pt x="2709333" y="10938937"/>
                </a:cubicBezTo>
                <a:cubicBezTo>
                  <a:pt x="1213010" y="10938937"/>
                  <a:pt x="0" y="9725927"/>
                  <a:pt x="0" y="8229603"/>
                </a:cubicBezTo>
                <a:close/>
              </a:path>
            </a:pathLst>
          </a:custGeom>
          <a:gradFill flip="none" rotWithShape="1">
            <a:gsLst>
              <a:gs pos="98000">
                <a:schemeClr val="accent3">
                  <a:lumMod val="50000"/>
                </a:schemeClr>
              </a:gs>
              <a:gs pos="10000">
                <a:schemeClr val="bg1"/>
              </a:gs>
            </a:gsLst>
            <a:lin ang="8100000" scaled="0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472F0A3-463D-82FB-D61F-F3AFCA4FF6B5}"/>
              </a:ext>
            </a:extLst>
          </p:cNvPr>
          <p:cNvSpPr txBox="1">
            <a:spLocks/>
          </p:cNvSpPr>
          <p:nvPr/>
        </p:nvSpPr>
        <p:spPr>
          <a:xfrm flipH="1">
            <a:off x="2791054" y="5031739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8BD61F9-D3D9-3999-1777-5B8C6049DC7F}"/>
              </a:ext>
            </a:extLst>
          </p:cNvPr>
          <p:cNvSpPr txBox="1">
            <a:spLocks/>
          </p:cNvSpPr>
          <p:nvPr/>
        </p:nvSpPr>
        <p:spPr>
          <a:xfrm flipH="1">
            <a:off x="4112838" y="4222774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54" name="Graphic 53" descr="Alarm clock outline">
            <a:extLst>
              <a:ext uri="{FF2B5EF4-FFF2-40B4-BE49-F238E27FC236}">
                <a16:creationId xmlns:a16="http://schemas.microsoft.com/office/drawing/2014/main" id="{3345EA61-5D7C-EDAC-F26C-1C2CE32A09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87220" y="4084058"/>
            <a:ext cx="640080" cy="640080"/>
          </a:xfrm>
          <a:prstGeom prst="rect">
            <a:avLst/>
          </a:prstGeom>
        </p:spPr>
      </p:pic>
      <p:pic>
        <p:nvPicPr>
          <p:cNvPr id="55" name="Graphic 54" descr="Bass clef outline">
            <a:extLst>
              <a:ext uri="{FF2B5EF4-FFF2-40B4-BE49-F238E27FC236}">
                <a16:creationId xmlns:a16="http://schemas.microsoft.com/office/drawing/2014/main" id="{BD32ABE8-2540-7B6C-B41A-16594E8F1C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60438" y="3258615"/>
            <a:ext cx="640080" cy="640080"/>
          </a:xfrm>
          <a:prstGeom prst="rect">
            <a:avLst/>
          </a:prstGeom>
        </p:spPr>
      </p:pic>
      <p:pic>
        <p:nvPicPr>
          <p:cNvPr id="56" name="Graphic 55" descr="Bitcoin outline">
            <a:extLst>
              <a:ext uri="{FF2B5EF4-FFF2-40B4-BE49-F238E27FC236}">
                <a16:creationId xmlns:a16="http://schemas.microsoft.com/office/drawing/2014/main" id="{B23DD65C-D20E-2678-7B02-A3487CDEF9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48174" y="1607727"/>
            <a:ext cx="640080" cy="640080"/>
          </a:xfrm>
          <a:prstGeom prst="rect">
            <a:avLst/>
          </a:prstGeom>
        </p:spPr>
      </p:pic>
      <p:pic>
        <p:nvPicPr>
          <p:cNvPr id="57" name="Graphic 56" descr="Download from cloud outline">
            <a:extLst>
              <a:ext uri="{FF2B5EF4-FFF2-40B4-BE49-F238E27FC236}">
                <a16:creationId xmlns:a16="http://schemas.microsoft.com/office/drawing/2014/main" id="{030F674D-3869-9FAD-CAC8-EABAFEA5BE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47956" y="2433171"/>
            <a:ext cx="640080" cy="640080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6954647C-596D-2FE2-0E4D-AC83066B7698}"/>
              </a:ext>
            </a:extLst>
          </p:cNvPr>
          <p:cNvSpPr txBox="1">
            <a:spLocks/>
          </p:cNvSpPr>
          <p:nvPr/>
        </p:nvSpPr>
        <p:spPr>
          <a:xfrm flipH="1">
            <a:off x="5002218" y="3377704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E275BC5-177C-7F2C-E855-AC3E61D82B11}"/>
              </a:ext>
            </a:extLst>
          </p:cNvPr>
          <p:cNvSpPr txBox="1">
            <a:spLocks/>
          </p:cNvSpPr>
          <p:nvPr/>
        </p:nvSpPr>
        <p:spPr>
          <a:xfrm flipH="1">
            <a:off x="5891598" y="2560522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1951864-4C42-85E5-8C40-B159A9C01F4E}"/>
              </a:ext>
            </a:extLst>
          </p:cNvPr>
          <p:cNvSpPr txBox="1">
            <a:spLocks/>
          </p:cNvSpPr>
          <p:nvPr/>
        </p:nvSpPr>
        <p:spPr>
          <a:xfrm flipH="1">
            <a:off x="6780978" y="1784790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4.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61" name="Graphic 60" descr="Fingerprint outline">
            <a:extLst>
              <a:ext uri="{FF2B5EF4-FFF2-40B4-BE49-F238E27FC236}">
                <a16:creationId xmlns:a16="http://schemas.microsoft.com/office/drawing/2014/main" id="{731FC847-770F-9C30-A6AC-A613D93F54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6665458" y="792193"/>
            <a:ext cx="640080" cy="640080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35968AED-DDFF-3E9B-3475-F7AD25C5C419}"/>
              </a:ext>
            </a:extLst>
          </p:cNvPr>
          <p:cNvSpPr txBox="1">
            <a:spLocks/>
          </p:cNvSpPr>
          <p:nvPr/>
        </p:nvSpPr>
        <p:spPr>
          <a:xfrm flipH="1">
            <a:off x="7670358" y="96925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5.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741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grpId="0" nodeType="withEffect" p14:presetBounceEnd="60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3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4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1" grpId="0" animBg="1"/>
          <p:bldP spid="42" grpId="0" animBg="1"/>
          <p:bldP spid="43" grpId="0" animBg="1"/>
          <p:bldP spid="46" grpId="0" animBg="1"/>
          <p:bldP spid="52" grpId="0"/>
          <p:bldP spid="53" grpId="0"/>
          <p:bldP spid="58" grpId="0"/>
          <p:bldP spid="59" grpId="0"/>
          <p:bldP spid="60" grpId="0"/>
          <p:bldP spid="62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1" grpId="0" animBg="1"/>
          <p:bldP spid="42" grpId="0" animBg="1"/>
          <p:bldP spid="43" grpId="0" animBg="1"/>
          <p:bldP spid="46" grpId="0" animBg="1"/>
          <p:bldP spid="52" grpId="0"/>
          <p:bldP spid="53" grpId="0"/>
          <p:bldP spid="58" grpId="0"/>
          <p:bldP spid="59" grpId="0"/>
          <p:bldP spid="60" grpId="0"/>
          <p:bldP spid="62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DDFBA-2E8D-F66E-4D9F-849FF441A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5157BA4C-3C6B-CDB1-7ABE-40BB7C045327}"/>
              </a:ext>
            </a:extLst>
          </p:cNvPr>
          <p:cNvSpPr/>
          <p:nvPr/>
        </p:nvSpPr>
        <p:spPr>
          <a:xfrm>
            <a:off x="2729224" y="2214942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gradFill flip="none" rotWithShape="1">
            <a:gsLst>
              <a:gs pos="2000">
                <a:srgbClr val="F9B13E"/>
              </a:gs>
              <a:gs pos="67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9F1CD403-9A6D-8665-D45B-D803813DE103}"/>
              </a:ext>
            </a:extLst>
          </p:cNvPr>
          <p:cNvSpPr/>
          <p:nvPr/>
        </p:nvSpPr>
        <p:spPr>
          <a:xfrm>
            <a:off x="2279284" y="1303813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47C99D"/>
              </a:gs>
              <a:gs pos="67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801D697D-510C-1B35-D039-FC9745958F25}"/>
              </a:ext>
            </a:extLst>
          </p:cNvPr>
          <p:cNvSpPr txBox="1">
            <a:spLocks/>
          </p:cNvSpPr>
          <p:nvPr/>
        </p:nvSpPr>
        <p:spPr>
          <a:xfrm flipH="1">
            <a:off x="3231858" y="3900384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6C362FAB-D36A-4BAD-0C81-88C8893A444D}"/>
              </a:ext>
            </a:extLst>
          </p:cNvPr>
          <p:cNvSpPr txBox="1">
            <a:spLocks/>
          </p:cNvSpPr>
          <p:nvPr/>
        </p:nvSpPr>
        <p:spPr>
          <a:xfrm flipH="1">
            <a:off x="5008850" y="2485548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F6F3610B-2354-D9FF-323D-AAEB70D65B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48469" y="2274123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C3EA6964-C829-2ED6-D749-41D7EEBB3B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0057" y="1351669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D77EB796-6AA1-F5A7-20D3-E7E4B5771238}"/>
              </a:ext>
            </a:extLst>
          </p:cNvPr>
          <p:cNvSpPr txBox="1">
            <a:spLocks/>
          </p:cNvSpPr>
          <p:nvPr/>
        </p:nvSpPr>
        <p:spPr>
          <a:xfrm flipH="1">
            <a:off x="6008352" y="158308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060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95" grpId="0"/>
          <p:bldP spid="99" grpId="0"/>
          <p:bldP spid="105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95" grpId="0"/>
          <p:bldP spid="99" grpId="0"/>
          <p:bldP spid="105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FD66E-2E53-E66A-F453-729F11DC6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C0B527EA-53C0-4DA7-8568-00AE6116A1B6}"/>
              </a:ext>
            </a:extLst>
          </p:cNvPr>
          <p:cNvSpPr/>
          <p:nvPr/>
        </p:nvSpPr>
        <p:spPr>
          <a:xfrm>
            <a:off x="2519329" y="2705696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gradFill flip="none" rotWithShape="1">
            <a:gsLst>
              <a:gs pos="2000">
                <a:srgbClr val="F9B13E"/>
              </a:gs>
              <a:gs pos="67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2D15532E-5062-EF39-17A9-C154FE1FDCFB}"/>
              </a:ext>
            </a:extLst>
          </p:cNvPr>
          <p:cNvSpPr/>
          <p:nvPr/>
        </p:nvSpPr>
        <p:spPr>
          <a:xfrm>
            <a:off x="2069389" y="1794567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47C99D"/>
              </a:gs>
              <a:gs pos="67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0597D645-0F8C-EE51-56F3-0C2FD971A2E1}"/>
              </a:ext>
            </a:extLst>
          </p:cNvPr>
          <p:cNvSpPr/>
          <p:nvPr/>
        </p:nvSpPr>
        <p:spPr>
          <a:xfrm>
            <a:off x="1619448" y="883436"/>
            <a:ext cx="8950463" cy="5154444"/>
          </a:xfrm>
          <a:custGeom>
            <a:avLst/>
            <a:gdLst>
              <a:gd name="connsiteX0" fmla="*/ 2549663 w 8950463"/>
              <a:gd name="connsiteY0" fmla="*/ 0 h 5154444"/>
              <a:gd name="connsiteX1" fmla="*/ 8494898 w 8950463"/>
              <a:gd name="connsiteY1" fmla="*/ 0 h 5154444"/>
              <a:gd name="connsiteX2" fmla="*/ 8950463 w 8950463"/>
              <a:gd name="connsiteY2" fmla="*/ 455565 h 5154444"/>
              <a:gd name="connsiteX3" fmla="*/ 8494898 w 8950463"/>
              <a:gd name="connsiteY3" fmla="*/ 911130 h 5154444"/>
              <a:gd name="connsiteX4" fmla="*/ 2549663 w 8950463"/>
              <a:gd name="connsiteY4" fmla="*/ 911130 h 5154444"/>
              <a:gd name="connsiteX5" fmla="*/ 2549663 w 8950463"/>
              <a:gd name="connsiteY5" fmla="*/ 911131 h 5154444"/>
              <a:gd name="connsiteX6" fmla="*/ 2549662 w 8950463"/>
              <a:gd name="connsiteY6" fmla="*/ 911131 h 5154444"/>
              <a:gd name="connsiteX7" fmla="*/ 449941 w 8950463"/>
              <a:gd name="connsiteY7" fmla="*/ 3037099 h 5154444"/>
              <a:gd name="connsiteX8" fmla="*/ 2334978 w 8950463"/>
              <a:gd name="connsiteY8" fmla="*/ 5152091 h 5154444"/>
              <a:gd name="connsiteX9" fmla="*/ 2380974 w 8950463"/>
              <a:gd name="connsiteY9" fmla="*/ 5154443 h 5154444"/>
              <a:gd name="connsiteX10" fmla="*/ 2380977 w 8950463"/>
              <a:gd name="connsiteY10" fmla="*/ 5154444 h 5154444"/>
              <a:gd name="connsiteX11" fmla="*/ 2288974 w 8950463"/>
              <a:gd name="connsiteY11" fmla="*/ 5149740 h 5154444"/>
              <a:gd name="connsiteX12" fmla="*/ 0 w 8950463"/>
              <a:gd name="connsiteY12" fmla="*/ 2581534 h 5154444"/>
              <a:gd name="connsiteX13" fmla="*/ 2549662 w 8950463"/>
              <a:gd name="connsiteY13" fmla="*/ 1 h 5154444"/>
              <a:gd name="connsiteX14" fmla="*/ 2549663 w 8950463"/>
              <a:gd name="connsiteY14" fmla="*/ 1 h 515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950463" h="5154444">
                <a:moveTo>
                  <a:pt x="2549663" y="0"/>
                </a:moveTo>
                <a:lnTo>
                  <a:pt x="8494898" y="0"/>
                </a:lnTo>
                <a:cubicBezTo>
                  <a:pt x="8746500" y="0"/>
                  <a:pt x="8950463" y="203963"/>
                  <a:pt x="8950463" y="455565"/>
                </a:cubicBezTo>
                <a:cubicBezTo>
                  <a:pt x="8950463" y="707167"/>
                  <a:pt x="8746500" y="911130"/>
                  <a:pt x="8494898" y="911130"/>
                </a:cubicBezTo>
                <a:lnTo>
                  <a:pt x="2549663" y="911130"/>
                </a:lnTo>
                <a:lnTo>
                  <a:pt x="2549663" y="911131"/>
                </a:lnTo>
                <a:lnTo>
                  <a:pt x="2549662" y="911131"/>
                </a:lnTo>
                <a:cubicBezTo>
                  <a:pt x="1390018" y="911131"/>
                  <a:pt x="449941" y="1862960"/>
                  <a:pt x="449941" y="3037099"/>
                </a:cubicBezTo>
                <a:cubicBezTo>
                  <a:pt x="449941" y="4137855"/>
                  <a:pt x="1276180" y="5043221"/>
                  <a:pt x="2334978" y="5152091"/>
                </a:cubicBezTo>
                <a:lnTo>
                  <a:pt x="2380974" y="5154443"/>
                </a:lnTo>
                <a:lnTo>
                  <a:pt x="2380977" y="5154444"/>
                </a:lnTo>
                <a:lnTo>
                  <a:pt x="2288974" y="5149740"/>
                </a:lnTo>
                <a:cubicBezTo>
                  <a:pt x="1003291" y="5017539"/>
                  <a:pt x="0" y="3918168"/>
                  <a:pt x="0" y="2581534"/>
                </a:cubicBezTo>
                <a:cubicBezTo>
                  <a:pt x="0" y="1155793"/>
                  <a:pt x="1141522" y="1"/>
                  <a:pt x="2549662" y="1"/>
                </a:cubicBezTo>
                <a:lnTo>
                  <a:pt x="2549663" y="1"/>
                </a:lnTo>
                <a:close/>
              </a:path>
            </a:pathLst>
          </a:custGeom>
          <a:gradFill flip="none" rotWithShape="1">
            <a:gsLst>
              <a:gs pos="2000">
                <a:srgbClr val="A3D566"/>
              </a:gs>
              <a:gs pos="68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3DA4FD83-31E9-7970-F6AA-5A39AA69933C}"/>
              </a:ext>
            </a:extLst>
          </p:cNvPr>
          <p:cNvSpPr txBox="1">
            <a:spLocks/>
          </p:cNvSpPr>
          <p:nvPr/>
        </p:nvSpPr>
        <p:spPr>
          <a:xfrm flipH="1">
            <a:off x="3021963" y="4391138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67E7B46C-C58C-C857-EED2-CE1AD3A25F62}"/>
              </a:ext>
            </a:extLst>
          </p:cNvPr>
          <p:cNvSpPr txBox="1">
            <a:spLocks/>
          </p:cNvSpPr>
          <p:nvPr/>
        </p:nvSpPr>
        <p:spPr>
          <a:xfrm flipH="1">
            <a:off x="4798955" y="2976302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CC1B9968-B93C-9681-21ED-25A5EA8D04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8574" y="2764877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3A61F912-3344-035F-DF9E-17C6FEC03A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0162" y="1842423"/>
            <a:ext cx="822960" cy="822960"/>
          </a:xfrm>
          <a:prstGeom prst="rect">
            <a:avLst/>
          </a:prstGeom>
        </p:spPr>
      </p:pic>
      <p:pic>
        <p:nvPicPr>
          <p:cNvPr id="104" name="Graphic 103" descr="Download from cloud outline">
            <a:extLst>
              <a:ext uri="{FF2B5EF4-FFF2-40B4-BE49-F238E27FC236}">
                <a16:creationId xmlns:a16="http://schemas.microsoft.com/office/drawing/2014/main" id="{D786EA4D-F5BA-89CA-0FC1-69FD45015A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1616" y="917402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47E9EA47-8BCE-5A77-EE81-3B373E7A365D}"/>
              </a:ext>
            </a:extLst>
          </p:cNvPr>
          <p:cNvSpPr txBox="1">
            <a:spLocks/>
          </p:cNvSpPr>
          <p:nvPr/>
        </p:nvSpPr>
        <p:spPr>
          <a:xfrm flipH="1">
            <a:off x="5798457" y="2073840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6AC27125-CA0B-9CFB-D0EA-6661DB6C0EDF}"/>
              </a:ext>
            </a:extLst>
          </p:cNvPr>
          <p:cNvSpPr txBox="1">
            <a:spLocks/>
          </p:cNvSpPr>
          <p:nvPr/>
        </p:nvSpPr>
        <p:spPr>
          <a:xfrm flipH="1">
            <a:off x="6757167" y="1171377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328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95" grpId="0"/>
          <p:bldP spid="99" grpId="0"/>
          <p:bldP spid="105" grpId="0"/>
          <p:bldP spid="106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95" grpId="0"/>
          <p:bldP spid="99" grpId="0"/>
          <p:bldP spid="105" grpId="0"/>
          <p:bldP spid="106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02766C-6253-11F8-B7F7-9D8440BE6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092B0D3E-EECE-2AE2-F179-158EE9ECE8EF}"/>
              </a:ext>
            </a:extLst>
          </p:cNvPr>
          <p:cNvSpPr/>
          <p:nvPr/>
        </p:nvSpPr>
        <p:spPr>
          <a:xfrm>
            <a:off x="2288420" y="3343005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gradFill flip="none" rotWithShape="1">
            <a:gsLst>
              <a:gs pos="2000">
                <a:srgbClr val="F9B13E"/>
              </a:gs>
              <a:gs pos="67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0F7DDA16-D4A7-D64C-083E-1D60A844B497}"/>
              </a:ext>
            </a:extLst>
          </p:cNvPr>
          <p:cNvSpPr/>
          <p:nvPr/>
        </p:nvSpPr>
        <p:spPr>
          <a:xfrm>
            <a:off x="1838480" y="2431876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47C99D"/>
              </a:gs>
              <a:gs pos="67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6341EDBF-19A8-3202-DE00-D689315D64A5}"/>
              </a:ext>
            </a:extLst>
          </p:cNvPr>
          <p:cNvSpPr/>
          <p:nvPr/>
        </p:nvSpPr>
        <p:spPr>
          <a:xfrm>
            <a:off x="1388539" y="1520745"/>
            <a:ext cx="8950463" cy="5154444"/>
          </a:xfrm>
          <a:custGeom>
            <a:avLst/>
            <a:gdLst>
              <a:gd name="connsiteX0" fmla="*/ 2549663 w 8950463"/>
              <a:gd name="connsiteY0" fmla="*/ 0 h 5154444"/>
              <a:gd name="connsiteX1" fmla="*/ 8494898 w 8950463"/>
              <a:gd name="connsiteY1" fmla="*/ 0 h 5154444"/>
              <a:gd name="connsiteX2" fmla="*/ 8950463 w 8950463"/>
              <a:gd name="connsiteY2" fmla="*/ 455565 h 5154444"/>
              <a:gd name="connsiteX3" fmla="*/ 8494898 w 8950463"/>
              <a:gd name="connsiteY3" fmla="*/ 911130 h 5154444"/>
              <a:gd name="connsiteX4" fmla="*/ 2549663 w 8950463"/>
              <a:gd name="connsiteY4" fmla="*/ 911130 h 5154444"/>
              <a:gd name="connsiteX5" fmla="*/ 2549663 w 8950463"/>
              <a:gd name="connsiteY5" fmla="*/ 911131 h 5154444"/>
              <a:gd name="connsiteX6" fmla="*/ 2549662 w 8950463"/>
              <a:gd name="connsiteY6" fmla="*/ 911131 h 5154444"/>
              <a:gd name="connsiteX7" fmla="*/ 449941 w 8950463"/>
              <a:gd name="connsiteY7" fmla="*/ 3037099 h 5154444"/>
              <a:gd name="connsiteX8" fmla="*/ 2334978 w 8950463"/>
              <a:gd name="connsiteY8" fmla="*/ 5152091 h 5154444"/>
              <a:gd name="connsiteX9" fmla="*/ 2380974 w 8950463"/>
              <a:gd name="connsiteY9" fmla="*/ 5154443 h 5154444"/>
              <a:gd name="connsiteX10" fmla="*/ 2380977 w 8950463"/>
              <a:gd name="connsiteY10" fmla="*/ 5154444 h 5154444"/>
              <a:gd name="connsiteX11" fmla="*/ 2288974 w 8950463"/>
              <a:gd name="connsiteY11" fmla="*/ 5149740 h 5154444"/>
              <a:gd name="connsiteX12" fmla="*/ 0 w 8950463"/>
              <a:gd name="connsiteY12" fmla="*/ 2581534 h 5154444"/>
              <a:gd name="connsiteX13" fmla="*/ 2549662 w 8950463"/>
              <a:gd name="connsiteY13" fmla="*/ 1 h 5154444"/>
              <a:gd name="connsiteX14" fmla="*/ 2549663 w 8950463"/>
              <a:gd name="connsiteY14" fmla="*/ 1 h 515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950463" h="5154444">
                <a:moveTo>
                  <a:pt x="2549663" y="0"/>
                </a:moveTo>
                <a:lnTo>
                  <a:pt x="8494898" y="0"/>
                </a:lnTo>
                <a:cubicBezTo>
                  <a:pt x="8746500" y="0"/>
                  <a:pt x="8950463" y="203963"/>
                  <a:pt x="8950463" y="455565"/>
                </a:cubicBezTo>
                <a:cubicBezTo>
                  <a:pt x="8950463" y="707167"/>
                  <a:pt x="8746500" y="911130"/>
                  <a:pt x="8494898" y="911130"/>
                </a:cubicBezTo>
                <a:lnTo>
                  <a:pt x="2549663" y="911130"/>
                </a:lnTo>
                <a:lnTo>
                  <a:pt x="2549663" y="911131"/>
                </a:lnTo>
                <a:lnTo>
                  <a:pt x="2549662" y="911131"/>
                </a:lnTo>
                <a:cubicBezTo>
                  <a:pt x="1390018" y="911131"/>
                  <a:pt x="449941" y="1862960"/>
                  <a:pt x="449941" y="3037099"/>
                </a:cubicBezTo>
                <a:cubicBezTo>
                  <a:pt x="449941" y="4137855"/>
                  <a:pt x="1276180" y="5043221"/>
                  <a:pt x="2334978" y="5152091"/>
                </a:cubicBezTo>
                <a:lnTo>
                  <a:pt x="2380974" y="5154443"/>
                </a:lnTo>
                <a:lnTo>
                  <a:pt x="2380977" y="5154444"/>
                </a:lnTo>
                <a:lnTo>
                  <a:pt x="2288974" y="5149740"/>
                </a:lnTo>
                <a:cubicBezTo>
                  <a:pt x="1003291" y="5017539"/>
                  <a:pt x="0" y="3918168"/>
                  <a:pt x="0" y="2581534"/>
                </a:cubicBezTo>
                <a:cubicBezTo>
                  <a:pt x="0" y="1155793"/>
                  <a:pt x="1141522" y="1"/>
                  <a:pt x="2549662" y="1"/>
                </a:cubicBezTo>
                <a:lnTo>
                  <a:pt x="2549663" y="1"/>
                </a:lnTo>
                <a:close/>
              </a:path>
            </a:pathLst>
          </a:custGeom>
          <a:gradFill flip="none" rotWithShape="1">
            <a:gsLst>
              <a:gs pos="2000">
                <a:srgbClr val="A3D566"/>
              </a:gs>
              <a:gs pos="68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D3E77D78-0E8A-EC39-2129-64F6206EA895}"/>
              </a:ext>
            </a:extLst>
          </p:cNvPr>
          <p:cNvSpPr/>
          <p:nvPr/>
        </p:nvSpPr>
        <p:spPr>
          <a:xfrm>
            <a:off x="938599" y="609617"/>
            <a:ext cx="10314803" cy="6074195"/>
          </a:xfrm>
          <a:custGeom>
            <a:avLst/>
            <a:gdLst>
              <a:gd name="connsiteX0" fmla="*/ 2999603 w 10314803"/>
              <a:gd name="connsiteY0" fmla="*/ 0 h 6074195"/>
              <a:gd name="connsiteX1" fmla="*/ 9859238 w 10314803"/>
              <a:gd name="connsiteY1" fmla="*/ 0 h 6074195"/>
              <a:gd name="connsiteX2" fmla="*/ 10314803 w 10314803"/>
              <a:gd name="connsiteY2" fmla="*/ 455565 h 6074195"/>
              <a:gd name="connsiteX3" fmla="*/ 9859238 w 10314803"/>
              <a:gd name="connsiteY3" fmla="*/ 911130 h 6074195"/>
              <a:gd name="connsiteX4" fmla="*/ 2999603 w 10314803"/>
              <a:gd name="connsiteY4" fmla="*/ 911130 h 6074195"/>
              <a:gd name="connsiteX5" fmla="*/ 2999603 w 10314803"/>
              <a:gd name="connsiteY5" fmla="*/ 911130 h 6074195"/>
              <a:gd name="connsiteX6" fmla="*/ 2999602 w 10314803"/>
              <a:gd name="connsiteY6" fmla="*/ 911130 h 6074195"/>
              <a:gd name="connsiteX7" fmla="*/ 449941 w 10314803"/>
              <a:gd name="connsiteY7" fmla="*/ 3492663 h 6074195"/>
              <a:gd name="connsiteX8" fmla="*/ 2738914 w 10314803"/>
              <a:gd name="connsiteY8" fmla="*/ 6060868 h 6074195"/>
              <a:gd name="connsiteX9" fmla="*/ 2830916 w 10314803"/>
              <a:gd name="connsiteY9" fmla="*/ 6065573 h 6074195"/>
              <a:gd name="connsiteX10" fmla="*/ 2830922 w 10314803"/>
              <a:gd name="connsiteY10" fmla="*/ 6065573 h 6074195"/>
              <a:gd name="connsiteX11" fmla="*/ 2999580 w 10314803"/>
              <a:gd name="connsiteY11" fmla="*/ 6074195 h 6074195"/>
              <a:gd name="connsiteX12" fmla="*/ 2999538 w 10314803"/>
              <a:gd name="connsiteY12" fmla="*/ 6074195 h 6074195"/>
              <a:gd name="connsiteX13" fmla="*/ 2692911 w 10314803"/>
              <a:gd name="connsiteY13" fmla="*/ 6058518 h 6074195"/>
              <a:gd name="connsiteX14" fmla="*/ 0 w 10314803"/>
              <a:gd name="connsiteY14" fmla="*/ 3037099 h 6074195"/>
              <a:gd name="connsiteX15" fmla="*/ 2999603 w 10314803"/>
              <a:gd name="connsiteY15" fmla="*/ 0 h 6074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0314803" h="6074195">
                <a:moveTo>
                  <a:pt x="2999603" y="0"/>
                </a:moveTo>
                <a:lnTo>
                  <a:pt x="9859238" y="0"/>
                </a:lnTo>
                <a:cubicBezTo>
                  <a:pt x="10110840" y="0"/>
                  <a:pt x="10314803" y="203963"/>
                  <a:pt x="10314803" y="455565"/>
                </a:cubicBezTo>
                <a:cubicBezTo>
                  <a:pt x="10314803" y="707167"/>
                  <a:pt x="10110840" y="911130"/>
                  <a:pt x="9859238" y="911130"/>
                </a:cubicBezTo>
                <a:lnTo>
                  <a:pt x="2999603" y="911130"/>
                </a:lnTo>
                <a:lnTo>
                  <a:pt x="2999603" y="911130"/>
                </a:lnTo>
                <a:lnTo>
                  <a:pt x="2999602" y="911130"/>
                </a:lnTo>
                <a:cubicBezTo>
                  <a:pt x="1591463" y="911130"/>
                  <a:pt x="449941" y="2066921"/>
                  <a:pt x="449941" y="3492663"/>
                </a:cubicBezTo>
                <a:cubicBezTo>
                  <a:pt x="449941" y="4829296"/>
                  <a:pt x="1453231" y="5928668"/>
                  <a:pt x="2738914" y="6060868"/>
                </a:cubicBezTo>
                <a:lnTo>
                  <a:pt x="2830916" y="6065573"/>
                </a:lnTo>
                <a:lnTo>
                  <a:pt x="2830922" y="6065573"/>
                </a:lnTo>
                <a:lnTo>
                  <a:pt x="2999580" y="6074195"/>
                </a:lnTo>
                <a:lnTo>
                  <a:pt x="2999538" y="6074195"/>
                </a:lnTo>
                <a:lnTo>
                  <a:pt x="2692911" y="6058518"/>
                </a:lnTo>
                <a:cubicBezTo>
                  <a:pt x="1180343" y="5902989"/>
                  <a:pt x="0" y="4609609"/>
                  <a:pt x="0" y="3037099"/>
                </a:cubicBezTo>
                <a:cubicBezTo>
                  <a:pt x="0" y="1359756"/>
                  <a:pt x="1342968" y="0"/>
                  <a:pt x="2999603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75CA65"/>
              </a:gs>
              <a:gs pos="68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923579AF-69A8-08B6-A9C4-48EDBB6EFDB1}"/>
              </a:ext>
            </a:extLst>
          </p:cNvPr>
          <p:cNvSpPr txBox="1">
            <a:spLocks/>
          </p:cNvSpPr>
          <p:nvPr/>
        </p:nvSpPr>
        <p:spPr>
          <a:xfrm flipH="1">
            <a:off x="2791054" y="5028447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BB4208B3-5AEE-F699-D42C-0B27D14D3CB4}"/>
              </a:ext>
            </a:extLst>
          </p:cNvPr>
          <p:cNvSpPr txBox="1">
            <a:spLocks/>
          </p:cNvSpPr>
          <p:nvPr/>
        </p:nvSpPr>
        <p:spPr>
          <a:xfrm flipH="1">
            <a:off x="4568046" y="3613611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4DD9690B-3F36-A85D-9630-2413F3990E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7665" y="3402186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E377C103-59D7-024A-930C-8EAA6D6B79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69253" y="2479732"/>
            <a:ext cx="822960" cy="822960"/>
          </a:xfrm>
          <a:prstGeom prst="rect">
            <a:avLst/>
          </a:prstGeom>
        </p:spPr>
      </p:pic>
      <p:pic>
        <p:nvPicPr>
          <p:cNvPr id="103" name="Graphic 102" descr="Bitcoin outline">
            <a:extLst>
              <a:ext uri="{FF2B5EF4-FFF2-40B4-BE49-F238E27FC236}">
                <a16:creationId xmlns:a16="http://schemas.microsoft.com/office/drawing/2014/main" id="{EB760E9B-75A4-D808-7918-D440D1306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03910" y="662603"/>
            <a:ext cx="822960" cy="822960"/>
          </a:xfrm>
          <a:prstGeom prst="rect">
            <a:avLst/>
          </a:prstGeom>
        </p:spPr>
      </p:pic>
      <p:pic>
        <p:nvPicPr>
          <p:cNvPr id="104" name="Graphic 103" descr="Download from cloud outline">
            <a:extLst>
              <a:ext uri="{FF2B5EF4-FFF2-40B4-BE49-F238E27FC236}">
                <a16:creationId xmlns:a16="http://schemas.microsoft.com/office/drawing/2014/main" id="{241F0C83-7041-160B-7A26-3B3F571489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20707" y="1554711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93BDB533-A2AC-BA81-899D-F1AC89591718}"/>
              </a:ext>
            </a:extLst>
          </p:cNvPr>
          <p:cNvSpPr txBox="1">
            <a:spLocks/>
          </p:cNvSpPr>
          <p:nvPr/>
        </p:nvSpPr>
        <p:spPr>
          <a:xfrm flipH="1">
            <a:off x="5567548" y="2711149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8C2FBCC3-CEA5-3FFB-37C8-D631D5E1F5F1}"/>
              </a:ext>
            </a:extLst>
          </p:cNvPr>
          <p:cNvSpPr txBox="1">
            <a:spLocks/>
          </p:cNvSpPr>
          <p:nvPr/>
        </p:nvSpPr>
        <p:spPr>
          <a:xfrm flipH="1">
            <a:off x="6526258" y="180868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32B0C667-E8D4-79CC-E0F2-8B9CE5E2A953}"/>
              </a:ext>
            </a:extLst>
          </p:cNvPr>
          <p:cNvSpPr txBox="1">
            <a:spLocks/>
          </p:cNvSpPr>
          <p:nvPr/>
        </p:nvSpPr>
        <p:spPr>
          <a:xfrm flipH="1">
            <a:off x="7440658" y="906223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4.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451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86" grpId="0" animBg="1"/>
          <p:bldP spid="95" grpId="0"/>
          <p:bldP spid="99" grpId="0"/>
          <p:bldP spid="105" grpId="0"/>
          <p:bldP spid="106" grpId="0"/>
          <p:bldP spid="107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86" grpId="0" animBg="1"/>
          <p:bldP spid="95" grpId="0"/>
          <p:bldP spid="99" grpId="0"/>
          <p:bldP spid="105" grpId="0"/>
          <p:bldP spid="106" grpId="0"/>
          <p:bldP spid="107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DA08E2-35AA-C1D3-DD00-C5E88E132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ED062085-FB1C-A031-A50F-BCF91425F013}"/>
              </a:ext>
            </a:extLst>
          </p:cNvPr>
          <p:cNvSpPr/>
          <p:nvPr/>
        </p:nvSpPr>
        <p:spPr>
          <a:xfrm>
            <a:off x="2252132" y="3970865"/>
            <a:ext cx="5655734" cy="2167467"/>
          </a:xfrm>
          <a:custGeom>
            <a:avLst/>
            <a:gdLst>
              <a:gd name="connsiteX0" fmla="*/ 1083734 w 5655734"/>
              <a:gd name="connsiteY0" fmla="*/ 0 h 2167467"/>
              <a:gd name="connsiteX1" fmla="*/ 5249333 w 5655734"/>
              <a:gd name="connsiteY1" fmla="*/ 0 h 2167467"/>
              <a:gd name="connsiteX2" fmla="*/ 5655734 w 5655734"/>
              <a:gd name="connsiteY2" fmla="*/ 406401 h 2167467"/>
              <a:gd name="connsiteX3" fmla="*/ 5249333 w 5655734"/>
              <a:gd name="connsiteY3" fmla="*/ 812802 h 2167467"/>
              <a:gd name="connsiteX4" fmla="*/ 1083734 w 5655734"/>
              <a:gd name="connsiteY4" fmla="*/ 812802 h 2167467"/>
              <a:gd name="connsiteX5" fmla="*/ 1083734 w 5655734"/>
              <a:gd name="connsiteY5" fmla="*/ 812801 h 2167467"/>
              <a:gd name="connsiteX6" fmla="*/ 1083733 w 5655734"/>
              <a:gd name="connsiteY6" fmla="*/ 812801 h 2167467"/>
              <a:gd name="connsiteX7" fmla="*/ 406400 w 5655734"/>
              <a:gd name="connsiteY7" fmla="*/ 1490134 h 2167467"/>
              <a:gd name="connsiteX8" fmla="*/ 1083733 w 5655734"/>
              <a:gd name="connsiteY8" fmla="*/ 2167467 h 2167467"/>
              <a:gd name="connsiteX9" fmla="*/ 972924 w 5655734"/>
              <a:gd name="connsiteY9" fmla="*/ 2161872 h 2167467"/>
              <a:gd name="connsiteX10" fmla="*/ 865323 w 5655734"/>
              <a:gd name="connsiteY10" fmla="*/ 2145449 h 2167467"/>
              <a:gd name="connsiteX11" fmla="*/ 0 w 5655734"/>
              <a:gd name="connsiteY11" fmla="*/ 1083734 h 2167467"/>
              <a:gd name="connsiteX12" fmla="*/ 1083733 w 5655734"/>
              <a:gd name="connsiteY12" fmla="*/ 1 h 2167467"/>
              <a:gd name="connsiteX13" fmla="*/ 1083734 w 5655734"/>
              <a:gd name="connsiteY13" fmla="*/ 1 h 2167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655734" h="2167467">
                <a:moveTo>
                  <a:pt x="1083734" y="0"/>
                </a:moveTo>
                <a:lnTo>
                  <a:pt x="5249333" y="0"/>
                </a:lnTo>
                <a:cubicBezTo>
                  <a:pt x="5473782" y="0"/>
                  <a:pt x="5655734" y="181952"/>
                  <a:pt x="5655734" y="406401"/>
                </a:cubicBezTo>
                <a:cubicBezTo>
                  <a:pt x="5655734" y="630850"/>
                  <a:pt x="5473782" y="812802"/>
                  <a:pt x="5249333" y="812802"/>
                </a:cubicBezTo>
                <a:lnTo>
                  <a:pt x="1083734" y="812802"/>
                </a:lnTo>
                <a:lnTo>
                  <a:pt x="1083734" y="812801"/>
                </a:lnTo>
                <a:lnTo>
                  <a:pt x="1083733" y="812801"/>
                </a:lnTo>
                <a:cubicBezTo>
                  <a:pt x="709652" y="812801"/>
                  <a:pt x="406400" y="1116053"/>
                  <a:pt x="406400" y="1490134"/>
                </a:cubicBezTo>
                <a:cubicBezTo>
                  <a:pt x="406400" y="1864215"/>
                  <a:pt x="709652" y="2167467"/>
                  <a:pt x="1083733" y="2167467"/>
                </a:cubicBezTo>
                <a:lnTo>
                  <a:pt x="972924" y="2161872"/>
                </a:lnTo>
                <a:lnTo>
                  <a:pt x="865323" y="2145449"/>
                </a:lnTo>
                <a:cubicBezTo>
                  <a:pt x="371485" y="2044396"/>
                  <a:pt x="0" y="1607447"/>
                  <a:pt x="0" y="1083734"/>
                </a:cubicBezTo>
                <a:cubicBezTo>
                  <a:pt x="0" y="485205"/>
                  <a:pt x="485204" y="1"/>
                  <a:pt x="1083733" y="1"/>
                </a:cubicBezTo>
                <a:lnTo>
                  <a:pt x="1083734" y="1"/>
                </a:lnTo>
                <a:close/>
              </a:path>
            </a:pathLst>
          </a:custGeom>
          <a:gradFill flip="none" rotWithShape="1">
            <a:gsLst>
              <a:gs pos="96000">
                <a:srgbClr val="F9B13E"/>
              </a:gs>
              <a:gs pos="0">
                <a:schemeClr val="bg1"/>
              </a:gs>
            </a:gsLst>
            <a:lin ang="8100000" scaled="0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latin typeface="Objective" pitchFamily="50" charset="0"/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AF5579F4-6716-45D1-46AA-F88CA38DD90E}"/>
              </a:ext>
            </a:extLst>
          </p:cNvPr>
          <p:cNvSpPr/>
          <p:nvPr/>
        </p:nvSpPr>
        <p:spPr>
          <a:xfrm rot="5400000">
            <a:off x="3846663" y="1157134"/>
            <a:ext cx="2974672" cy="6976534"/>
          </a:xfrm>
          <a:custGeom>
            <a:avLst/>
            <a:gdLst>
              <a:gd name="connsiteX0" fmla="*/ 0 w 2974672"/>
              <a:gd name="connsiteY0" fmla="*/ 5486400 h 6976534"/>
              <a:gd name="connsiteX1" fmla="*/ 0 w 2974672"/>
              <a:gd name="connsiteY1" fmla="*/ 406401 h 6976534"/>
              <a:gd name="connsiteX2" fmla="*/ 406401 w 2974672"/>
              <a:gd name="connsiteY2" fmla="*/ 0 h 6976534"/>
              <a:gd name="connsiteX3" fmla="*/ 812802 w 2974672"/>
              <a:gd name="connsiteY3" fmla="*/ 406401 h 6976534"/>
              <a:gd name="connsiteX4" fmla="*/ 812802 w 2974672"/>
              <a:gd name="connsiteY4" fmla="*/ 5486400 h 6976534"/>
              <a:gd name="connsiteX5" fmla="*/ 812801 w 2974672"/>
              <a:gd name="connsiteY5" fmla="*/ 5486400 h 6976534"/>
              <a:gd name="connsiteX6" fmla="*/ 812801 w 2974672"/>
              <a:gd name="connsiteY6" fmla="*/ 5486401 h 6976534"/>
              <a:gd name="connsiteX7" fmla="*/ 1896534 w 2974672"/>
              <a:gd name="connsiteY7" fmla="*/ 6570134 h 6976534"/>
              <a:gd name="connsiteX8" fmla="*/ 2958249 w 2974672"/>
              <a:gd name="connsiteY8" fmla="*/ 5704811 h 6976534"/>
              <a:gd name="connsiteX9" fmla="*/ 2974672 w 2974672"/>
              <a:gd name="connsiteY9" fmla="*/ 5597210 h 6976534"/>
              <a:gd name="connsiteX10" fmla="*/ 2972573 w 2974672"/>
              <a:gd name="connsiteY10" fmla="*/ 5638765 h 6976534"/>
              <a:gd name="connsiteX11" fmla="*/ 2949993 w 2974672"/>
              <a:gd name="connsiteY11" fmla="*/ 5786715 h 6976534"/>
              <a:gd name="connsiteX12" fmla="*/ 1490134 w 2974672"/>
              <a:gd name="connsiteY12" fmla="*/ 6976534 h 6976534"/>
              <a:gd name="connsiteX13" fmla="*/ 1 w 2974672"/>
              <a:gd name="connsiteY13" fmla="*/ 5486401 h 6976534"/>
              <a:gd name="connsiteX14" fmla="*/ 1 w 2974672"/>
              <a:gd name="connsiteY14" fmla="*/ 5486400 h 697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974672" h="6976534">
                <a:moveTo>
                  <a:pt x="0" y="54864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5486400"/>
                </a:lnTo>
                <a:lnTo>
                  <a:pt x="812801" y="5486400"/>
                </a:lnTo>
                <a:lnTo>
                  <a:pt x="812801" y="5486401"/>
                </a:lnTo>
                <a:cubicBezTo>
                  <a:pt x="812801" y="6084930"/>
                  <a:pt x="1298005" y="6570134"/>
                  <a:pt x="1896534" y="6570134"/>
                </a:cubicBezTo>
                <a:cubicBezTo>
                  <a:pt x="2420247" y="6570134"/>
                  <a:pt x="2857196" y="6198649"/>
                  <a:pt x="2958249" y="5704811"/>
                </a:cubicBezTo>
                <a:lnTo>
                  <a:pt x="2974672" y="5597210"/>
                </a:lnTo>
                <a:lnTo>
                  <a:pt x="2972573" y="5638765"/>
                </a:lnTo>
                <a:lnTo>
                  <a:pt x="2949993" y="5786715"/>
                </a:lnTo>
                <a:cubicBezTo>
                  <a:pt x="2811044" y="6465743"/>
                  <a:pt x="2210240" y="6976534"/>
                  <a:pt x="1490134" y="6976534"/>
                </a:cubicBezTo>
                <a:cubicBezTo>
                  <a:pt x="667156" y="6976534"/>
                  <a:pt x="1" y="6309379"/>
                  <a:pt x="1" y="5486401"/>
                </a:cubicBezTo>
                <a:lnTo>
                  <a:pt x="1" y="5486400"/>
                </a:lnTo>
                <a:close/>
              </a:path>
            </a:pathLst>
          </a:custGeom>
          <a:gradFill flip="none" rotWithShape="1">
            <a:gsLst>
              <a:gs pos="98000">
                <a:srgbClr val="47C99D"/>
              </a:gs>
              <a:gs pos="0">
                <a:schemeClr val="bg1"/>
              </a:gs>
            </a:gsLst>
            <a:lin ang="8100000" scaled="0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DA6718FD-36B1-1B1C-201F-B325663A7ABE}"/>
              </a:ext>
            </a:extLst>
          </p:cNvPr>
          <p:cNvSpPr/>
          <p:nvPr/>
        </p:nvSpPr>
        <p:spPr>
          <a:xfrm rot="5400000">
            <a:off x="3695313" y="89284"/>
            <a:ext cx="3785373" cy="8297334"/>
          </a:xfrm>
          <a:custGeom>
            <a:avLst/>
            <a:gdLst>
              <a:gd name="connsiteX0" fmla="*/ 0 w 3785373"/>
              <a:gd name="connsiteY0" fmla="*/ 6400800 h 8297334"/>
              <a:gd name="connsiteX1" fmla="*/ 0 w 3785373"/>
              <a:gd name="connsiteY1" fmla="*/ 406401 h 8297334"/>
              <a:gd name="connsiteX2" fmla="*/ 406401 w 3785373"/>
              <a:gd name="connsiteY2" fmla="*/ 0 h 8297334"/>
              <a:gd name="connsiteX3" fmla="*/ 812802 w 3785373"/>
              <a:gd name="connsiteY3" fmla="*/ 406401 h 8297334"/>
              <a:gd name="connsiteX4" fmla="*/ 812802 w 3785373"/>
              <a:gd name="connsiteY4" fmla="*/ 6400800 h 8297334"/>
              <a:gd name="connsiteX5" fmla="*/ 812801 w 3785373"/>
              <a:gd name="connsiteY5" fmla="*/ 6400800 h 8297334"/>
              <a:gd name="connsiteX6" fmla="*/ 812801 w 3785373"/>
              <a:gd name="connsiteY6" fmla="*/ 6400801 h 8297334"/>
              <a:gd name="connsiteX7" fmla="*/ 2302934 w 3785373"/>
              <a:gd name="connsiteY7" fmla="*/ 7890934 h 8297334"/>
              <a:gd name="connsiteX8" fmla="*/ 3762793 w 3785373"/>
              <a:gd name="connsiteY8" fmla="*/ 6701115 h 8297334"/>
              <a:gd name="connsiteX9" fmla="*/ 3785373 w 3785373"/>
              <a:gd name="connsiteY9" fmla="*/ 6553165 h 8297334"/>
              <a:gd name="connsiteX10" fmla="*/ 3783275 w 3785373"/>
              <a:gd name="connsiteY10" fmla="*/ 6594710 h 8297334"/>
              <a:gd name="connsiteX11" fmla="*/ 1896534 w 3785373"/>
              <a:gd name="connsiteY11" fmla="*/ 8297334 h 8297334"/>
              <a:gd name="connsiteX12" fmla="*/ 1 w 3785373"/>
              <a:gd name="connsiteY12" fmla="*/ 6400801 h 8297334"/>
              <a:gd name="connsiteX13" fmla="*/ 1 w 3785373"/>
              <a:gd name="connsiteY13" fmla="*/ 6400800 h 8297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785373" h="8297334">
                <a:moveTo>
                  <a:pt x="0" y="64008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6400800"/>
                </a:lnTo>
                <a:lnTo>
                  <a:pt x="812801" y="6400800"/>
                </a:lnTo>
                <a:lnTo>
                  <a:pt x="812801" y="6400801"/>
                </a:lnTo>
                <a:cubicBezTo>
                  <a:pt x="812801" y="7223779"/>
                  <a:pt x="1479956" y="7890934"/>
                  <a:pt x="2302934" y="7890934"/>
                </a:cubicBezTo>
                <a:cubicBezTo>
                  <a:pt x="3023040" y="7890934"/>
                  <a:pt x="3623844" y="7380143"/>
                  <a:pt x="3762793" y="6701115"/>
                </a:cubicBezTo>
                <a:lnTo>
                  <a:pt x="3785373" y="6553165"/>
                </a:lnTo>
                <a:lnTo>
                  <a:pt x="3783275" y="6594710"/>
                </a:lnTo>
                <a:cubicBezTo>
                  <a:pt x="3686154" y="7551048"/>
                  <a:pt x="2878496" y="8297334"/>
                  <a:pt x="1896534" y="8297334"/>
                </a:cubicBezTo>
                <a:cubicBezTo>
                  <a:pt x="849108" y="8297334"/>
                  <a:pt x="1" y="7448227"/>
                  <a:pt x="1" y="6400801"/>
                </a:cubicBezTo>
                <a:lnTo>
                  <a:pt x="1" y="6400800"/>
                </a:lnTo>
                <a:close/>
              </a:path>
            </a:pathLst>
          </a:custGeom>
          <a:gradFill flip="none" rotWithShape="1">
            <a:gsLst>
              <a:gs pos="98000">
                <a:srgbClr val="A3D566"/>
              </a:gs>
              <a:gs pos="0">
                <a:schemeClr val="bg1"/>
              </a:gs>
            </a:gsLst>
            <a:lin ang="8100000" scaled="0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A205B81B-BE35-A364-C8BA-DEE8B0743447}"/>
              </a:ext>
            </a:extLst>
          </p:cNvPr>
          <p:cNvSpPr/>
          <p:nvPr/>
        </p:nvSpPr>
        <p:spPr>
          <a:xfrm rot="5400000">
            <a:off x="3542912" y="-977515"/>
            <a:ext cx="4598174" cy="9618134"/>
          </a:xfrm>
          <a:custGeom>
            <a:avLst/>
            <a:gdLst>
              <a:gd name="connsiteX0" fmla="*/ 0 w 4598174"/>
              <a:gd name="connsiteY0" fmla="*/ 7315200 h 9618134"/>
              <a:gd name="connsiteX1" fmla="*/ 0 w 4598174"/>
              <a:gd name="connsiteY1" fmla="*/ 406401 h 9618134"/>
              <a:gd name="connsiteX2" fmla="*/ 406401 w 4598174"/>
              <a:gd name="connsiteY2" fmla="*/ 0 h 9618134"/>
              <a:gd name="connsiteX3" fmla="*/ 812802 w 4598174"/>
              <a:gd name="connsiteY3" fmla="*/ 406401 h 9618134"/>
              <a:gd name="connsiteX4" fmla="*/ 812802 w 4598174"/>
              <a:gd name="connsiteY4" fmla="*/ 7315200 h 9618134"/>
              <a:gd name="connsiteX5" fmla="*/ 812801 w 4598174"/>
              <a:gd name="connsiteY5" fmla="*/ 7315200 h 9618134"/>
              <a:gd name="connsiteX6" fmla="*/ 812801 w 4598174"/>
              <a:gd name="connsiteY6" fmla="*/ 7315201 h 9618134"/>
              <a:gd name="connsiteX7" fmla="*/ 2709334 w 4598174"/>
              <a:gd name="connsiteY7" fmla="*/ 9211734 h 9618134"/>
              <a:gd name="connsiteX8" fmla="*/ 4596075 w 4598174"/>
              <a:gd name="connsiteY8" fmla="*/ 7509110 h 9618134"/>
              <a:gd name="connsiteX9" fmla="*/ 4598173 w 4598174"/>
              <a:gd name="connsiteY9" fmla="*/ 7467565 h 9618134"/>
              <a:gd name="connsiteX10" fmla="*/ 4598174 w 4598174"/>
              <a:gd name="connsiteY10" fmla="*/ 7467563 h 9618134"/>
              <a:gd name="connsiteX11" fmla="*/ 4593977 w 4598174"/>
              <a:gd name="connsiteY11" fmla="*/ 7550663 h 9618134"/>
              <a:gd name="connsiteX12" fmla="*/ 2302934 w 4598174"/>
              <a:gd name="connsiteY12" fmla="*/ 9618134 h 9618134"/>
              <a:gd name="connsiteX13" fmla="*/ 1 w 4598174"/>
              <a:gd name="connsiteY13" fmla="*/ 7315201 h 9618134"/>
              <a:gd name="connsiteX14" fmla="*/ 1 w 4598174"/>
              <a:gd name="connsiteY14" fmla="*/ 7315200 h 9618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598174" h="9618134">
                <a:moveTo>
                  <a:pt x="0" y="73152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7315200"/>
                </a:lnTo>
                <a:lnTo>
                  <a:pt x="812801" y="7315200"/>
                </a:lnTo>
                <a:lnTo>
                  <a:pt x="812801" y="7315201"/>
                </a:lnTo>
                <a:cubicBezTo>
                  <a:pt x="812801" y="8362627"/>
                  <a:pt x="1661908" y="9211734"/>
                  <a:pt x="2709334" y="9211734"/>
                </a:cubicBezTo>
                <a:cubicBezTo>
                  <a:pt x="3691296" y="9211734"/>
                  <a:pt x="4498954" y="8465448"/>
                  <a:pt x="4596075" y="7509110"/>
                </a:cubicBezTo>
                <a:lnTo>
                  <a:pt x="4598173" y="7467565"/>
                </a:lnTo>
                <a:lnTo>
                  <a:pt x="4598174" y="7467563"/>
                </a:lnTo>
                <a:lnTo>
                  <a:pt x="4593977" y="7550663"/>
                </a:lnTo>
                <a:cubicBezTo>
                  <a:pt x="4476044" y="8711930"/>
                  <a:pt x="3495317" y="9618134"/>
                  <a:pt x="2302934" y="9618134"/>
                </a:cubicBezTo>
                <a:cubicBezTo>
                  <a:pt x="1031059" y="9618134"/>
                  <a:pt x="1" y="8587076"/>
                  <a:pt x="1" y="7315201"/>
                </a:cubicBezTo>
                <a:lnTo>
                  <a:pt x="1" y="7315200"/>
                </a:lnTo>
                <a:close/>
              </a:path>
            </a:pathLst>
          </a:custGeom>
          <a:gradFill flip="none" rotWithShape="1">
            <a:gsLst>
              <a:gs pos="98000">
                <a:srgbClr val="75CA65"/>
              </a:gs>
              <a:gs pos="10000">
                <a:schemeClr val="bg1"/>
              </a:gs>
            </a:gsLst>
            <a:lin ang="8100000" scaled="0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6225ACFE-DC96-4986-F0D7-902B5A743D85}"/>
              </a:ext>
            </a:extLst>
          </p:cNvPr>
          <p:cNvSpPr/>
          <p:nvPr/>
        </p:nvSpPr>
        <p:spPr>
          <a:xfrm rot="5400000">
            <a:off x="3386668" y="-2040469"/>
            <a:ext cx="5418666" cy="10938937"/>
          </a:xfrm>
          <a:custGeom>
            <a:avLst/>
            <a:gdLst>
              <a:gd name="connsiteX0" fmla="*/ 0 w 5418666"/>
              <a:gd name="connsiteY0" fmla="*/ 8229602 h 10938937"/>
              <a:gd name="connsiteX1" fmla="*/ 0 w 5418666"/>
              <a:gd name="connsiteY1" fmla="*/ 406403 h 10938937"/>
              <a:gd name="connsiteX2" fmla="*/ 406401 w 5418666"/>
              <a:gd name="connsiteY2" fmla="*/ 0 h 10938937"/>
              <a:gd name="connsiteX3" fmla="*/ 812802 w 5418666"/>
              <a:gd name="connsiteY3" fmla="*/ 406403 h 10938937"/>
              <a:gd name="connsiteX4" fmla="*/ 812802 w 5418666"/>
              <a:gd name="connsiteY4" fmla="*/ 8229602 h 10938937"/>
              <a:gd name="connsiteX5" fmla="*/ 0 w 5418666"/>
              <a:gd name="connsiteY5" fmla="*/ 8229603 h 10938937"/>
              <a:gd name="connsiteX6" fmla="*/ 812800 w 5418666"/>
              <a:gd name="connsiteY6" fmla="*/ 8229603 h 10938937"/>
              <a:gd name="connsiteX7" fmla="*/ 812800 w 5418666"/>
              <a:gd name="connsiteY7" fmla="*/ 8229605 h 10938937"/>
              <a:gd name="connsiteX8" fmla="*/ 3115732 w 5418666"/>
              <a:gd name="connsiteY8" fmla="*/ 10532537 h 10938937"/>
              <a:gd name="connsiteX9" fmla="*/ 5406776 w 5418666"/>
              <a:gd name="connsiteY9" fmla="*/ 8465066 h 10938937"/>
              <a:gd name="connsiteX10" fmla="*/ 5410973 w 5418666"/>
              <a:gd name="connsiteY10" fmla="*/ 8381966 h 10938937"/>
              <a:gd name="connsiteX11" fmla="*/ 5410973 w 5418666"/>
              <a:gd name="connsiteY11" fmla="*/ 8381962 h 10938937"/>
              <a:gd name="connsiteX12" fmla="*/ 5418666 w 5418666"/>
              <a:gd name="connsiteY12" fmla="*/ 8229605 h 10938937"/>
              <a:gd name="connsiteX13" fmla="*/ 5418666 w 5418666"/>
              <a:gd name="connsiteY13" fmla="*/ 8229643 h 10938937"/>
              <a:gd name="connsiteX14" fmla="*/ 5404680 w 5418666"/>
              <a:gd name="connsiteY14" fmla="*/ 8506617 h 10938937"/>
              <a:gd name="connsiteX15" fmla="*/ 2709333 w 5418666"/>
              <a:gd name="connsiteY15" fmla="*/ 10938937 h 10938937"/>
              <a:gd name="connsiteX16" fmla="*/ 0 w 5418666"/>
              <a:gd name="connsiteY16" fmla="*/ 8229603 h 10938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18666" h="10938937">
                <a:moveTo>
                  <a:pt x="0" y="8229602"/>
                </a:moveTo>
                <a:lnTo>
                  <a:pt x="0" y="406403"/>
                </a:lnTo>
                <a:cubicBezTo>
                  <a:pt x="0" y="181953"/>
                  <a:pt x="181952" y="0"/>
                  <a:pt x="406401" y="0"/>
                </a:cubicBezTo>
                <a:cubicBezTo>
                  <a:pt x="630850" y="0"/>
                  <a:pt x="812802" y="181953"/>
                  <a:pt x="812802" y="406403"/>
                </a:cubicBezTo>
                <a:lnTo>
                  <a:pt x="812802" y="8229602"/>
                </a:lnTo>
                <a:close/>
                <a:moveTo>
                  <a:pt x="0" y="8229603"/>
                </a:moveTo>
                <a:lnTo>
                  <a:pt x="812800" y="8229603"/>
                </a:lnTo>
                <a:lnTo>
                  <a:pt x="812800" y="8229605"/>
                </a:lnTo>
                <a:cubicBezTo>
                  <a:pt x="812800" y="9501480"/>
                  <a:pt x="1843857" y="10532537"/>
                  <a:pt x="3115732" y="10532537"/>
                </a:cubicBezTo>
                <a:cubicBezTo>
                  <a:pt x="4308116" y="10532537"/>
                  <a:pt x="5288843" y="9626334"/>
                  <a:pt x="5406776" y="8465066"/>
                </a:cubicBezTo>
                <a:lnTo>
                  <a:pt x="5410973" y="8381966"/>
                </a:lnTo>
                <a:lnTo>
                  <a:pt x="5410973" y="8381962"/>
                </a:lnTo>
                <a:cubicBezTo>
                  <a:pt x="5416060" y="8331867"/>
                  <a:pt x="5418666" y="8281040"/>
                  <a:pt x="5418666" y="8229605"/>
                </a:cubicBezTo>
                <a:lnTo>
                  <a:pt x="5418666" y="8229643"/>
                </a:lnTo>
                <a:lnTo>
                  <a:pt x="5404680" y="8506617"/>
                </a:lnTo>
                <a:cubicBezTo>
                  <a:pt x="5265935" y="9872816"/>
                  <a:pt x="4112137" y="10938937"/>
                  <a:pt x="2709333" y="10938937"/>
                </a:cubicBezTo>
                <a:cubicBezTo>
                  <a:pt x="1213010" y="10938937"/>
                  <a:pt x="0" y="9725927"/>
                  <a:pt x="0" y="8229603"/>
                </a:cubicBezTo>
                <a:close/>
              </a:path>
            </a:pathLst>
          </a:custGeom>
          <a:gradFill flip="none" rotWithShape="1">
            <a:gsLst>
              <a:gs pos="98000">
                <a:schemeClr val="accent3">
                  <a:lumMod val="50000"/>
                </a:schemeClr>
              </a:gs>
              <a:gs pos="10000">
                <a:schemeClr val="bg1"/>
              </a:gs>
            </a:gsLst>
            <a:lin ang="8100000" scaled="0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5E844DE-ACAC-6D97-5977-C80756072B1E}"/>
              </a:ext>
            </a:extLst>
          </p:cNvPr>
          <p:cNvSpPr txBox="1">
            <a:spLocks/>
          </p:cNvSpPr>
          <p:nvPr/>
        </p:nvSpPr>
        <p:spPr>
          <a:xfrm flipH="1">
            <a:off x="2791054" y="5031739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0F50A21-9C66-68B7-5FE5-B0DBB6055550}"/>
              </a:ext>
            </a:extLst>
          </p:cNvPr>
          <p:cNvSpPr txBox="1">
            <a:spLocks/>
          </p:cNvSpPr>
          <p:nvPr/>
        </p:nvSpPr>
        <p:spPr>
          <a:xfrm flipH="1">
            <a:off x="4112838" y="4222774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54" name="Graphic 53" descr="Alarm clock outline">
            <a:extLst>
              <a:ext uri="{FF2B5EF4-FFF2-40B4-BE49-F238E27FC236}">
                <a16:creationId xmlns:a16="http://schemas.microsoft.com/office/drawing/2014/main" id="{3D8F61B1-13E3-8B70-1414-A8B73B2191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87220" y="4084058"/>
            <a:ext cx="640080" cy="640080"/>
          </a:xfrm>
          <a:prstGeom prst="rect">
            <a:avLst/>
          </a:prstGeom>
        </p:spPr>
      </p:pic>
      <p:pic>
        <p:nvPicPr>
          <p:cNvPr id="55" name="Graphic 54" descr="Bass clef outline">
            <a:extLst>
              <a:ext uri="{FF2B5EF4-FFF2-40B4-BE49-F238E27FC236}">
                <a16:creationId xmlns:a16="http://schemas.microsoft.com/office/drawing/2014/main" id="{B82BA543-35C1-8E92-F5FF-B685983331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60438" y="3258615"/>
            <a:ext cx="640080" cy="640080"/>
          </a:xfrm>
          <a:prstGeom prst="rect">
            <a:avLst/>
          </a:prstGeom>
        </p:spPr>
      </p:pic>
      <p:pic>
        <p:nvPicPr>
          <p:cNvPr id="56" name="Graphic 55" descr="Bitcoin outline">
            <a:extLst>
              <a:ext uri="{FF2B5EF4-FFF2-40B4-BE49-F238E27FC236}">
                <a16:creationId xmlns:a16="http://schemas.microsoft.com/office/drawing/2014/main" id="{050CD072-A096-4533-88B7-FAEDC07D01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48174" y="1607727"/>
            <a:ext cx="640080" cy="640080"/>
          </a:xfrm>
          <a:prstGeom prst="rect">
            <a:avLst/>
          </a:prstGeom>
        </p:spPr>
      </p:pic>
      <p:pic>
        <p:nvPicPr>
          <p:cNvPr id="57" name="Graphic 56" descr="Download from cloud outline">
            <a:extLst>
              <a:ext uri="{FF2B5EF4-FFF2-40B4-BE49-F238E27FC236}">
                <a16:creationId xmlns:a16="http://schemas.microsoft.com/office/drawing/2014/main" id="{3F8D75B9-E526-4197-C2DB-45630BCD056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47956" y="2433171"/>
            <a:ext cx="640080" cy="640080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A058C3F7-35A1-39C9-1983-25DF740A5239}"/>
              </a:ext>
            </a:extLst>
          </p:cNvPr>
          <p:cNvSpPr txBox="1">
            <a:spLocks/>
          </p:cNvSpPr>
          <p:nvPr/>
        </p:nvSpPr>
        <p:spPr>
          <a:xfrm flipH="1">
            <a:off x="5002218" y="3377704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CF33623-DFB9-0093-3B30-2E5F60F6F6C4}"/>
              </a:ext>
            </a:extLst>
          </p:cNvPr>
          <p:cNvSpPr txBox="1">
            <a:spLocks/>
          </p:cNvSpPr>
          <p:nvPr/>
        </p:nvSpPr>
        <p:spPr>
          <a:xfrm flipH="1">
            <a:off x="5891598" y="2560522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1C31041-FC54-2917-3F3D-01A1388FA4A2}"/>
              </a:ext>
            </a:extLst>
          </p:cNvPr>
          <p:cNvSpPr txBox="1">
            <a:spLocks/>
          </p:cNvSpPr>
          <p:nvPr/>
        </p:nvSpPr>
        <p:spPr>
          <a:xfrm flipH="1">
            <a:off x="6780978" y="1784790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4.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61" name="Graphic 60" descr="Fingerprint outline">
            <a:extLst>
              <a:ext uri="{FF2B5EF4-FFF2-40B4-BE49-F238E27FC236}">
                <a16:creationId xmlns:a16="http://schemas.microsoft.com/office/drawing/2014/main" id="{BB601A07-2913-8FA5-FFDF-37FF7ADD11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6665458" y="792193"/>
            <a:ext cx="640080" cy="640080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33A0D20B-D445-2A74-90B6-9346E132F456}"/>
              </a:ext>
            </a:extLst>
          </p:cNvPr>
          <p:cNvSpPr txBox="1">
            <a:spLocks/>
          </p:cNvSpPr>
          <p:nvPr/>
        </p:nvSpPr>
        <p:spPr>
          <a:xfrm flipH="1">
            <a:off x="7670358" y="96925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5.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970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grpId="0" nodeType="withEffect" p14:presetBounceEnd="60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3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4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1" grpId="0" animBg="1"/>
          <p:bldP spid="42" grpId="0" animBg="1"/>
          <p:bldP spid="43" grpId="0" animBg="1"/>
          <p:bldP spid="46" grpId="0" animBg="1"/>
          <p:bldP spid="52" grpId="0"/>
          <p:bldP spid="53" grpId="0"/>
          <p:bldP spid="58" grpId="0"/>
          <p:bldP spid="59" grpId="0"/>
          <p:bldP spid="60" grpId="0"/>
          <p:bldP spid="62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1" grpId="0" animBg="1"/>
          <p:bldP spid="42" grpId="0" animBg="1"/>
          <p:bldP spid="43" grpId="0" animBg="1"/>
          <p:bldP spid="46" grpId="0" animBg="1"/>
          <p:bldP spid="52" grpId="0"/>
          <p:bldP spid="53" grpId="0"/>
          <p:bldP spid="58" grpId="0"/>
          <p:bldP spid="59" grpId="0"/>
          <p:bldP spid="60" grpId="0"/>
          <p:bldP spid="62" grpId="0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0EADB-1911-38F0-C930-AD126C9AA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5ADC68-4556-9A14-9367-6FB7C43388D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4E5E7"/>
          </a:solidFill>
          <a:ln>
            <a:noFill/>
          </a:ln>
          <a:effectLst>
            <a:innerShdw blurRad="1054100">
              <a:srgbClr val="CB999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53485AF0-0100-AE4E-4538-A403DF805E3E}"/>
              </a:ext>
            </a:extLst>
          </p:cNvPr>
          <p:cNvSpPr/>
          <p:nvPr/>
        </p:nvSpPr>
        <p:spPr>
          <a:xfrm>
            <a:off x="2729224" y="2214942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0377DD08-AA07-2F34-B003-A9393091B77B}"/>
              </a:ext>
            </a:extLst>
          </p:cNvPr>
          <p:cNvSpPr/>
          <p:nvPr/>
        </p:nvSpPr>
        <p:spPr>
          <a:xfrm>
            <a:off x="2279284" y="1303813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C1059B3B-0DF3-9100-9791-BB58669DB5F3}"/>
              </a:ext>
            </a:extLst>
          </p:cNvPr>
          <p:cNvSpPr txBox="1">
            <a:spLocks/>
          </p:cNvSpPr>
          <p:nvPr/>
        </p:nvSpPr>
        <p:spPr>
          <a:xfrm flipH="1">
            <a:off x="3231858" y="3900384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C7AB55F5-0928-24FA-DF16-FF71DEEC18C1}"/>
              </a:ext>
            </a:extLst>
          </p:cNvPr>
          <p:cNvSpPr txBox="1">
            <a:spLocks/>
          </p:cNvSpPr>
          <p:nvPr/>
        </p:nvSpPr>
        <p:spPr>
          <a:xfrm flipH="1">
            <a:off x="5008850" y="2485548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19412A70-AF19-1D6F-9AD4-3AA12D3082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48469" y="2274123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4F783D3B-4057-F59B-8534-BD488643D6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0057" y="1351669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1841AED3-C53C-D9A6-5845-D1C4E5E4D5B0}"/>
              </a:ext>
            </a:extLst>
          </p:cNvPr>
          <p:cNvSpPr txBox="1">
            <a:spLocks/>
          </p:cNvSpPr>
          <p:nvPr/>
        </p:nvSpPr>
        <p:spPr>
          <a:xfrm flipH="1">
            <a:off x="6008352" y="158308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4437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95" grpId="0"/>
          <p:bldP spid="99" grpId="0"/>
          <p:bldP spid="105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95" grpId="0"/>
          <p:bldP spid="99" grpId="0"/>
          <p:bldP spid="105" grpId="0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830EDC-D60A-B523-0599-E92C7873C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F3B9D0D-C8D6-C21E-8B10-759159266B2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4E5E7"/>
          </a:solidFill>
          <a:ln>
            <a:noFill/>
          </a:ln>
          <a:effectLst>
            <a:innerShdw blurRad="1054100">
              <a:srgbClr val="CB999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EB210600-0543-CBDD-B5E5-75A3A955DF4A}"/>
              </a:ext>
            </a:extLst>
          </p:cNvPr>
          <p:cNvSpPr/>
          <p:nvPr/>
        </p:nvSpPr>
        <p:spPr>
          <a:xfrm>
            <a:off x="2519329" y="2705696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6B1FB469-ADD4-0540-708C-660ABE118916}"/>
              </a:ext>
            </a:extLst>
          </p:cNvPr>
          <p:cNvSpPr/>
          <p:nvPr/>
        </p:nvSpPr>
        <p:spPr>
          <a:xfrm>
            <a:off x="2069389" y="1794567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0448062B-ACFF-6B68-00FF-601C69BD761F}"/>
              </a:ext>
            </a:extLst>
          </p:cNvPr>
          <p:cNvSpPr/>
          <p:nvPr/>
        </p:nvSpPr>
        <p:spPr>
          <a:xfrm>
            <a:off x="1619448" y="883436"/>
            <a:ext cx="8950463" cy="5154444"/>
          </a:xfrm>
          <a:custGeom>
            <a:avLst/>
            <a:gdLst>
              <a:gd name="connsiteX0" fmla="*/ 2549663 w 8950463"/>
              <a:gd name="connsiteY0" fmla="*/ 0 h 5154444"/>
              <a:gd name="connsiteX1" fmla="*/ 8494898 w 8950463"/>
              <a:gd name="connsiteY1" fmla="*/ 0 h 5154444"/>
              <a:gd name="connsiteX2" fmla="*/ 8950463 w 8950463"/>
              <a:gd name="connsiteY2" fmla="*/ 455565 h 5154444"/>
              <a:gd name="connsiteX3" fmla="*/ 8494898 w 8950463"/>
              <a:gd name="connsiteY3" fmla="*/ 911130 h 5154444"/>
              <a:gd name="connsiteX4" fmla="*/ 2549663 w 8950463"/>
              <a:gd name="connsiteY4" fmla="*/ 911130 h 5154444"/>
              <a:gd name="connsiteX5" fmla="*/ 2549663 w 8950463"/>
              <a:gd name="connsiteY5" fmla="*/ 911131 h 5154444"/>
              <a:gd name="connsiteX6" fmla="*/ 2549662 w 8950463"/>
              <a:gd name="connsiteY6" fmla="*/ 911131 h 5154444"/>
              <a:gd name="connsiteX7" fmla="*/ 449941 w 8950463"/>
              <a:gd name="connsiteY7" fmla="*/ 3037099 h 5154444"/>
              <a:gd name="connsiteX8" fmla="*/ 2334978 w 8950463"/>
              <a:gd name="connsiteY8" fmla="*/ 5152091 h 5154444"/>
              <a:gd name="connsiteX9" fmla="*/ 2380974 w 8950463"/>
              <a:gd name="connsiteY9" fmla="*/ 5154443 h 5154444"/>
              <a:gd name="connsiteX10" fmla="*/ 2380977 w 8950463"/>
              <a:gd name="connsiteY10" fmla="*/ 5154444 h 5154444"/>
              <a:gd name="connsiteX11" fmla="*/ 2288974 w 8950463"/>
              <a:gd name="connsiteY11" fmla="*/ 5149740 h 5154444"/>
              <a:gd name="connsiteX12" fmla="*/ 0 w 8950463"/>
              <a:gd name="connsiteY12" fmla="*/ 2581534 h 5154444"/>
              <a:gd name="connsiteX13" fmla="*/ 2549662 w 8950463"/>
              <a:gd name="connsiteY13" fmla="*/ 1 h 5154444"/>
              <a:gd name="connsiteX14" fmla="*/ 2549663 w 8950463"/>
              <a:gd name="connsiteY14" fmla="*/ 1 h 515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950463" h="5154444">
                <a:moveTo>
                  <a:pt x="2549663" y="0"/>
                </a:moveTo>
                <a:lnTo>
                  <a:pt x="8494898" y="0"/>
                </a:lnTo>
                <a:cubicBezTo>
                  <a:pt x="8746500" y="0"/>
                  <a:pt x="8950463" y="203963"/>
                  <a:pt x="8950463" y="455565"/>
                </a:cubicBezTo>
                <a:cubicBezTo>
                  <a:pt x="8950463" y="707167"/>
                  <a:pt x="8746500" y="911130"/>
                  <a:pt x="8494898" y="911130"/>
                </a:cubicBezTo>
                <a:lnTo>
                  <a:pt x="2549663" y="911130"/>
                </a:lnTo>
                <a:lnTo>
                  <a:pt x="2549663" y="911131"/>
                </a:lnTo>
                <a:lnTo>
                  <a:pt x="2549662" y="911131"/>
                </a:lnTo>
                <a:cubicBezTo>
                  <a:pt x="1390018" y="911131"/>
                  <a:pt x="449941" y="1862960"/>
                  <a:pt x="449941" y="3037099"/>
                </a:cubicBezTo>
                <a:cubicBezTo>
                  <a:pt x="449941" y="4137855"/>
                  <a:pt x="1276180" y="5043221"/>
                  <a:pt x="2334978" y="5152091"/>
                </a:cubicBezTo>
                <a:lnTo>
                  <a:pt x="2380974" y="5154443"/>
                </a:lnTo>
                <a:lnTo>
                  <a:pt x="2380977" y="5154444"/>
                </a:lnTo>
                <a:lnTo>
                  <a:pt x="2288974" y="5149740"/>
                </a:lnTo>
                <a:cubicBezTo>
                  <a:pt x="1003291" y="5017539"/>
                  <a:pt x="0" y="3918168"/>
                  <a:pt x="0" y="2581534"/>
                </a:cubicBezTo>
                <a:cubicBezTo>
                  <a:pt x="0" y="1155793"/>
                  <a:pt x="1141522" y="1"/>
                  <a:pt x="2549662" y="1"/>
                </a:cubicBezTo>
                <a:lnTo>
                  <a:pt x="2549663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FEAA187A-761E-E853-1CB4-B4EDA0483D3D}"/>
              </a:ext>
            </a:extLst>
          </p:cNvPr>
          <p:cNvSpPr txBox="1">
            <a:spLocks/>
          </p:cNvSpPr>
          <p:nvPr/>
        </p:nvSpPr>
        <p:spPr>
          <a:xfrm flipH="1">
            <a:off x="3021963" y="4391138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2493E5F3-3E77-620E-47A6-523B261C49D0}"/>
              </a:ext>
            </a:extLst>
          </p:cNvPr>
          <p:cNvSpPr txBox="1">
            <a:spLocks/>
          </p:cNvSpPr>
          <p:nvPr/>
        </p:nvSpPr>
        <p:spPr>
          <a:xfrm flipH="1">
            <a:off x="4798955" y="2976302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2FDE57F2-9BCF-1B85-9F31-624D57C78E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8574" y="2764877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39516881-8BD7-8653-7469-3BFEC65095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0162" y="1842423"/>
            <a:ext cx="822960" cy="822960"/>
          </a:xfrm>
          <a:prstGeom prst="rect">
            <a:avLst/>
          </a:prstGeom>
        </p:spPr>
      </p:pic>
      <p:pic>
        <p:nvPicPr>
          <p:cNvPr id="104" name="Graphic 103" descr="Download from cloud outline">
            <a:extLst>
              <a:ext uri="{FF2B5EF4-FFF2-40B4-BE49-F238E27FC236}">
                <a16:creationId xmlns:a16="http://schemas.microsoft.com/office/drawing/2014/main" id="{4A3C2770-0D87-0FE7-BAB5-679D4B5B8C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1616" y="917402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983F0732-9E9F-EC36-256D-485953AF0082}"/>
              </a:ext>
            </a:extLst>
          </p:cNvPr>
          <p:cNvSpPr txBox="1">
            <a:spLocks/>
          </p:cNvSpPr>
          <p:nvPr/>
        </p:nvSpPr>
        <p:spPr>
          <a:xfrm flipH="1">
            <a:off x="5798457" y="2073840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A790BA95-1363-F18A-7F1C-9AEC7A087B54}"/>
              </a:ext>
            </a:extLst>
          </p:cNvPr>
          <p:cNvSpPr txBox="1">
            <a:spLocks/>
          </p:cNvSpPr>
          <p:nvPr/>
        </p:nvSpPr>
        <p:spPr>
          <a:xfrm flipH="1">
            <a:off x="6757167" y="1171377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197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95" grpId="0"/>
          <p:bldP spid="99" grpId="0"/>
          <p:bldP spid="105" grpId="0"/>
          <p:bldP spid="106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95" grpId="0"/>
          <p:bldP spid="99" grpId="0"/>
          <p:bldP spid="105" grpId="0"/>
          <p:bldP spid="106" grpId="0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70C4A7-BA34-0681-E678-E60A96F78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46352CB-11EF-1C1C-0CA3-C53B390FD82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4E5E7"/>
          </a:solidFill>
          <a:ln>
            <a:noFill/>
          </a:ln>
          <a:effectLst>
            <a:innerShdw blurRad="1054100">
              <a:srgbClr val="CB999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128D565E-D1F0-B66D-DE1F-7D4668A873D6}"/>
              </a:ext>
            </a:extLst>
          </p:cNvPr>
          <p:cNvSpPr/>
          <p:nvPr/>
        </p:nvSpPr>
        <p:spPr>
          <a:xfrm>
            <a:off x="2288420" y="3343005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C8451A76-A24E-25E5-1F6D-E02CDC706E57}"/>
              </a:ext>
            </a:extLst>
          </p:cNvPr>
          <p:cNvSpPr/>
          <p:nvPr/>
        </p:nvSpPr>
        <p:spPr>
          <a:xfrm>
            <a:off x="1838480" y="2431876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1FB5D9F6-926A-B0AE-1D3F-E6B8C737D7C0}"/>
              </a:ext>
            </a:extLst>
          </p:cNvPr>
          <p:cNvSpPr/>
          <p:nvPr/>
        </p:nvSpPr>
        <p:spPr>
          <a:xfrm>
            <a:off x="1388539" y="1520745"/>
            <a:ext cx="8950463" cy="5154444"/>
          </a:xfrm>
          <a:custGeom>
            <a:avLst/>
            <a:gdLst>
              <a:gd name="connsiteX0" fmla="*/ 2549663 w 8950463"/>
              <a:gd name="connsiteY0" fmla="*/ 0 h 5154444"/>
              <a:gd name="connsiteX1" fmla="*/ 8494898 w 8950463"/>
              <a:gd name="connsiteY1" fmla="*/ 0 h 5154444"/>
              <a:gd name="connsiteX2" fmla="*/ 8950463 w 8950463"/>
              <a:gd name="connsiteY2" fmla="*/ 455565 h 5154444"/>
              <a:gd name="connsiteX3" fmla="*/ 8494898 w 8950463"/>
              <a:gd name="connsiteY3" fmla="*/ 911130 h 5154444"/>
              <a:gd name="connsiteX4" fmla="*/ 2549663 w 8950463"/>
              <a:gd name="connsiteY4" fmla="*/ 911130 h 5154444"/>
              <a:gd name="connsiteX5" fmla="*/ 2549663 w 8950463"/>
              <a:gd name="connsiteY5" fmla="*/ 911131 h 5154444"/>
              <a:gd name="connsiteX6" fmla="*/ 2549662 w 8950463"/>
              <a:gd name="connsiteY6" fmla="*/ 911131 h 5154444"/>
              <a:gd name="connsiteX7" fmla="*/ 449941 w 8950463"/>
              <a:gd name="connsiteY7" fmla="*/ 3037099 h 5154444"/>
              <a:gd name="connsiteX8" fmla="*/ 2334978 w 8950463"/>
              <a:gd name="connsiteY8" fmla="*/ 5152091 h 5154444"/>
              <a:gd name="connsiteX9" fmla="*/ 2380974 w 8950463"/>
              <a:gd name="connsiteY9" fmla="*/ 5154443 h 5154444"/>
              <a:gd name="connsiteX10" fmla="*/ 2380977 w 8950463"/>
              <a:gd name="connsiteY10" fmla="*/ 5154444 h 5154444"/>
              <a:gd name="connsiteX11" fmla="*/ 2288974 w 8950463"/>
              <a:gd name="connsiteY11" fmla="*/ 5149740 h 5154444"/>
              <a:gd name="connsiteX12" fmla="*/ 0 w 8950463"/>
              <a:gd name="connsiteY12" fmla="*/ 2581534 h 5154444"/>
              <a:gd name="connsiteX13" fmla="*/ 2549662 w 8950463"/>
              <a:gd name="connsiteY13" fmla="*/ 1 h 5154444"/>
              <a:gd name="connsiteX14" fmla="*/ 2549663 w 8950463"/>
              <a:gd name="connsiteY14" fmla="*/ 1 h 515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950463" h="5154444">
                <a:moveTo>
                  <a:pt x="2549663" y="0"/>
                </a:moveTo>
                <a:lnTo>
                  <a:pt x="8494898" y="0"/>
                </a:lnTo>
                <a:cubicBezTo>
                  <a:pt x="8746500" y="0"/>
                  <a:pt x="8950463" y="203963"/>
                  <a:pt x="8950463" y="455565"/>
                </a:cubicBezTo>
                <a:cubicBezTo>
                  <a:pt x="8950463" y="707167"/>
                  <a:pt x="8746500" y="911130"/>
                  <a:pt x="8494898" y="911130"/>
                </a:cubicBezTo>
                <a:lnTo>
                  <a:pt x="2549663" y="911130"/>
                </a:lnTo>
                <a:lnTo>
                  <a:pt x="2549663" y="911131"/>
                </a:lnTo>
                <a:lnTo>
                  <a:pt x="2549662" y="911131"/>
                </a:lnTo>
                <a:cubicBezTo>
                  <a:pt x="1390018" y="911131"/>
                  <a:pt x="449941" y="1862960"/>
                  <a:pt x="449941" y="3037099"/>
                </a:cubicBezTo>
                <a:cubicBezTo>
                  <a:pt x="449941" y="4137855"/>
                  <a:pt x="1276180" y="5043221"/>
                  <a:pt x="2334978" y="5152091"/>
                </a:cubicBezTo>
                <a:lnTo>
                  <a:pt x="2380974" y="5154443"/>
                </a:lnTo>
                <a:lnTo>
                  <a:pt x="2380977" y="5154444"/>
                </a:lnTo>
                <a:lnTo>
                  <a:pt x="2288974" y="5149740"/>
                </a:lnTo>
                <a:cubicBezTo>
                  <a:pt x="1003291" y="5017539"/>
                  <a:pt x="0" y="3918168"/>
                  <a:pt x="0" y="2581534"/>
                </a:cubicBezTo>
                <a:cubicBezTo>
                  <a:pt x="0" y="1155793"/>
                  <a:pt x="1141522" y="1"/>
                  <a:pt x="2549662" y="1"/>
                </a:cubicBezTo>
                <a:lnTo>
                  <a:pt x="2549663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F057E21C-BE1E-EFA0-787D-E79EF49F5504}"/>
              </a:ext>
            </a:extLst>
          </p:cNvPr>
          <p:cNvSpPr/>
          <p:nvPr/>
        </p:nvSpPr>
        <p:spPr>
          <a:xfrm>
            <a:off x="938599" y="609617"/>
            <a:ext cx="10314803" cy="6074195"/>
          </a:xfrm>
          <a:custGeom>
            <a:avLst/>
            <a:gdLst>
              <a:gd name="connsiteX0" fmla="*/ 2999603 w 10314803"/>
              <a:gd name="connsiteY0" fmla="*/ 0 h 6074195"/>
              <a:gd name="connsiteX1" fmla="*/ 9859238 w 10314803"/>
              <a:gd name="connsiteY1" fmla="*/ 0 h 6074195"/>
              <a:gd name="connsiteX2" fmla="*/ 10314803 w 10314803"/>
              <a:gd name="connsiteY2" fmla="*/ 455565 h 6074195"/>
              <a:gd name="connsiteX3" fmla="*/ 9859238 w 10314803"/>
              <a:gd name="connsiteY3" fmla="*/ 911130 h 6074195"/>
              <a:gd name="connsiteX4" fmla="*/ 2999603 w 10314803"/>
              <a:gd name="connsiteY4" fmla="*/ 911130 h 6074195"/>
              <a:gd name="connsiteX5" fmla="*/ 2999603 w 10314803"/>
              <a:gd name="connsiteY5" fmla="*/ 911130 h 6074195"/>
              <a:gd name="connsiteX6" fmla="*/ 2999602 w 10314803"/>
              <a:gd name="connsiteY6" fmla="*/ 911130 h 6074195"/>
              <a:gd name="connsiteX7" fmla="*/ 449941 w 10314803"/>
              <a:gd name="connsiteY7" fmla="*/ 3492663 h 6074195"/>
              <a:gd name="connsiteX8" fmla="*/ 2738914 w 10314803"/>
              <a:gd name="connsiteY8" fmla="*/ 6060868 h 6074195"/>
              <a:gd name="connsiteX9" fmla="*/ 2830916 w 10314803"/>
              <a:gd name="connsiteY9" fmla="*/ 6065573 h 6074195"/>
              <a:gd name="connsiteX10" fmla="*/ 2830922 w 10314803"/>
              <a:gd name="connsiteY10" fmla="*/ 6065573 h 6074195"/>
              <a:gd name="connsiteX11" fmla="*/ 2999580 w 10314803"/>
              <a:gd name="connsiteY11" fmla="*/ 6074195 h 6074195"/>
              <a:gd name="connsiteX12" fmla="*/ 2999538 w 10314803"/>
              <a:gd name="connsiteY12" fmla="*/ 6074195 h 6074195"/>
              <a:gd name="connsiteX13" fmla="*/ 2692911 w 10314803"/>
              <a:gd name="connsiteY13" fmla="*/ 6058518 h 6074195"/>
              <a:gd name="connsiteX14" fmla="*/ 0 w 10314803"/>
              <a:gd name="connsiteY14" fmla="*/ 3037099 h 6074195"/>
              <a:gd name="connsiteX15" fmla="*/ 2999603 w 10314803"/>
              <a:gd name="connsiteY15" fmla="*/ 0 h 6074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0314803" h="6074195">
                <a:moveTo>
                  <a:pt x="2999603" y="0"/>
                </a:moveTo>
                <a:lnTo>
                  <a:pt x="9859238" y="0"/>
                </a:lnTo>
                <a:cubicBezTo>
                  <a:pt x="10110840" y="0"/>
                  <a:pt x="10314803" y="203963"/>
                  <a:pt x="10314803" y="455565"/>
                </a:cubicBezTo>
                <a:cubicBezTo>
                  <a:pt x="10314803" y="707167"/>
                  <a:pt x="10110840" y="911130"/>
                  <a:pt x="9859238" y="911130"/>
                </a:cubicBezTo>
                <a:lnTo>
                  <a:pt x="2999603" y="911130"/>
                </a:lnTo>
                <a:lnTo>
                  <a:pt x="2999603" y="911130"/>
                </a:lnTo>
                <a:lnTo>
                  <a:pt x="2999602" y="911130"/>
                </a:lnTo>
                <a:cubicBezTo>
                  <a:pt x="1591463" y="911130"/>
                  <a:pt x="449941" y="2066921"/>
                  <a:pt x="449941" y="3492663"/>
                </a:cubicBezTo>
                <a:cubicBezTo>
                  <a:pt x="449941" y="4829296"/>
                  <a:pt x="1453231" y="5928668"/>
                  <a:pt x="2738914" y="6060868"/>
                </a:cubicBezTo>
                <a:lnTo>
                  <a:pt x="2830916" y="6065573"/>
                </a:lnTo>
                <a:lnTo>
                  <a:pt x="2830922" y="6065573"/>
                </a:lnTo>
                <a:lnTo>
                  <a:pt x="2999580" y="6074195"/>
                </a:lnTo>
                <a:lnTo>
                  <a:pt x="2999538" y="6074195"/>
                </a:lnTo>
                <a:lnTo>
                  <a:pt x="2692911" y="6058518"/>
                </a:lnTo>
                <a:cubicBezTo>
                  <a:pt x="1180343" y="5902989"/>
                  <a:pt x="0" y="4609609"/>
                  <a:pt x="0" y="3037099"/>
                </a:cubicBezTo>
                <a:cubicBezTo>
                  <a:pt x="0" y="1359756"/>
                  <a:pt x="1342968" y="0"/>
                  <a:pt x="299960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71CBBC79-37E4-9D9F-3679-D4D38E8399EB}"/>
              </a:ext>
            </a:extLst>
          </p:cNvPr>
          <p:cNvSpPr txBox="1">
            <a:spLocks/>
          </p:cNvSpPr>
          <p:nvPr/>
        </p:nvSpPr>
        <p:spPr>
          <a:xfrm flipH="1">
            <a:off x="2791054" y="5028447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BE53264F-5A80-AFD3-F539-46A770766377}"/>
              </a:ext>
            </a:extLst>
          </p:cNvPr>
          <p:cNvSpPr txBox="1">
            <a:spLocks/>
          </p:cNvSpPr>
          <p:nvPr/>
        </p:nvSpPr>
        <p:spPr>
          <a:xfrm flipH="1">
            <a:off x="4568046" y="3613611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3081180F-6A24-7BA5-E9C6-151A838B2F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7665" y="3402186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B4BBEE78-2E9F-F350-D3EA-0439AD7EB6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69253" y="2479732"/>
            <a:ext cx="822960" cy="822960"/>
          </a:xfrm>
          <a:prstGeom prst="rect">
            <a:avLst/>
          </a:prstGeom>
        </p:spPr>
      </p:pic>
      <p:pic>
        <p:nvPicPr>
          <p:cNvPr id="103" name="Graphic 102" descr="Bitcoin outline">
            <a:extLst>
              <a:ext uri="{FF2B5EF4-FFF2-40B4-BE49-F238E27FC236}">
                <a16:creationId xmlns:a16="http://schemas.microsoft.com/office/drawing/2014/main" id="{321B082B-BB0A-B889-F018-477713AB90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03910" y="662603"/>
            <a:ext cx="822960" cy="822960"/>
          </a:xfrm>
          <a:prstGeom prst="rect">
            <a:avLst/>
          </a:prstGeom>
        </p:spPr>
      </p:pic>
      <p:pic>
        <p:nvPicPr>
          <p:cNvPr id="104" name="Graphic 103" descr="Download from cloud outline">
            <a:extLst>
              <a:ext uri="{FF2B5EF4-FFF2-40B4-BE49-F238E27FC236}">
                <a16:creationId xmlns:a16="http://schemas.microsoft.com/office/drawing/2014/main" id="{2DFB50B0-0EC0-1CB4-4E23-6D10A5A90B1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20707" y="1554711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AF42F802-2154-8F6C-FE95-0BDEA1C27437}"/>
              </a:ext>
            </a:extLst>
          </p:cNvPr>
          <p:cNvSpPr txBox="1">
            <a:spLocks/>
          </p:cNvSpPr>
          <p:nvPr/>
        </p:nvSpPr>
        <p:spPr>
          <a:xfrm flipH="1">
            <a:off x="5567548" y="2711149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84D7B11F-8BD0-1C3A-5439-449963A2FC78}"/>
              </a:ext>
            </a:extLst>
          </p:cNvPr>
          <p:cNvSpPr txBox="1">
            <a:spLocks/>
          </p:cNvSpPr>
          <p:nvPr/>
        </p:nvSpPr>
        <p:spPr>
          <a:xfrm flipH="1">
            <a:off x="6526258" y="180868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90F74786-5277-627B-0706-74B88AC2E1D7}"/>
              </a:ext>
            </a:extLst>
          </p:cNvPr>
          <p:cNvSpPr txBox="1">
            <a:spLocks/>
          </p:cNvSpPr>
          <p:nvPr/>
        </p:nvSpPr>
        <p:spPr>
          <a:xfrm flipH="1">
            <a:off x="7440658" y="906223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4.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309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86" grpId="0" animBg="1"/>
          <p:bldP spid="95" grpId="0"/>
          <p:bldP spid="99" grpId="0"/>
          <p:bldP spid="105" grpId="0"/>
          <p:bldP spid="106" grpId="0"/>
          <p:bldP spid="107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86" grpId="0" animBg="1"/>
          <p:bldP spid="95" grpId="0"/>
          <p:bldP spid="99" grpId="0"/>
          <p:bldP spid="105" grpId="0"/>
          <p:bldP spid="106" grpId="0"/>
          <p:bldP spid="107" grpId="0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70BEAC-FC19-26EE-ECB6-F9737F2FC7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21ADF8-E5DC-0D83-843B-1C20B2B5F01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4E5E7"/>
          </a:solidFill>
          <a:ln>
            <a:noFill/>
          </a:ln>
          <a:effectLst>
            <a:innerShdw blurRad="1054100">
              <a:srgbClr val="CB999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0B97B9E4-6443-17AA-CB27-9AD3738E84EA}"/>
              </a:ext>
            </a:extLst>
          </p:cNvPr>
          <p:cNvSpPr/>
          <p:nvPr/>
        </p:nvSpPr>
        <p:spPr>
          <a:xfrm>
            <a:off x="2252132" y="3970865"/>
            <a:ext cx="5655734" cy="2167467"/>
          </a:xfrm>
          <a:custGeom>
            <a:avLst/>
            <a:gdLst>
              <a:gd name="connsiteX0" fmla="*/ 1083734 w 5655734"/>
              <a:gd name="connsiteY0" fmla="*/ 0 h 2167467"/>
              <a:gd name="connsiteX1" fmla="*/ 5249333 w 5655734"/>
              <a:gd name="connsiteY1" fmla="*/ 0 h 2167467"/>
              <a:gd name="connsiteX2" fmla="*/ 5655734 w 5655734"/>
              <a:gd name="connsiteY2" fmla="*/ 406401 h 2167467"/>
              <a:gd name="connsiteX3" fmla="*/ 5249333 w 5655734"/>
              <a:gd name="connsiteY3" fmla="*/ 812802 h 2167467"/>
              <a:gd name="connsiteX4" fmla="*/ 1083734 w 5655734"/>
              <a:gd name="connsiteY4" fmla="*/ 812802 h 2167467"/>
              <a:gd name="connsiteX5" fmla="*/ 1083734 w 5655734"/>
              <a:gd name="connsiteY5" fmla="*/ 812801 h 2167467"/>
              <a:gd name="connsiteX6" fmla="*/ 1083733 w 5655734"/>
              <a:gd name="connsiteY6" fmla="*/ 812801 h 2167467"/>
              <a:gd name="connsiteX7" fmla="*/ 406400 w 5655734"/>
              <a:gd name="connsiteY7" fmla="*/ 1490134 h 2167467"/>
              <a:gd name="connsiteX8" fmla="*/ 1083733 w 5655734"/>
              <a:gd name="connsiteY8" fmla="*/ 2167467 h 2167467"/>
              <a:gd name="connsiteX9" fmla="*/ 972924 w 5655734"/>
              <a:gd name="connsiteY9" fmla="*/ 2161872 h 2167467"/>
              <a:gd name="connsiteX10" fmla="*/ 865323 w 5655734"/>
              <a:gd name="connsiteY10" fmla="*/ 2145449 h 2167467"/>
              <a:gd name="connsiteX11" fmla="*/ 0 w 5655734"/>
              <a:gd name="connsiteY11" fmla="*/ 1083734 h 2167467"/>
              <a:gd name="connsiteX12" fmla="*/ 1083733 w 5655734"/>
              <a:gd name="connsiteY12" fmla="*/ 1 h 2167467"/>
              <a:gd name="connsiteX13" fmla="*/ 1083734 w 5655734"/>
              <a:gd name="connsiteY13" fmla="*/ 1 h 2167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655734" h="2167467">
                <a:moveTo>
                  <a:pt x="1083734" y="0"/>
                </a:moveTo>
                <a:lnTo>
                  <a:pt x="5249333" y="0"/>
                </a:lnTo>
                <a:cubicBezTo>
                  <a:pt x="5473782" y="0"/>
                  <a:pt x="5655734" y="181952"/>
                  <a:pt x="5655734" y="406401"/>
                </a:cubicBezTo>
                <a:cubicBezTo>
                  <a:pt x="5655734" y="630850"/>
                  <a:pt x="5473782" y="812802"/>
                  <a:pt x="5249333" y="812802"/>
                </a:cubicBezTo>
                <a:lnTo>
                  <a:pt x="1083734" y="812802"/>
                </a:lnTo>
                <a:lnTo>
                  <a:pt x="1083734" y="812801"/>
                </a:lnTo>
                <a:lnTo>
                  <a:pt x="1083733" y="812801"/>
                </a:lnTo>
                <a:cubicBezTo>
                  <a:pt x="709652" y="812801"/>
                  <a:pt x="406400" y="1116053"/>
                  <a:pt x="406400" y="1490134"/>
                </a:cubicBezTo>
                <a:cubicBezTo>
                  <a:pt x="406400" y="1864215"/>
                  <a:pt x="709652" y="2167467"/>
                  <a:pt x="1083733" y="2167467"/>
                </a:cubicBezTo>
                <a:lnTo>
                  <a:pt x="972924" y="2161872"/>
                </a:lnTo>
                <a:lnTo>
                  <a:pt x="865323" y="2145449"/>
                </a:lnTo>
                <a:cubicBezTo>
                  <a:pt x="371485" y="2044396"/>
                  <a:pt x="0" y="1607447"/>
                  <a:pt x="0" y="1083734"/>
                </a:cubicBezTo>
                <a:cubicBezTo>
                  <a:pt x="0" y="485205"/>
                  <a:pt x="485204" y="1"/>
                  <a:pt x="1083733" y="1"/>
                </a:cubicBezTo>
                <a:lnTo>
                  <a:pt x="10837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latin typeface="Objective" pitchFamily="50" charset="0"/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20515625-3FA1-6A71-71A1-D4918B8A9311}"/>
              </a:ext>
            </a:extLst>
          </p:cNvPr>
          <p:cNvSpPr/>
          <p:nvPr/>
        </p:nvSpPr>
        <p:spPr>
          <a:xfrm rot="5400000">
            <a:off x="3846663" y="1157134"/>
            <a:ext cx="2974672" cy="6976534"/>
          </a:xfrm>
          <a:custGeom>
            <a:avLst/>
            <a:gdLst>
              <a:gd name="connsiteX0" fmla="*/ 0 w 2974672"/>
              <a:gd name="connsiteY0" fmla="*/ 5486400 h 6976534"/>
              <a:gd name="connsiteX1" fmla="*/ 0 w 2974672"/>
              <a:gd name="connsiteY1" fmla="*/ 406401 h 6976534"/>
              <a:gd name="connsiteX2" fmla="*/ 406401 w 2974672"/>
              <a:gd name="connsiteY2" fmla="*/ 0 h 6976534"/>
              <a:gd name="connsiteX3" fmla="*/ 812802 w 2974672"/>
              <a:gd name="connsiteY3" fmla="*/ 406401 h 6976534"/>
              <a:gd name="connsiteX4" fmla="*/ 812802 w 2974672"/>
              <a:gd name="connsiteY4" fmla="*/ 5486400 h 6976534"/>
              <a:gd name="connsiteX5" fmla="*/ 812801 w 2974672"/>
              <a:gd name="connsiteY5" fmla="*/ 5486400 h 6976534"/>
              <a:gd name="connsiteX6" fmla="*/ 812801 w 2974672"/>
              <a:gd name="connsiteY6" fmla="*/ 5486401 h 6976534"/>
              <a:gd name="connsiteX7" fmla="*/ 1896534 w 2974672"/>
              <a:gd name="connsiteY7" fmla="*/ 6570134 h 6976534"/>
              <a:gd name="connsiteX8" fmla="*/ 2958249 w 2974672"/>
              <a:gd name="connsiteY8" fmla="*/ 5704811 h 6976534"/>
              <a:gd name="connsiteX9" fmla="*/ 2974672 w 2974672"/>
              <a:gd name="connsiteY9" fmla="*/ 5597210 h 6976534"/>
              <a:gd name="connsiteX10" fmla="*/ 2972573 w 2974672"/>
              <a:gd name="connsiteY10" fmla="*/ 5638765 h 6976534"/>
              <a:gd name="connsiteX11" fmla="*/ 2949993 w 2974672"/>
              <a:gd name="connsiteY11" fmla="*/ 5786715 h 6976534"/>
              <a:gd name="connsiteX12" fmla="*/ 1490134 w 2974672"/>
              <a:gd name="connsiteY12" fmla="*/ 6976534 h 6976534"/>
              <a:gd name="connsiteX13" fmla="*/ 1 w 2974672"/>
              <a:gd name="connsiteY13" fmla="*/ 5486401 h 6976534"/>
              <a:gd name="connsiteX14" fmla="*/ 1 w 2974672"/>
              <a:gd name="connsiteY14" fmla="*/ 5486400 h 697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974672" h="6976534">
                <a:moveTo>
                  <a:pt x="0" y="54864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5486400"/>
                </a:lnTo>
                <a:lnTo>
                  <a:pt x="812801" y="5486400"/>
                </a:lnTo>
                <a:lnTo>
                  <a:pt x="812801" y="5486401"/>
                </a:lnTo>
                <a:cubicBezTo>
                  <a:pt x="812801" y="6084930"/>
                  <a:pt x="1298005" y="6570134"/>
                  <a:pt x="1896534" y="6570134"/>
                </a:cubicBezTo>
                <a:cubicBezTo>
                  <a:pt x="2420247" y="6570134"/>
                  <a:pt x="2857196" y="6198649"/>
                  <a:pt x="2958249" y="5704811"/>
                </a:cubicBezTo>
                <a:lnTo>
                  <a:pt x="2974672" y="5597210"/>
                </a:lnTo>
                <a:lnTo>
                  <a:pt x="2972573" y="5638765"/>
                </a:lnTo>
                <a:lnTo>
                  <a:pt x="2949993" y="5786715"/>
                </a:lnTo>
                <a:cubicBezTo>
                  <a:pt x="2811044" y="6465743"/>
                  <a:pt x="2210240" y="6976534"/>
                  <a:pt x="1490134" y="6976534"/>
                </a:cubicBezTo>
                <a:cubicBezTo>
                  <a:pt x="667156" y="6976534"/>
                  <a:pt x="1" y="6309379"/>
                  <a:pt x="1" y="5486401"/>
                </a:cubicBezTo>
                <a:lnTo>
                  <a:pt x="1" y="54864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95336403-FD19-4E10-1495-0BC0AF3AA6FE}"/>
              </a:ext>
            </a:extLst>
          </p:cNvPr>
          <p:cNvSpPr/>
          <p:nvPr/>
        </p:nvSpPr>
        <p:spPr>
          <a:xfrm rot="5400000">
            <a:off x="3695313" y="89284"/>
            <a:ext cx="3785373" cy="8297334"/>
          </a:xfrm>
          <a:custGeom>
            <a:avLst/>
            <a:gdLst>
              <a:gd name="connsiteX0" fmla="*/ 0 w 3785373"/>
              <a:gd name="connsiteY0" fmla="*/ 6400800 h 8297334"/>
              <a:gd name="connsiteX1" fmla="*/ 0 w 3785373"/>
              <a:gd name="connsiteY1" fmla="*/ 406401 h 8297334"/>
              <a:gd name="connsiteX2" fmla="*/ 406401 w 3785373"/>
              <a:gd name="connsiteY2" fmla="*/ 0 h 8297334"/>
              <a:gd name="connsiteX3" fmla="*/ 812802 w 3785373"/>
              <a:gd name="connsiteY3" fmla="*/ 406401 h 8297334"/>
              <a:gd name="connsiteX4" fmla="*/ 812802 w 3785373"/>
              <a:gd name="connsiteY4" fmla="*/ 6400800 h 8297334"/>
              <a:gd name="connsiteX5" fmla="*/ 812801 w 3785373"/>
              <a:gd name="connsiteY5" fmla="*/ 6400800 h 8297334"/>
              <a:gd name="connsiteX6" fmla="*/ 812801 w 3785373"/>
              <a:gd name="connsiteY6" fmla="*/ 6400801 h 8297334"/>
              <a:gd name="connsiteX7" fmla="*/ 2302934 w 3785373"/>
              <a:gd name="connsiteY7" fmla="*/ 7890934 h 8297334"/>
              <a:gd name="connsiteX8" fmla="*/ 3762793 w 3785373"/>
              <a:gd name="connsiteY8" fmla="*/ 6701115 h 8297334"/>
              <a:gd name="connsiteX9" fmla="*/ 3785373 w 3785373"/>
              <a:gd name="connsiteY9" fmla="*/ 6553165 h 8297334"/>
              <a:gd name="connsiteX10" fmla="*/ 3783275 w 3785373"/>
              <a:gd name="connsiteY10" fmla="*/ 6594710 h 8297334"/>
              <a:gd name="connsiteX11" fmla="*/ 1896534 w 3785373"/>
              <a:gd name="connsiteY11" fmla="*/ 8297334 h 8297334"/>
              <a:gd name="connsiteX12" fmla="*/ 1 w 3785373"/>
              <a:gd name="connsiteY12" fmla="*/ 6400801 h 8297334"/>
              <a:gd name="connsiteX13" fmla="*/ 1 w 3785373"/>
              <a:gd name="connsiteY13" fmla="*/ 6400800 h 8297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785373" h="8297334">
                <a:moveTo>
                  <a:pt x="0" y="64008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6400800"/>
                </a:lnTo>
                <a:lnTo>
                  <a:pt x="812801" y="6400800"/>
                </a:lnTo>
                <a:lnTo>
                  <a:pt x="812801" y="6400801"/>
                </a:lnTo>
                <a:cubicBezTo>
                  <a:pt x="812801" y="7223779"/>
                  <a:pt x="1479956" y="7890934"/>
                  <a:pt x="2302934" y="7890934"/>
                </a:cubicBezTo>
                <a:cubicBezTo>
                  <a:pt x="3023040" y="7890934"/>
                  <a:pt x="3623844" y="7380143"/>
                  <a:pt x="3762793" y="6701115"/>
                </a:cubicBezTo>
                <a:lnTo>
                  <a:pt x="3785373" y="6553165"/>
                </a:lnTo>
                <a:lnTo>
                  <a:pt x="3783275" y="6594710"/>
                </a:lnTo>
                <a:cubicBezTo>
                  <a:pt x="3686154" y="7551048"/>
                  <a:pt x="2878496" y="8297334"/>
                  <a:pt x="1896534" y="8297334"/>
                </a:cubicBezTo>
                <a:cubicBezTo>
                  <a:pt x="849108" y="8297334"/>
                  <a:pt x="1" y="7448227"/>
                  <a:pt x="1" y="6400801"/>
                </a:cubicBezTo>
                <a:lnTo>
                  <a:pt x="1" y="64008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3E374A25-46B8-60B2-18F3-B43053BC8001}"/>
              </a:ext>
            </a:extLst>
          </p:cNvPr>
          <p:cNvSpPr/>
          <p:nvPr/>
        </p:nvSpPr>
        <p:spPr>
          <a:xfrm rot="5400000">
            <a:off x="3542912" y="-977515"/>
            <a:ext cx="4598174" cy="9618134"/>
          </a:xfrm>
          <a:custGeom>
            <a:avLst/>
            <a:gdLst>
              <a:gd name="connsiteX0" fmla="*/ 0 w 4598174"/>
              <a:gd name="connsiteY0" fmla="*/ 7315200 h 9618134"/>
              <a:gd name="connsiteX1" fmla="*/ 0 w 4598174"/>
              <a:gd name="connsiteY1" fmla="*/ 406401 h 9618134"/>
              <a:gd name="connsiteX2" fmla="*/ 406401 w 4598174"/>
              <a:gd name="connsiteY2" fmla="*/ 0 h 9618134"/>
              <a:gd name="connsiteX3" fmla="*/ 812802 w 4598174"/>
              <a:gd name="connsiteY3" fmla="*/ 406401 h 9618134"/>
              <a:gd name="connsiteX4" fmla="*/ 812802 w 4598174"/>
              <a:gd name="connsiteY4" fmla="*/ 7315200 h 9618134"/>
              <a:gd name="connsiteX5" fmla="*/ 812801 w 4598174"/>
              <a:gd name="connsiteY5" fmla="*/ 7315200 h 9618134"/>
              <a:gd name="connsiteX6" fmla="*/ 812801 w 4598174"/>
              <a:gd name="connsiteY6" fmla="*/ 7315201 h 9618134"/>
              <a:gd name="connsiteX7" fmla="*/ 2709334 w 4598174"/>
              <a:gd name="connsiteY7" fmla="*/ 9211734 h 9618134"/>
              <a:gd name="connsiteX8" fmla="*/ 4596075 w 4598174"/>
              <a:gd name="connsiteY8" fmla="*/ 7509110 h 9618134"/>
              <a:gd name="connsiteX9" fmla="*/ 4598173 w 4598174"/>
              <a:gd name="connsiteY9" fmla="*/ 7467565 h 9618134"/>
              <a:gd name="connsiteX10" fmla="*/ 4598174 w 4598174"/>
              <a:gd name="connsiteY10" fmla="*/ 7467563 h 9618134"/>
              <a:gd name="connsiteX11" fmla="*/ 4593977 w 4598174"/>
              <a:gd name="connsiteY11" fmla="*/ 7550663 h 9618134"/>
              <a:gd name="connsiteX12" fmla="*/ 2302934 w 4598174"/>
              <a:gd name="connsiteY12" fmla="*/ 9618134 h 9618134"/>
              <a:gd name="connsiteX13" fmla="*/ 1 w 4598174"/>
              <a:gd name="connsiteY13" fmla="*/ 7315201 h 9618134"/>
              <a:gd name="connsiteX14" fmla="*/ 1 w 4598174"/>
              <a:gd name="connsiteY14" fmla="*/ 7315200 h 9618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598174" h="9618134">
                <a:moveTo>
                  <a:pt x="0" y="73152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7315200"/>
                </a:lnTo>
                <a:lnTo>
                  <a:pt x="812801" y="7315200"/>
                </a:lnTo>
                <a:lnTo>
                  <a:pt x="812801" y="7315201"/>
                </a:lnTo>
                <a:cubicBezTo>
                  <a:pt x="812801" y="8362627"/>
                  <a:pt x="1661908" y="9211734"/>
                  <a:pt x="2709334" y="9211734"/>
                </a:cubicBezTo>
                <a:cubicBezTo>
                  <a:pt x="3691296" y="9211734"/>
                  <a:pt x="4498954" y="8465448"/>
                  <a:pt x="4596075" y="7509110"/>
                </a:cubicBezTo>
                <a:lnTo>
                  <a:pt x="4598173" y="7467565"/>
                </a:lnTo>
                <a:lnTo>
                  <a:pt x="4598174" y="7467563"/>
                </a:lnTo>
                <a:lnTo>
                  <a:pt x="4593977" y="7550663"/>
                </a:lnTo>
                <a:cubicBezTo>
                  <a:pt x="4476044" y="8711930"/>
                  <a:pt x="3495317" y="9618134"/>
                  <a:pt x="2302934" y="9618134"/>
                </a:cubicBezTo>
                <a:cubicBezTo>
                  <a:pt x="1031059" y="9618134"/>
                  <a:pt x="1" y="8587076"/>
                  <a:pt x="1" y="7315201"/>
                </a:cubicBezTo>
                <a:lnTo>
                  <a:pt x="1" y="73152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8A45350A-452B-7FC5-C825-4C5284538582}"/>
              </a:ext>
            </a:extLst>
          </p:cNvPr>
          <p:cNvSpPr/>
          <p:nvPr/>
        </p:nvSpPr>
        <p:spPr>
          <a:xfrm rot="5400000">
            <a:off x="3386668" y="-2040469"/>
            <a:ext cx="5418666" cy="10938937"/>
          </a:xfrm>
          <a:custGeom>
            <a:avLst/>
            <a:gdLst>
              <a:gd name="connsiteX0" fmla="*/ 0 w 5418666"/>
              <a:gd name="connsiteY0" fmla="*/ 8229602 h 10938937"/>
              <a:gd name="connsiteX1" fmla="*/ 0 w 5418666"/>
              <a:gd name="connsiteY1" fmla="*/ 406403 h 10938937"/>
              <a:gd name="connsiteX2" fmla="*/ 406401 w 5418666"/>
              <a:gd name="connsiteY2" fmla="*/ 0 h 10938937"/>
              <a:gd name="connsiteX3" fmla="*/ 812802 w 5418666"/>
              <a:gd name="connsiteY3" fmla="*/ 406403 h 10938937"/>
              <a:gd name="connsiteX4" fmla="*/ 812802 w 5418666"/>
              <a:gd name="connsiteY4" fmla="*/ 8229602 h 10938937"/>
              <a:gd name="connsiteX5" fmla="*/ 0 w 5418666"/>
              <a:gd name="connsiteY5" fmla="*/ 8229603 h 10938937"/>
              <a:gd name="connsiteX6" fmla="*/ 812800 w 5418666"/>
              <a:gd name="connsiteY6" fmla="*/ 8229603 h 10938937"/>
              <a:gd name="connsiteX7" fmla="*/ 812800 w 5418666"/>
              <a:gd name="connsiteY7" fmla="*/ 8229605 h 10938937"/>
              <a:gd name="connsiteX8" fmla="*/ 3115732 w 5418666"/>
              <a:gd name="connsiteY8" fmla="*/ 10532537 h 10938937"/>
              <a:gd name="connsiteX9" fmla="*/ 5406776 w 5418666"/>
              <a:gd name="connsiteY9" fmla="*/ 8465066 h 10938937"/>
              <a:gd name="connsiteX10" fmla="*/ 5410973 w 5418666"/>
              <a:gd name="connsiteY10" fmla="*/ 8381966 h 10938937"/>
              <a:gd name="connsiteX11" fmla="*/ 5410973 w 5418666"/>
              <a:gd name="connsiteY11" fmla="*/ 8381962 h 10938937"/>
              <a:gd name="connsiteX12" fmla="*/ 5418666 w 5418666"/>
              <a:gd name="connsiteY12" fmla="*/ 8229605 h 10938937"/>
              <a:gd name="connsiteX13" fmla="*/ 5418666 w 5418666"/>
              <a:gd name="connsiteY13" fmla="*/ 8229643 h 10938937"/>
              <a:gd name="connsiteX14" fmla="*/ 5404680 w 5418666"/>
              <a:gd name="connsiteY14" fmla="*/ 8506617 h 10938937"/>
              <a:gd name="connsiteX15" fmla="*/ 2709333 w 5418666"/>
              <a:gd name="connsiteY15" fmla="*/ 10938937 h 10938937"/>
              <a:gd name="connsiteX16" fmla="*/ 0 w 5418666"/>
              <a:gd name="connsiteY16" fmla="*/ 8229603 h 10938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18666" h="10938937">
                <a:moveTo>
                  <a:pt x="0" y="8229602"/>
                </a:moveTo>
                <a:lnTo>
                  <a:pt x="0" y="406403"/>
                </a:lnTo>
                <a:cubicBezTo>
                  <a:pt x="0" y="181953"/>
                  <a:pt x="181952" y="0"/>
                  <a:pt x="406401" y="0"/>
                </a:cubicBezTo>
                <a:cubicBezTo>
                  <a:pt x="630850" y="0"/>
                  <a:pt x="812802" y="181953"/>
                  <a:pt x="812802" y="406403"/>
                </a:cubicBezTo>
                <a:lnTo>
                  <a:pt x="812802" y="8229602"/>
                </a:lnTo>
                <a:close/>
                <a:moveTo>
                  <a:pt x="0" y="8229603"/>
                </a:moveTo>
                <a:lnTo>
                  <a:pt x="812800" y="8229603"/>
                </a:lnTo>
                <a:lnTo>
                  <a:pt x="812800" y="8229605"/>
                </a:lnTo>
                <a:cubicBezTo>
                  <a:pt x="812800" y="9501480"/>
                  <a:pt x="1843857" y="10532537"/>
                  <a:pt x="3115732" y="10532537"/>
                </a:cubicBezTo>
                <a:cubicBezTo>
                  <a:pt x="4308116" y="10532537"/>
                  <a:pt x="5288843" y="9626334"/>
                  <a:pt x="5406776" y="8465066"/>
                </a:cubicBezTo>
                <a:lnTo>
                  <a:pt x="5410973" y="8381966"/>
                </a:lnTo>
                <a:lnTo>
                  <a:pt x="5410973" y="8381962"/>
                </a:lnTo>
                <a:cubicBezTo>
                  <a:pt x="5416060" y="8331867"/>
                  <a:pt x="5418666" y="8281040"/>
                  <a:pt x="5418666" y="8229605"/>
                </a:cubicBezTo>
                <a:lnTo>
                  <a:pt x="5418666" y="8229643"/>
                </a:lnTo>
                <a:lnTo>
                  <a:pt x="5404680" y="8506617"/>
                </a:lnTo>
                <a:cubicBezTo>
                  <a:pt x="5265935" y="9872816"/>
                  <a:pt x="4112137" y="10938937"/>
                  <a:pt x="2709333" y="10938937"/>
                </a:cubicBezTo>
                <a:cubicBezTo>
                  <a:pt x="1213010" y="10938937"/>
                  <a:pt x="0" y="9725927"/>
                  <a:pt x="0" y="822960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0D88B6E-C793-02F5-5B47-2BE80F643479}"/>
              </a:ext>
            </a:extLst>
          </p:cNvPr>
          <p:cNvSpPr txBox="1">
            <a:spLocks/>
          </p:cNvSpPr>
          <p:nvPr/>
        </p:nvSpPr>
        <p:spPr>
          <a:xfrm flipH="1">
            <a:off x="2791054" y="5031739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FF69089-9520-3784-4EC2-70CB6CDEC17E}"/>
              </a:ext>
            </a:extLst>
          </p:cNvPr>
          <p:cNvSpPr txBox="1">
            <a:spLocks/>
          </p:cNvSpPr>
          <p:nvPr/>
        </p:nvSpPr>
        <p:spPr>
          <a:xfrm flipH="1">
            <a:off x="4112838" y="4222774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54" name="Graphic 53" descr="Alarm clock outline">
            <a:extLst>
              <a:ext uri="{FF2B5EF4-FFF2-40B4-BE49-F238E27FC236}">
                <a16:creationId xmlns:a16="http://schemas.microsoft.com/office/drawing/2014/main" id="{1BEF4E06-4700-4B6E-9C63-1F053A9E3D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87220" y="4084058"/>
            <a:ext cx="640080" cy="640080"/>
          </a:xfrm>
          <a:prstGeom prst="rect">
            <a:avLst/>
          </a:prstGeom>
        </p:spPr>
      </p:pic>
      <p:pic>
        <p:nvPicPr>
          <p:cNvPr id="55" name="Graphic 54" descr="Bass clef outline">
            <a:extLst>
              <a:ext uri="{FF2B5EF4-FFF2-40B4-BE49-F238E27FC236}">
                <a16:creationId xmlns:a16="http://schemas.microsoft.com/office/drawing/2014/main" id="{5B4780A7-BB4F-5AE3-2333-F24647F4D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60438" y="3258615"/>
            <a:ext cx="640080" cy="640080"/>
          </a:xfrm>
          <a:prstGeom prst="rect">
            <a:avLst/>
          </a:prstGeom>
        </p:spPr>
      </p:pic>
      <p:pic>
        <p:nvPicPr>
          <p:cNvPr id="56" name="Graphic 55" descr="Bitcoin outline">
            <a:extLst>
              <a:ext uri="{FF2B5EF4-FFF2-40B4-BE49-F238E27FC236}">
                <a16:creationId xmlns:a16="http://schemas.microsoft.com/office/drawing/2014/main" id="{C86E5D52-EEDE-5250-FBCE-57C9D38B64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48174" y="1607727"/>
            <a:ext cx="640080" cy="640080"/>
          </a:xfrm>
          <a:prstGeom prst="rect">
            <a:avLst/>
          </a:prstGeom>
        </p:spPr>
      </p:pic>
      <p:pic>
        <p:nvPicPr>
          <p:cNvPr id="57" name="Graphic 56" descr="Download from cloud outline">
            <a:extLst>
              <a:ext uri="{FF2B5EF4-FFF2-40B4-BE49-F238E27FC236}">
                <a16:creationId xmlns:a16="http://schemas.microsoft.com/office/drawing/2014/main" id="{452B0184-FA84-03FA-8AFA-B1B48605BC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47956" y="2433171"/>
            <a:ext cx="640080" cy="640080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4C5F713C-9920-9480-E10A-F357B16CAB35}"/>
              </a:ext>
            </a:extLst>
          </p:cNvPr>
          <p:cNvSpPr txBox="1">
            <a:spLocks/>
          </p:cNvSpPr>
          <p:nvPr/>
        </p:nvSpPr>
        <p:spPr>
          <a:xfrm flipH="1">
            <a:off x="5002218" y="3377704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D84182B-D2DD-5816-03F8-36F26A2E9FCE}"/>
              </a:ext>
            </a:extLst>
          </p:cNvPr>
          <p:cNvSpPr txBox="1">
            <a:spLocks/>
          </p:cNvSpPr>
          <p:nvPr/>
        </p:nvSpPr>
        <p:spPr>
          <a:xfrm flipH="1">
            <a:off x="5891598" y="2560522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F5E0E46-3697-A52C-E545-6F8B24B17AA8}"/>
              </a:ext>
            </a:extLst>
          </p:cNvPr>
          <p:cNvSpPr txBox="1">
            <a:spLocks/>
          </p:cNvSpPr>
          <p:nvPr/>
        </p:nvSpPr>
        <p:spPr>
          <a:xfrm flipH="1">
            <a:off x="6780978" y="1784790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4.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61" name="Graphic 60" descr="Fingerprint outline">
            <a:extLst>
              <a:ext uri="{FF2B5EF4-FFF2-40B4-BE49-F238E27FC236}">
                <a16:creationId xmlns:a16="http://schemas.microsoft.com/office/drawing/2014/main" id="{C13B61AD-1C67-7439-EEA6-CE8824EC025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6665458" y="792193"/>
            <a:ext cx="640080" cy="640080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4B36793F-A468-4E3F-F6B9-778B1AE97C4A}"/>
              </a:ext>
            </a:extLst>
          </p:cNvPr>
          <p:cNvSpPr txBox="1">
            <a:spLocks/>
          </p:cNvSpPr>
          <p:nvPr/>
        </p:nvSpPr>
        <p:spPr>
          <a:xfrm flipH="1">
            <a:off x="7670358" y="96925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5.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2756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grpId="0" nodeType="withEffect" p14:presetBounceEnd="60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3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4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1" grpId="0" animBg="1"/>
          <p:bldP spid="42" grpId="0" animBg="1"/>
          <p:bldP spid="43" grpId="0" animBg="1"/>
          <p:bldP spid="46" grpId="0" animBg="1"/>
          <p:bldP spid="52" grpId="0"/>
          <p:bldP spid="53" grpId="0"/>
          <p:bldP spid="58" grpId="0"/>
          <p:bldP spid="59" grpId="0"/>
          <p:bldP spid="60" grpId="0"/>
          <p:bldP spid="62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1" grpId="0" animBg="1"/>
          <p:bldP spid="42" grpId="0" animBg="1"/>
          <p:bldP spid="43" grpId="0" animBg="1"/>
          <p:bldP spid="46" grpId="0" animBg="1"/>
          <p:bldP spid="52" grpId="0"/>
          <p:bldP spid="53" grpId="0"/>
          <p:bldP spid="58" grpId="0"/>
          <p:bldP spid="59" grpId="0"/>
          <p:bldP spid="60" grpId="0"/>
          <p:bldP spid="62" grpId="0"/>
        </p:bld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FF4FC-0B7E-B23F-40BA-823B364F8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CDB2C495-0AF0-FC57-D5A4-8B3E1FB14709}"/>
              </a:ext>
            </a:extLst>
          </p:cNvPr>
          <p:cNvSpPr/>
          <p:nvPr/>
        </p:nvSpPr>
        <p:spPr>
          <a:xfrm>
            <a:off x="2729224" y="2214942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gradFill>
            <a:gsLst>
              <a:gs pos="100000">
                <a:srgbClr val="5805FF"/>
              </a:gs>
              <a:gs pos="0">
                <a:schemeClr val="bg1"/>
              </a:gs>
            </a:gsLst>
            <a:lin ang="6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9B0B9A24-9EE4-58B6-5E8E-07FD7D82EB52}"/>
              </a:ext>
            </a:extLst>
          </p:cNvPr>
          <p:cNvSpPr/>
          <p:nvPr/>
        </p:nvSpPr>
        <p:spPr>
          <a:xfrm>
            <a:off x="2279284" y="1303813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204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7A4D2DFC-6E8A-B14E-B279-E105C7242276}"/>
              </a:ext>
            </a:extLst>
          </p:cNvPr>
          <p:cNvSpPr txBox="1">
            <a:spLocks/>
          </p:cNvSpPr>
          <p:nvPr/>
        </p:nvSpPr>
        <p:spPr>
          <a:xfrm flipH="1">
            <a:off x="3231858" y="3900384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331444C3-7DB7-4E87-5F65-F457EA43F061}"/>
              </a:ext>
            </a:extLst>
          </p:cNvPr>
          <p:cNvSpPr txBox="1">
            <a:spLocks/>
          </p:cNvSpPr>
          <p:nvPr/>
        </p:nvSpPr>
        <p:spPr>
          <a:xfrm flipH="1">
            <a:off x="5008850" y="2485548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058CC169-92CD-A1CE-D23D-5807CF9675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48469" y="2274123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B285A15D-E489-66F9-6EAD-D6722C4F16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0057" y="1351669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8C380B6E-D9E1-B27F-0ED5-5121A0117993}"/>
              </a:ext>
            </a:extLst>
          </p:cNvPr>
          <p:cNvSpPr txBox="1">
            <a:spLocks/>
          </p:cNvSpPr>
          <p:nvPr/>
        </p:nvSpPr>
        <p:spPr>
          <a:xfrm flipH="1">
            <a:off x="6008352" y="158308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493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95" grpId="0"/>
          <p:bldP spid="99" grpId="0"/>
          <p:bldP spid="10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95" grpId="0"/>
          <p:bldP spid="99" grpId="0"/>
          <p:bldP spid="105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024-07-07 19-33-47_1">
            <a:hlinkClick r:id="" action="ppaction://media"/>
            <a:extLst>
              <a:ext uri="{FF2B5EF4-FFF2-40B4-BE49-F238E27FC236}">
                <a16:creationId xmlns:a16="http://schemas.microsoft.com/office/drawing/2014/main" id="{057C95E1-7509-DEDB-C4F5-F604A9A846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7250" y="836831"/>
            <a:ext cx="10477500" cy="58935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CC911E-0CF0-C8CD-0F82-69AB343152DD}"/>
              </a:ext>
            </a:extLst>
          </p:cNvPr>
          <p:cNvSpPr txBox="1"/>
          <p:nvPr/>
        </p:nvSpPr>
        <p:spPr>
          <a:xfrm>
            <a:off x="2895600" y="1905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League Spartan Black" pitchFamily="2" charset="0"/>
              </a:rPr>
              <a:t>HOW TO INSTALL A FONT</a:t>
            </a:r>
          </a:p>
        </p:txBody>
      </p:sp>
    </p:spTree>
    <p:extLst>
      <p:ext uri="{BB962C8B-B14F-4D97-AF65-F5344CB8AC3E}">
        <p14:creationId xmlns:p14="http://schemas.microsoft.com/office/powerpoint/2010/main" val="218073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29A9D-939D-713E-8E97-BA1F4C4E3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132FE929-827D-4FB3-029D-10E9DC06D3C7}"/>
              </a:ext>
            </a:extLst>
          </p:cNvPr>
          <p:cNvSpPr/>
          <p:nvPr/>
        </p:nvSpPr>
        <p:spPr>
          <a:xfrm>
            <a:off x="2519329" y="2705696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gradFill>
            <a:gsLst>
              <a:gs pos="100000">
                <a:srgbClr val="5805FF"/>
              </a:gs>
              <a:gs pos="0">
                <a:schemeClr val="bg1"/>
              </a:gs>
            </a:gsLst>
            <a:lin ang="6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E9BA8B36-4018-B571-1A11-180DD43FBBD7}"/>
              </a:ext>
            </a:extLst>
          </p:cNvPr>
          <p:cNvSpPr/>
          <p:nvPr/>
        </p:nvSpPr>
        <p:spPr>
          <a:xfrm>
            <a:off x="2069389" y="1794567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204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A54093BD-D60F-1CA9-EE4B-6A2C220B35AB}"/>
              </a:ext>
            </a:extLst>
          </p:cNvPr>
          <p:cNvSpPr/>
          <p:nvPr/>
        </p:nvSpPr>
        <p:spPr>
          <a:xfrm>
            <a:off x="1619448" y="883436"/>
            <a:ext cx="8950463" cy="5154444"/>
          </a:xfrm>
          <a:custGeom>
            <a:avLst/>
            <a:gdLst>
              <a:gd name="connsiteX0" fmla="*/ 2549663 w 8950463"/>
              <a:gd name="connsiteY0" fmla="*/ 0 h 5154444"/>
              <a:gd name="connsiteX1" fmla="*/ 8494898 w 8950463"/>
              <a:gd name="connsiteY1" fmla="*/ 0 h 5154444"/>
              <a:gd name="connsiteX2" fmla="*/ 8950463 w 8950463"/>
              <a:gd name="connsiteY2" fmla="*/ 455565 h 5154444"/>
              <a:gd name="connsiteX3" fmla="*/ 8494898 w 8950463"/>
              <a:gd name="connsiteY3" fmla="*/ 911130 h 5154444"/>
              <a:gd name="connsiteX4" fmla="*/ 2549663 w 8950463"/>
              <a:gd name="connsiteY4" fmla="*/ 911130 h 5154444"/>
              <a:gd name="connsiteX5" fmla="*/ 2549663 w 8950463"/>
              <a:gd name="connsiteY5" fmla="*/ 911131 h 5154444"/>
              <a:gd name="connsiteX6" fmla="*/ 2549662 w 8950463"/>
              <a:gd name="connsiteY6" fmla="*/ 911131 h 5154444"/>
              <a:gd name="connsiteX7" fmla="*/ 449941 w 8950463"/>
              <a:gd name="connsiteY7" fmla="*/ 3037099 h 5154444"/>
              <a:gd name="connsiteX8" fmla="*/ 2334978 w 8950463"/>
              <a:gd name="connsiteY8" fmla="*/ 5152091 h 5154444"/>
              <a:gd name="connsiteX9" fmla="*/ 2380974 w 8950463"/>
              <a:gd name="connsiteY9" fmla="*/ 5154443 h 5154444"/>
              <a:gd name="connsiteX10" fmla="*/ 2380977 w 8950463"/>
              <a:gd name="connsiteY10" fmla="*/ 5154444 h 5154444"/>
              <a:gd name="connsiteX11" fmla="*/ 2288974 w 8950463"/>
              <a:gd name="connsiteY11" fmla="*/ 5149740 h 5154444"/>
              <a:gd name="connsiteX12" fmla="*/ 0 w 8950463"/>
              <a:gd name="connsiteY12" fmla="*/ 2581534 h 5154444"/>
              <a:gd name="connsiteX13" fmla="*/ 2549662 w 8950463"/>
              <a:gd name="connsiteY13" fmla="*/ 1 h 5154444"/>
              <a:gd name="connsiteX14" fmla="*/ 2549663 w 8950463"/>
              <a:gd name="connsiteY14" fmla="*/ 1 h 515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950463" h="5154444">
                <a:moveTo>
                  <a:pt x="2549663" y="0"/>
                </a:moveTo>
                <a:lnTo>
                  <a:pt x="8494898" y="0"/>
                </a:lnTo>
                <a:cubicBezTo>
                  <a:pt x="8746500" y="0"/>
                  <a:pt x="8950463" y="203963"/>
                  <a:pt x="8950463" y="455565"/>
                </a:cubicBezTo>
                <a:cubicBezTo>
                  <a:pt x="8950463" y="707167"/>
                  <a:pt x="8746500" y="911130"/>
                  <a:pt x="8494898" y="911130"/>
                </a:cubicBezTo>
                <a:lnTo>
                  <a:pt x="2549663" y="911130"/>
                </a:lnTo>
                <a:lnTo>
                  <a:pt x="2549663" y="911131"/>
                </a:lnTo>
                <a:lnTo>
                  <a:pt x="2549662" y="911131"/>
                </a:lnTo>
                <a:cubicBezTo>
                  <a:pt x="1390018" y="911131"/>
                  <a:pt x="449941" y="1862960"/>
                  <a:pt x="449941" y="3037099"/>
                </a:cubicBezTo>
                <a:cubicBezTo>
                  <a:pt x="449941" y="4137855"/>
                  <a:pt x="1276180" y="5043221"/>
                  <a:pt x="2334978" y="5152091"/>
                </a:cubicBezTo>
                <a:lnTo>
                  <a:pt x="2380974" y="5154443"/>
                </a:lnTo>
                <a:lnTo>
                  <a:pt x="2380977" y="5154444"/>
                </a:lnTo>
                <a:lnTo>
                  <a:pt x="2288974" y="5149740"/>
                </a:lnTo>
                <a:cubicBezTo>
                  <a:pt x="1003291" y="5017539"/>
                  <a:pt x="0" y="3918168"/>
                  <a:pt x="0" y="2581534"/>
                </a:cubicBezTo>
                <a:cubicBezTo>
                  <a:pt x="0" y="1155793"/>
                  <a:pt x="1141522" y="1"/>
                  <a:pt x="2549662" y="1"/>
                </a:cubicBezTo>
                <a:lnTo>
                  <a:pt x="2549663" y="1"/>
                </a:lnTo>
                <a:close/>
              </a:path>
            </a:pathLst>
          </a:custGeom>
          <a:gradFill>
            <a:gsLst>
              <a:gs pos="0">
                <a:srgbClr val="FF00FF"/>
              </a:gs>
              <a:gs pos="100000">
                <a:schemeClr val="bg1"/>
              </a:gs>
            </a:gsLst>
            <a:lin ang="174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7632087E-7D4F-7D85-1659-4DC5B928895D}"/>
              </a:ext>
            </a:extLst>
          </p:cNvPr>
          <p:cNvSpPr txBox="1">
            <a:spLocks/>
          </p:cNvSpPr>
          <p:nvPr/>
        </p:nvSpPr>
        <p:spPr>
          <a:xfrm flipH="1">
            <a:off x="3021963" y="4391138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40690668-5050-7C51-D2FA-D3251802F687}"/>
              </a:ext>
            </a:extLst>
          </p:cNvPr>
          <p:cNvSpPr txBox="1">
            <a:spLocks/>
          </p:cNvSpPr>
          <p:nvPr/>
        </p:nvSpPr>
        <p:spPr>
          <a:xfrm flipH="1">
            <a:off x="4798955" y="2976302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ECA7CA6F-3525-82CE-107A-34B700555D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8574" y="2764877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14C60BD2-53B2-C475-2A41-BD37834C8C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0162" y="1842423"/>
            <a:ext cx="822960" cy="822960"/>
          </a:xfrm>
          <a:prstGeom prst="rect">
            <a:avLst/>
          </a:prstGeom>
        </p:spPr>
      </p:pic>
      <p:pic>
        <p:nvPicPr>
          <p:cNvPr id="104" name="Graphic 103" descr="Download from cloud outline">
            <a:extLst>
              <a:ext uri="{FF2B5EF4-FFF2-40B4-BE49-F238E27FC236}">
                <a16:creationId xmlns:a16="http://schemas.microsoft.com/office/drawing/2014/main" id="{1FD0BA3C-7ED7-34A3-19B4-1FBA92F952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1616" y="917402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AC6201B4-AEB8-4663-FFD9-B5ECE76EEB3C}"/>
              </a:ext>
            </a:extLst>
          </p:cNvPr>
          <p:cNvSpPr txBox="1">
            <a:spLocks/>
          </p:cNvSpPr>
          <p:nvPr/>
        </p:nvSpPr>
        <p:spPr>
          <a:xfrm flipH="1">
            <a:off x="5798457" y="2073840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F500865A-313B-4414-2D86-ECF094353F55}"/>
              </a:ext>
            </a:extLst>
          </p:cNvPr>
          <p:cNvSpPr txBox="1">
            <a:spLocks/>
          </p:cNvSpPr>
          <p:nvPr/>
        </p:nvSpPr>
        <p:spPr>
          <a:xfrm flipH="1">
            <a:off x="6757167" y="1171377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677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95" grpId="0"/>
          <p:bldP spid="99" grpId="0"/>
          <p:bldP spid="105" grpId="0"/>
          <p:bldP spid="10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95" grpId="0"/>
          <p:bldP spid="99" grpId="0"/>
          <p:bldP spid="105" grpId="0"/>
          <p:bldP spid="106" grpId="0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0C7A29-5D3C-CF40-A8E8-279BF3707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933BD6B1-588D-8508-CE0F-DAF878BECF97}"/>
              </a:ext>
            </a:extLst>
          </p:cNvPr>
          <p:cNvSpPr/>
          <p:nvPr/>
        </p:nvSpPr>
        <p:spPr>
          <a:xfrm>
            <a:off x="2288420" y="3343005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gradFill>
            <a:gsLst>
              <a:gs pos="100000">
                <a:srgbClr val="5805FF"/>
              </a:gs>
              <a:gs pos="0">
                <a:schemeClr val="bg1"/>
              </a:gs>
            </a:gsLst>
            <a:lin ang="6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838BD1BA-7837-4457-9F5A-C3337D6F92B0}"/>
              </a:ext>
            </a:extLst>
          </p:cNvPr>
          <p:cNvSpPr/>
          <p:nvPr/>
        </p:nvSpPr>
        <p:spPr>
          <a:xfrm>
            <a:off x="1838480" y="2431876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204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B046D9B6-A355-C0CC-2C5A-E9AF79FADF89}"/>
              </a:ext>
            </a:extLst>
          </p:cNvPr>
          <p:cNvSpPr/>
          <p:nvPr/>
        </p:nvSpPr>
        <p:spPr>
          <a:xfrm>
            <a:off x="1388539" y="1520745"/>
            <a:ext cx="8950463" cy="5154444"/>
          </a:xfrm>
          <a:custGeom>
            <a:avLst/>
            <a:gdLst>
              <a:gd name="connsiteX0" fmla="*/ 2549663 w 8950463"/>
              <a:gd name="connsiteY0" fmla="*/ 0 h 5154444"/>
              <a:gd name="connsiteX1" fmla="*/ 8494898 w 8950463"/>
              <a:gd name="connsiteY1" fmla="*/ 0 h 5154444"/>
              <a:gd name="connsiteX2" fmla="*/ 8950463 w 8950463"/>
              <a:gd name="connsiteY2" fmla="*/ 455565 h 5154444"/>
              <a:gd name="connsiteX3" fmla="*/ 8494898 w 8950463"/>
              <a:gd name="connsiteY3" fmla="*/ 911130 h 5154444"/>
              <a:gd name="connsiteX4" fmla="*/ 2549663 w 8950463"/>
              <a:gd name="connsiteY4" fmla="*/ 911130 h 5154444"/>
              <a:gd name="connsiteX5" fmla="*/ 2549663 w 8950463"/>
              <a:gd name="connsiteY5" fmla="*/ 911131 h 5154444"/>
              <a:gd name="connsiteX6" fmla="*/ 2549662 w 8950463"/>
              <a:gd name="connsiteY6" fmla="*/ 911131 h 5154444"/>
              <a:gd name="connsiteX7" fmla="*/ 449941 w 8950463"/>
              <a:gd name="connsiteY7" fmla="*/ 3037099 h 5154444"/>
              <a:gd name="connsiteX8" fmla="*/ 2334978 w 8950463"/>
              <a:gd name="connsiteY8" fmla="*/ 5152091 h 5154444"/>
              <a:gd name="connsiteX9" fmla="*/ 2380974 w 8950463"/>
              <a:gd name="connsiteY9" fmla="*/ 5154443 h 5154444"/>
              <a:gd name="connsiteX10" fmla="*/ 2380977 w 8950463"/>
              <a:gd name="connsiteY10" fmla="*/ 5154444 h 5154444"/>
              <a:gd name="connsiteX11" fmla="*/ 2288974 w 8950463"/>
              <a:gd name="connsiteY11" fmla="*/ 5149740 h 5154444"/>
              <a:gd name="connsiteX12" fmla="*/ 0 w 8950463"/>
              <a:gd name="connsiteY12" fmla="*/ 2581534 h 5154444"/>
              <a:gd name="connsiteX13" fmla="*/ 2549662 w 8950463"/>
              <a:gd name="connsiteY13" fmla="*/ 1 h 5154444"/>
              <a:gd name="connsiteX14" fmla="*/ 2549663 w 8950463"/>
              <a:gd name="connsiteY14" fmla="*/ 1 h 515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950463" h="5154444">
                <a:moveTo>
                  <a:pt x="2549663" y="0"/>
                </a:moveTo>
                <a:lnTo>
                  <a:pt x="8494898" y="0"/>
                </a:lnTo>
                <a:cubicBezTo>
                  <a:pt x="8746500" y="0"/>
                  <a:pt x="8950463" y="203963"/>
                  <a:pt x="8950463" y="455565"/>
                </a:cubicBezTo>
                <a:cubicBezTo>
                  <a:pt x="8950463" y="707167"/>
                  <a:pt x="8746500" y="911130"/>
                  <a:pt x="8494898" y="911130"/>
                </a:cubicBezTo>
                <a:lnTo>
                  <a:pt x="2549663" y="911130"/>
                </a:lnTo>
                <a:lnTo>
                  <a:pt x="2549663" y="911131"/>
                </a:lnTo>
                <a:lnTo>
                  <a:pt x="2549662" y="911131"/>
                </a:lnTo>
                <a:cubicBezTo>
                  <a:pt x="1390018" y="911131"/>
                  <a:pt x="449941" y="1862960"/>
                  <a:pt x="449941" y="3037099"/>
                </a:cubicBezTo>
                <a:cubicBezTo>
                  <a:pt x="449941" y="4137855"/>
                  <a:pt x="1276180" y="5043221"/>
                  <a:pt x="2334978" y="5152091"/>
                </a:cubicBezTo>
                <a:lnTo>
                  <a:pt x="2380974" y="5154443"/>
                </a:lnTo>
                <a:lnTo>
                  <a:pt x="2380977" y="5154444"/>
                </a:lnTo>
                <a:lnTo>
                  <a:pt x="2288974" y="5149740"/>
                </a:lnTo>
                <a:cubicBezTo>
                  <a:pt x="1003291" y="5017539"/>
                  <a:pt x="0" y="3918168"/>
                  <a:pt x="0" y="2581534"/>
                </a:cubicBezTo>
                <a:cubicBezTo>
                  <a:pt x="0" y="1155793"/>
                  <a:pt x="1141522" y="1"/>
                  <a:pt x="2549662" y="1"/>
                </a:cubicBezTo>
                <a:lnTo>
                  <a:pt x="2549663" y="1"/>
                </a:lnTo>
                <a:close/>
              </a:path>
            </a:pathLst>
          </a:custGeom>
          <a:gradFill>
            <a:gsLst>
              <a:gs pos="0">
                <a:srgbClr val="FF00FF"/>
              </a:gs>
              <a:gs pos="100000">
                <a:schemeClr val="bg1"/>
              </a:gs>
            </a:gsLst>
            <a:lin ang="174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C5F505EC-4A13-D944-55AA-6E130A7FE40B}"/>
              </a:ext>
            </a:extLst>
          </p:cNvPr>
          <p:cNvSpPr/>
          <p:nvPr/>
        </p:nvSpPr>
        <p:spPr>
          <a:xfrm>
            <a:off x="938599" y="609617"/>
            <a:ext cx="10314803" cy="6074195"/>
          </a:xfrm>
          <a:custGeom>
            <a:avLst/>
            <a:gdLst>
              <a:gd name="connsiteX0" fmla="*/ 2999603 w 10314803"/>
              <a:gd name="connsiteY0" fmla="*/ 0 h 6074195"/>
              <a:gd name="connsiteX1" fmla="*/ 9859238 w 10314803"/>
              <a:gd name="connsiteY1" fmla="*/ 0 h 6074195"/>
              <a:gd name="connsiteX2" fmla="*/ 10314803 w 10314803"/>
              <a:gd name="connsiteY2" fmla="*/ 455565 h 6074195"/>
              <a:gd name="connsiteX3" fmla="*/ 9859238 w 10314803"/>
              <a:gd name="connsiteY3" fmla="*/ 911130 h 6074195"/>
              <a:gd name="connsiteX4" fmla="*/ 2999603 w 10314803"/>
              <a:gd name="connsiteY4" fmla="*/ 911130 h 6074195"/>
              <a:gd name="connsiteX5" fmla="*/ 2999603 w 10314803"/>
              <a:gd name="connsiteY5" fmla="*/ 911130 h 6074195"/>
              <a:gd name="connsiteX6" fmla="*/ 2999602 w 10314803"/>
              <a:gd name="connsiteY6" fmla="*/ 911130 h 6074195"/>
              <a:gd name="connsiteX7" fmla="*/ 449941 w 10314803"/>
              <a:gd name="connsiteY7" fmla="*/ 3492663 h 6074195"/>
              <a:gd name="connsiteX8" fmla="*/ 2738914 w 10314803"/>
              <a:gd name="connsiteY8" fmla="*/ 6060868 h 6074195"/>
              <a:gd name="connsiteX9" fmla="*/ 2830916 w 10314803"/>
              <a:gd name="connsiteY9" fmla="*/ 6065573 h 6074195"/>
              <a:gd name="connsiteX10" fmla="*/ 2830922 w 10314803"/>
              <a:gd name="connsiteY10" fmla="*/ 6065573 h 6074195"/>
              <a:gd name="connsiteX11" fmla="*/ 2999580 w 10314803"/>
              <a:gd name="connsiteY11" fmla="*/ 6074195 h 6074195"/>
              <a:gd name="connsiteX12" fmla="*/ 2999538 w 10314803"/>
              <a:gd name="connsiteY12" fmla="*/ 6074195 h 6074195"/>
              <a:gd name="connsiteX13" fmla="*/ 2692911 w 10314803"/>
              <a:gd name="connsiteY13" fmla="*/ 6058518 h 6074195"/>
              <a:gd name="connsiteX14" fmla="*/ 0 w 10314803"/>
              <a:gd name="connsiteY14" fmla="*/ 3037099 h 6074195"/>
              <a:gd name="connsiteX15" fmla="*/ 2999603 w 10314803"/>
              <a:gd name="connsiteY15" fmla="*/ 0 h 6074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0314803" h="6074195">
                <a:moveTo>
                  <a:pt x="2999603" y="0"/>
                </a:moveTo>
                <a:lnTo>
                  <a:pt x="9859238" y="0"/>
                </a:lnTo>
                <a:cubicBezTo>
                  <a:pt x="10110840" y="0"/>
                  <a:pt x="10314803" y="203963"/>
                  <a:pt x="10314803" y="455565"/>
                </a:cubicBezTo>
                <a:cubicBezTo>
                  <a:pt x="10314803" y="707167"/>
                  <a:pt x="10110840" y="911130"/>
                  <a:pt x="9859238" y="911130"/>
                </a:cubicBezTo>
                <a:lnTo>
                  <a:pt x="2999603" y="911130"/>
                </a:lnTo>
                <a:lnTo>
                  <a:pt x="2999603" y="911130"/>
                </a:lnTo>
                <a:lnTo>
                  <a:pt x="2999602" y="911130"/>
                </a:lnTo>
                <a:cubicBezTo>
                  <a:pt x="1591463" y="911130"/>
                  <a:pt x="449941" y="2066921"/>
                  <a:pt x="449941" y="3492663"/>
                </a:cubicBezTo>
                <a:cubicBezTo>
                  <a:pt x="449941" y="4829296"/>
                  <a:pt x="1453231" y="5928668"/>
                  <a:pt x="2738914" y="6060868"/>
                </a:cubicBezTo>
                <a:lnTo>
                  <a:pt x="2830916" y="6065573"/>
                </a:lnTo>
                <a:lnTo>
                  <a:pt x="2830922" y="6065573"/>
                </a:lnTo>
                <a:lnTo>
                  <a:pt x="2999580" y="6074195"/>
                </a:lnTo>
                <a:lnTo>
                  <a:pt x="2999538" y="6074195"/>
                </a:lnTo>
                <a:lnTo>
                  <a:pt x="2692911" y="6058518"/>
                </a:lnTo>
                <a:cubicBezTo>
                  <a:pt x="1180343" y="5902989"/>
                  <a:pt x="0" y="4609609"/>
                  <a:pt x="0" y="3037099"/>
                </a:cubicBezTo>
                <a:cubicBezTo>
                  <a:pt x="0" y="1359756"/>
                  <a:pt x="1342968" y="0"/>
                  <a:pt x="2999603" y="0"/>
                </a:cubicBezTo>
                <a:close/>
              </a:path>
            </a:pathLst>
          </a:custGeom>
          <a:gradFill>
            <a:gsLst>
              <a:gs pos="100000">
                <a:schemeClr val="accent1">
                  <a:lumMod val="60000"/>
                  <a:lumOff val="40000"/>
                </a:schemeClr>
              </a:gs>
              <a:gs pos="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EC9F2514-5253-2DF2-96B9-EDB53686CDFB}"/>
              </a:ext>
            </a:extLst>
          </p:cNvPr>
          <p:cNvSpPr txBox="1">
            <a:spLocks/>
          </p:cNvSpPr>
          <p:nvPr/>
        </p:nvSpPr>
        <p:spPr>
          <a:xfrm flipH="1">
            <a:off x="2791054" y="5028447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06786B5C-1DEB-2952-FD91-1F971E5C8707}"/>
              </a:ext>
            </a:extLst>
          </p:cNvPr>
          <p:cNvSpPr txBox="1">
            <a:spLocks/>
          </p:cNvSpPr>
          <p:nvPr/>
        </p:nvSpPr>
        <p:spPr>
          <a:xfrm flipH="1">
            <a:off x="4568046" y="3613611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FD2AD09C-B8D9-1ABD-341A-189B6E384A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7665" y="3402186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C21FBE91-C9D8-677C-9BDA-EEDC5527EC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69253" y="2479732"/>
            <a:ext cx="822960" cy="822960"/>
          </a:xfrm>
          <a:prstGeom prst="rect">
            <a:avLst/>
          </a:prstGeom>
        </p:spPr>
      </p:pic>
      <p:pic>
        <p:nvPicPr>
          <p:cNvPr id="103" name="Graphic 102" descr="Bitcoin outline">
            <a:extLst>
              <a:ext uri="{FF2B5EF4-FFF2-40B4-BE49-F238E27FC236}">
                <a16:creationId xmlns:a16="http://schemas.microsoft.com/office/drawing/2014/main" id="{AA56C17C-E044-A128-BFD2-12E0B32DC4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03910" y="662603"/>
            <a:ext cx="822960" cy="822960"/>
          </a:xfrm>
          <a:prstGeom prst="rect">
            <a:avLst/>
          </a:prstGeom>
        </p:spPr>
      </p:pic>
      <p:pic>
        <p:nvPicPr>
          <p:cNvPr id="104" name="Graphic 103" descr="Download from cloud outline">
            <a:extLst>
              <a:ext uri="{FF2B5EF4-FFF2-40B4-BE49-F238E27FC236}">
                <a16:creationId xmlns:a16="http://schemas.microsoft.com/office/drawing/2014/main" id="{0052BF7C-B7D7-383B-0FA6-ACC5EF12F2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20707" y="1554711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A5BA23D0-F3CA-7A91-038A-AEF85696A126}"/>
              </a:ext>
            </a:extLst>
          </p:cNvPr>
          <p:cNvSpPr txBox="1">
            <a:spLocks/>
          </p:cNvSpPr>
          <p:nvPr/>
        </p:nvSpPr>
        <p:spPr>
          <a:xfrm flipH="1">
            <a:off x="5567548" y="2711149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6F61635E-2C43-FD28-8375-FB540C064989}"/>
              </a:ext>
            </a:extLst>
          </p:cNvPr>
          <p:cNvSpPr txBox="1">
            <a:spLocks/>
          </p:cNvSpPr>
          <p:nvPr/>
        </p:nvSpPr>
        <p:spPr>
          <a:xfrm flipH="1">
            <a:off x="6526258" y="180868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A868CA57-6627-4955-442F-21AA7758D983}"/>
              </a:ext>
            </a:extLst>
          </p:cNvPr>
          <p:cNvSpPr txBox="1">
            <a:spLocks/>
          </p:cNvSpPr>
          <p:nvPr/>
        </p:nvSpPr>
        <p:spPr>
          <a:xfrm flipH="1">
            <a:off x="7440658" y="906223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4.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571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86" grpId="0" animBg="1"/>
          <p:bldP spid="95" grpId="0"/>
          <p:bldP spid="99" grpId="0"/>
          <p:bldP spid="105" grpId="0"/>
          <p:bldP spid="106" grpId="0"/>
          <p:bldP spid="10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86" grpId="0" animBg="1"/>
          <p:bldP spid="95" grpId="0"/>
          <p:bldP spid="99" grpId="0"/>
          <p:bldP spid="105" grpId="0"/>
          <p:bldP spid="106" grpId="0"/>
          <p:bldP spid="107" grpId="0"/>
        </p:bld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2B5B3A-EC0D-851A-6F87-18B151ECA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6FE26BB8-C36C-9787-6E0F-5E49333BFE7D}"/>
              </a:ext>
            </a:extLst>
          </p:cNvPr>
          <p:cNvSpPr/>
          <p:nvPr/>
        </p:nvSpPr>
        <p:spPr>
          <a:xfrm>
            <a:off x="2252132" y="3970865"/>
            <a:ext cx="5655734" cy="2167467"/>
          </a:xfrm>
          <a:custGeom>
            <a:avLst/>
            <a:gdLst>
              <a:gd name="connsiteX0" fmla="*/ 1083734 w 5655734"/>
              <a:gd name="connsiteY0" fmla="*/ 0 h 2167467"/>
              <a:gd name="connsiteX1" fmla="*/ 5249333 w 5655734"/>
              <a:gd name="connsiteY1" fmla="*/ 0 h 2167467"/>
              <a:gd name="connsiteX2" fmla="*/ 5655734 w 5655734"/>
              <a:gd name="connsiteY2" fmla="*/ 406401 h 2167467"/>
              <a:gd name="connsiteX3" fmla="*/ 5249333 w 5655734"/>
              <a:gd name="connsiteY3" fmla="*/ 812802 h 2167467"/>
              <a:gd name="connsiteX4" fmla="*/ 1083734 w 5655734"/>
              <a:gd name="connsiteY4" fmla="*/ 812802 h 2167467"/>
              <a:gd name="connsiteX5" fmla="*/ 1083734 w 5655734"/>
              <a:gd name="connsiteY5" fmla="*/ 812801 h 2167467"/>
              <a:gd name="connsiteX6" fmla="*/ 1083733 w 5655734"/>
              <a:gd name="connsiteY6" fmla="*/ 812801 h 2167467"/>
              <a:gd name="connsiteX7" fmla="*/ 406400 w 5655734"/>
              <a:gd name="connsiteY7" fmla="*/ 1490134 h 2167467"/>
              <a:gd name="connsiteX8" fmla="*/ 1083733 w 5655734"/>
              <a:gd name="connsiteY8" fmla="*/ 2167467 h 2167467"/>
              <a:gd name="connsiteX9" fmla="*/ 972924 w 5655734"/>
              <a:gd name="connsiteY9" fmla="*/ 2161872 h 2167467"/>
              <a:gd name="connsiteX10" fmla="*/ 865323 w 5655734"/>
              <a:gd name="connsiteY10" fmla="*/ 2145449 h 2167467"/>
              <a:gd name="connsiteX11" fmla="*/ 0 w 5655734"/>
              <a:gd name="connsiteY11" fmla="*/ 1083734 h 2167467"/>
              <a:gd name="connsiteX12" fmla="*/ 1083733 w 5655734"/>
              <a:gd name="connsiteY12" fmla="*/ 1 h 2167467"/>
              <a:gd name="connsiteX13" fmla="*/ 1083734 w 5655734"/>
              <a:gd name="connsiteY13" fmla="*/ 1 h 2167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655734" h="2167467">
                <a:moveTo>
                  <a:pt x="1083734" y="0"/>
                </a:moveTo>
                <a:lnTo>
                  <a:pt x="5249333" y="0"/>
                </a:lnTo>
                <a:cubicBezTo>
                  <a:pt x="5473782" y="0"/>
                  <a:pt x="5655734" y="181952"/>
                  <a:pt x="5655734" y="406401"/>
                </a:cubicBezTo>
                <a:cubicBezTo>
                  <a:pt x="5655734" y="630850"/>
                  <a:pt x="5473782" y="812802"/>
                  <a:pt x="5249333" y="812802"/>
                </a:cubicBezTo>
                <a:lnTo>
                  <a:pt x="1083734" y="812802"/>
                </a:lnTo>
                <a:lnTo>
                  <a:pt x="1083734" y="812801"/>
                </a:lnTo>
                <a:lnTo>
                  <a:pt x="1083733" y="812801"/>
                </a:lnTo>
                <a:cubicBezTo>
                  <a:pt x="709652" y="812801"/>
                  <a:pt x="406400" y="1116053"/>
                  <a:pt x="406400" y="1490134"/>
                </a:cubicBezTo>
                <a:cubicBezTo>
                  <a:pt x="406400" y="1864215"/>
                  <a:pt x="709652" y="2167467"/>
                  <a:pt x="1083733" y="2167467"/>
                </a:cubicBezTo>
                <a:lnTo>
                  <a:pt x="972924" y="2161872"/>
                </a:lnTo>
                <a:lnTo>
                  <a:pt x="865323" y="2145449"/>
                </a:lnTo>
                <a:cubicBezTo>
                  <a:pt x="371485" y="2044396"/>
                  <a:pt x="0" y="1607447"/>
                  <a:pt x="0" y="1083734"/>
                </a:cubicBezTo>
                <a:cubicBezTo>
                  <a:pt x="0" y="485205"/>
                  <a:pt x="485204" y="1"/>
                  <a:pt x="1083733" y="1"/>
                </a:cubicBezTo>
                <a:lnTo>
                  <a:pt x="1083734" y="1"/>
                </a:lnTo>
                <a:close/>
              </a:path>
            </a:pathLst>
          </a:custGeom>
          <a:gradFill>
            <a:gsLst>
              <a:gs pos="100000">
                <a:srgbClr val="5805FF"/>
              </a:gs>
              <a:gs pos="0">
                <a:schemeClr val="bg1"/>
              </a:gs>
            </a:gsLst>
            <a:lin ang="6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latin typeface="Objective" pitchFamily="50" charset="0"/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0E74A576-9D65-B88F-08ED-36F59C3291CC}"/>
              </a:ext>
            </a:extLst>
          </p:cNvPr>
          <p:cNvSpPr/>
          <p:nvPr/>
        </p:nvSpPr>
        <p:spPr>
          <a:xfrm rot="5400000">
            <a:off x="3846663" y="1157134"/>
            <a:ext cx="2974672" cy="6976534"/>
          </a:xfrm>
          <a:custGeom>
            <a:avLst/>
            <a:gdLst>
              <a:gd name="connsiteX0" fmla="*/ 0 w 2974672"/>
              <a:gd name="connsiteY0" fmla="*/ 5486400 h 6976534"/>
              <a:gd name="connsiteX1" fmla="*/ 0 w 2974672"/>
              <a:gd name="connsiteY1" fmla="*/ 406401 h 6976534"/>
              <a:gd name="connsiteX2" fmla="*/ 406401 w 2974672"/>
              <a:gd name="connsiteY2" fmla="*/ 0 h 6976534"/>
              <a:gd name="connsiteX3" fmla="*/ 812802 w 2974672"/>
              <a:gd name="connsiteY3" fmla="*/ 406401 h 6976534"/>
              <a:gd name="connsiteX4" fmla="*/ 812802 w 2974672"/>
              <a:gd name="connsiteY4" fmla="*/ 5486400 h 6976534"/>
              <a:gd name="connsiteX5" fmla="*/ 812801 w 2974672"/>
              <a:gd name="connsiteY5" fmla="*/ 5486400 h 6976534"/>
              <a:gd name="connsiteX6" fmla="*/ 812801 w 2974672"/>
              <a:gd name="connsiteY6" fmla="*/ 5486401 h 6976534"/>
              <a:gd name="connsiteX7" fmla="*/ 1896534 w 2974672"/>
              <a:gd name="connsiteY7" fmla="*/ 6570134 h 6976534"/>
              <a:gd name="connsiteX8" fmla="*/ 2958249 w 2974672"/>
              <a:gd name="connsiteY8" fmla="*/ 5704811 h 6976534"/>
              <a:gd name="connsiteX9" fmla="*/ 2974672 w 2974672"/>
              <a:gd name="connsiteY9" fmla="*/ 5597210 h 6976534"/>
              <a:gd name="connsiteX10" fmla="*/ 2972573 w 2974672"/>
              <a:gd name="connsiteY10" fmla="*/ 5638765 h 6976534"/>
              <a:gd name="connsiteX11" fmla="*/ 2949993 w 2974672"/>
              <a:gd name="connsiteY11" fmla="*/ 5786715 h 6976534"/>
              <a:gd name="connsiteX12" fmla="*/ 1490134 w 2974672"/>
              <a:gd name="connsiteY12" fmla="*/ 6976534 h 6976534"/>
              <a:gd name="connsiteX13" fmla="*/ 1 w 2974672"/>
              <a:gd name="connsiteY13" fmla="*/ 5486401 h 6976534"/>
              <a:gd name="connsiteX14" fmla="*/ 1 w 2974672"/>
              <a:gd name="connsiteY14" fmla="*/ 5486400 h 697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974672" h="6976534">
                <a:moveTo>
                  <a:pt x="0" y="54864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5486400"/>
                </a:lnTo>
                <a:lnTo>
                  <a:pt x="812801" y="5486400"/>
                </a:lnTo>
                <a:lnTo>
                  <a:pt x="812801" y="5486401"/>
                </a:lnTo>
                <a:cubicBezTo>
                  <a:pt x="812801" y="6084930"/>
                  <a:pt x="1298005" y="6570134"/>
                  <a:pt x="1896534" y="6570134"/>
                </a:cubicBezTo>
                <a:cubicBezTo>
                  <a:pt x="2420247" y="6570134"/>
                  <a:pt x="2857196" y="6198649"/>
                  <a:pt x="2958249" y="5704811"/>
                </a:cubicBezTo>
                <a:lnTo>
                  <a:pt x="2974672" y="5597210"/>
                </a:lnTo>
                <a:lnTo>
                  <a:pt x="2972573" y="5638765"/>
                </a:lnTo>
                <a:lnTo>
                  <a:pt x="2949993" y="5786715"/>
                </a:lnTo>
                <a:cubicBezTo>
                  <a:pt x="2811044" y="6465743"/>
                  <a:pt x="2210240" y="6976534"/>
                  <a:pt x="1490134" y="6976534"/>
                </a:cubicBezTo>
                <a:cubicBezTo>
                  <a:pt x="667156" y="6976534"/>
                  <a:pt x="1" y="6309379"/>
                  <a:pt x="1" y="5486401"/>
                </a:cubicBezTo>
                <a:lnTo>
                  <a:pt x="1" y="5486400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204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05B36036-7483-0DEC-FC0F-00A2CE4D2856}"/>
              </a:ext>
            </a:extLst>
          </p:cNvPr>
          <p:cNvSpPr/>
          <p:nvPr/>
        </p:nvSpPr>
        <p:spPr>
          <a:xfrm rot="5400000">
            <a:off x="3695313" y="89284"/>
            <a:ext cx="3785373" cy="8297334"/>
          </a:xfrm>
          <a:custGeom>
            <a:avLst/>
            <a:gdLst>
              <a:gd name="connsiteX0" fmla="*/ 0 w 3785373"/>
              <a:gd name="connsiteY0" fmla="*/ 6400800 h 8297334"/>
              <a:gd name="connsiteX1" fmla="*/ 0 w 3785373"/>
              <a:gd name="connsiteY1" fmla="*/ 406401 h 8297334"/>
              <a:gd name="connsiteX2" fmla="*/ 406401 w 3785373"/>
              <a:gd name="connsiteY2" fmla="*/ 0 h 8297334"/>
              <a:gd name="connsiteX3" fmla="*/ 812802 w 3785373"/>
              <a:gd name="connsiteY3" fmla="*/ 406401 h 8297334"/>
              <a:gd name="connsiteX4" fmla="*/ 812802 w 3785373"/>
              <a:gd name="connsiteY4" fmla="*/ 6400800 h 8297334"/>
              <a:gd name="connsiteX5" fmla="*/ 812801 w 3785373"/>
              <a:gd name="connsiteY5" fmla="*/ 6400800 h 8297334"/>
              <a:gd name="connsiteX6" fmla="*/ 812801 w 3785373"/>
              <a:gd name="connsiteY6" fmla="*/ 6400801 h 8297334"/>
              <a:gd name="connsiteX7" fmla="*/ 2302934 w 3785373"/>
              <a:gd name="connsiteY7" fmla="*/ 7890934 h 8297334"/>
              <a:gd name="connsiteX8" fmla="*/ 3762793 w 3785373"/>
              <a:gd name="connsiteY8" fmla="*/ 6701115 h 8297334"/>
              <a:gd name="connsiteX9" fmla="*/ 3785373 w 3785373"/>
              <a:gd name="connsiteY9" fmla="*/ 6553165 h 8297334"/>
              <a:gd name="connsiteX10" fmla="*/ 3783275 w 3785373"/>
              <a:gd name="connsiteY10" fmla="*/ 6594710 h 8297334"/>
              <a:gd name="connsiteX11" fmla="*/ 1896534 w 3785373"/>
              <a:gd name="connsiteY11" fmla="*/ 8297334 h 8297334"/>
              <a:gd name="connsiteX12" fmla="*/ 1 w 3785373"/>
              <a:gd name="connsiteY12" fmla="*/ 6400801 h 8297334"/>
              <a:gd name="connsiteX13" fmla="*/ 1 w 3785373"/>
              <a:gd name="connsiteY13" fmla="*/ 6400800 h 8297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785373" h="8297334">
                <a:moveTo>
                  <a:pt x="0" y="64008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6400800"/>
                </a:lnTo>
                <a:lnTo>
                  <a:pt x="812801" y="6400800"/>
                </a:lnTo>
                <a:lnTo>
                  <a:pt x="812801" y="6400801"/>
                </a:lnTo>
                <a:cubicBezTo>
                  <a:pt x="812801" y="7223779"/>
                  <a:pt x="1479956" y="7890934"/>
                  <a:pt x="2302934" y="7890934"/>
                </a:cubicBezTo>
                <a:cubicBezTo>
                  <a:pt x="3023040" y="7890934"/>
                  <a:pt x="3623844" y="7380143"/>
                  <a:pt x="3762793" y="6701115"/>
                </a:cubicBezTo>
                <a:lnTo>
                  <a:pt x="3785373" y="6553165"/>
                </a:lnTo>
                <a:lnTo>
                  <a:pt x="3783275" y="6594710"/>
                </a:lnTo>
                <a:cubicBezTo>
                  <a:pt x="3686154" y="7551048"/>
                  <a:pt x="2878496" y="8297334"/>
                  <a:pt x="1896534" y="8297334"/>
                </a:cubicBezTo>
                <a:cubicBezTo>
                  <a:pt x="849108" y="8297334"/>
                  <a:pt x="1" y="7448227"/>
                  <a:pt x="1" y="6400801"/>
                </a:cubicBezTo>
                <a:lnTo>
                  <a:pt x="1" y="6400800"/>
                </a:lnTo>
                <a:close/>
              </a:path>
            </a:pathLst>
          </a:custGeom>
          <a:gradFill>
            <a:gsLst>
              <a:gs pos="0">
                <a:srgbClr val="FF00FF"/>
              </a:gs>
              <a:gs pos="100000">
                <a:schemeClr val="bg1"/>
              </a:gs>
            </a:gsLst>
            <a:lin ang="174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3DCCB5F8-E37D-B848-C1B8-9FB98349AC26}"/>
              </a:ext>
            </a:extLst>
          </p:cNvPr>
          <p:cNvSpPr/>
          <p:nvPr/>
        </p:nvSpPr>
        <p:spPr>
          <a:xfrm rot="5400000">
            <a:off x="3542912" y="-977515"/>
            <a:ext cx="4598174" cy="9618134"/>
          </a:xfrm>
          <a:custGeom>
            <a:avLst/>
            <a:gdLst>
              <a:gd name="connsiteX0" fmla="*/ 0 w 4598174"/>
              <a:gd name="connsiteY0" fmla="*/ 7315200 h 9618134"/>
              <a:gd name="connsiteX1" fmla="*/ 0 w 4598174"/>
              <a:gd name="connsiteY1" fmla="*/ 406401 h 9618134"/>
              <a:gd name="connsiteX2" fmla="*/ 406401 w 4598174"/>
              <a:gd name="connsiteY2" fmla="*/ 0 h 9618134"/>
              <a:gd name="connsiteX3" fmla="*/ 812802 w 4598174"/>
              <a:gd name="connsiteY3" fmla="*/ 406401 h 9618134"/>
              <a:gd name="connsiteX4" fmla="*/ 812802 w 4598174"/>
              <a:gd name="connsiteY4" fmla="*/ 7315200 h 9618134"/>
              <a:gd name="connsiteX5" fmla="*/ 812801 w 4598174"/>
              <a:gd name="connsiteY5" fmla="*/ 7315200 h 9618134"/>
              <a:gd name="connsiteX6" fmla="*/ 812801 w 4598174"/>
              <a:gd name="connsiteY6" fmla="*/ 7315201 h 9618134"/>
              <a:gd name="connsiteX7" fmla="*/ 2709334 w 4598174"/>
              <a:gd name="connsiteY7" fmla="*/ 9211734 h 9618134"/>
              <a:gd name="connsiteX8" fmla="*/ 4596075 w 4598174"/>
              <a:gd name="connsiteY8" fmla="*/ 7509110 h 9618134"/>
              <a:gd name="connsiteX9" fmla="*/ 4598173 w 4598174"/>
              <a:gd name="connsiteY9" fmla="*/ 7467565 h 9618134"/>
              <a:gd name="connsiteX10" fmla="*/ 4598174 w 4598174"/>
              <a:gd name="connsiteY10" fmla="*/ 7467563 h 9618134"/>
              <a:gd name="connsiteX11" fmla="*/ 4593977 w 4598174"/>
              <a:gd name="connsiteY11" fmla="*/ 7550663 h 9618134"/>
              <a:gd name="connsiteX12" fmla="*/ 2302934 w 4598174"/>
              <a:gd name="connsiteY12" fmla="*/ 9618134 h 9618134"/>
              <a:gd name="connsiteX13" fmla="*/ 1 w 4598174"/>
              <a:gd name="connsiteY13" fmla="*/ 7315201 h 9618134"/>
              <a:gd name="connsiteX14" fmla="*/ 1 w 4598174"/>
              <a:gd name="connsiteY14" fmla="*/ 7315200 h 9618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598174" h="9618134">
                <a:moveTo>
                  <a:pt x="0" y="73152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7315200"/>
                </a:lnTo>
                <a:lnTo>
                  <a:pt x="812801" y="7315200"/>
                </a:lnTo>
                <a:lnTo>
                  <a:pt x="812801" y="7315201"/>
                </a:lnTo>
                <a:cubicBezTo>
                  <a:pt x="812801" y="8362627"/>
                  <a:pt x="1661908" y="9211734"/>
                  <a:pt x="2709334" y="9211734"/>
                </a:cubicBezTo>
                <a:cubicBezTo>
                  <a:pt x="3691296" y="9211734"/>
                  <a:pt x="4498954" y="8465448"/>
                  <a:pt x="4596075" y="7509110"/>
                </a:cubicBezTo>
                <a:lnTo>
                  <a:pt x="4598173" y="7467565"/>
                </a:lnTo>
                <a:lnTo>
                  <a:pt x="4598174" y="7467563"/>
                </a:lnTo>
                <a:lnTo>
                  <a:pt x="4593977" y="7550663"/>
                </a:lnTo>
                <a:cubicBezTo>
                  <a:pt x="4476044" y="8711930"/>
                  <a:pt x="3495317" y="9618134"/>
                  <a:pt x="2302934" y="9618134"/>
                </a:cubicBezTo>
                <a:cubicBezTo>
                  <a:pt x="1031059" y="9618134"/>
                  <a:pt x="1" y="8587076"/>
                  <a:pt x="1" y="7315201"/>
                </a:cubicBezTo>
                <a:lnTo>
                  <a:pt x="1" y="7315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7B2CD654-FE4C-102A-6274-B24A9D2548B8}"/>
              </a:ext>
            </a:extLst>
          </p:cNvPr>
          <p:cNvSpPr/>
          <p:nvPr/>
        </p:nvSpPr>
        <p:spPr>
          <a:xfrm rot="5400000">
            <a:off x="3386668" y="-2040469"/>
            <a:ext cx="5418666" cy="10938937"/>
          </a:xfrm>
          <a:custGeom>
            <a:avLst/>
            <a:gdLst>
              <a:gd name="connsiteX0" fmla="*/ 0 w 5418666"/>
              <a:gd name="connsiteY0" fmla="*/ 8229602 h 10938937"/>
              <a:gd name="connsiteX1" fmla="*/ 0 w 5418666"/>
              <a:gd name="connsiteY1" fmla="*/ 406403 h 10938937"/>
              <a:gd name="connsiteX2" fmla="*/ 406401 w 5418666"/>
              <a:gd name="connsiteY2" fmla="*/ 0 h 10938937"/>
              <a:gd name="connsiteX3" fmla="*/ 812802 w 5418666"/>
              <a:gd name="connsiteY3" fmla="*/ 406403 h 10938937"/>
              <a:gd name="connsiteX4" fmla="*/ 812802 w 5418666"/>
              <a:gd name="connsiteY4" fmla="*/ 8229602 h 10938937"/>
              <a:gd name="connsiteX5" fmla="*/ 0 w 5418666"/>
              <a:gd name="connsiteY5" fmla="*/ 8229603 h 10938937"/>
              <a:gd name="connsiteX6" fmla="*/ 812800 w 5418666"/>
              <a:gd name="connsiteY6" fmla="*/ 8229603 h 10938937"/>
              <a:gd name="connsiteX7" fmla="*/ 812800 w 5418666"/>
              <a:gd name="connsiteY7" fmla="*/ 8229605 h 10938937"/>
              <a:gd name="connsiteX8" fmla="*/ 3115732 w 5418666"/>
              <a:gd name="connsiteY8" fmla="*/ 10532537 h 10938937"/>
              <a:gd name="connsiteX9" fmla="*/ 5406776 w 5418666"/>
              <a:gd name="connsiteY9" fmla="*/ 8465066 h 10938937"/>
              <a:gd name="connsiteX10" fmla="*/ 5410973 w 5418666"/>
              <a:gd name="connsiteY10" fmla="*/ 8381966 h 10938937"/>
              <a:gd name="connsiteX11" fmla="*/ 5410973 w 5418666"/>
              <a:gd name="connsiteY11" fmla="*/ 8381962 h 10938937"/>
              <a:gd name="connsiteX12" fmla="*/ 5418666 w 5418666"/>
              <a:gd name="connsiteY12" fmla="*/ 8229605 h 10938937"/>
              <a:gd name="connsiteX13" fmla="*/ 5418666 w 5418666"/>
              <a:gd name="connsiteY13" fmla="*/ 8229643 h 10938937"/>
              <a:gd name="connsiteX14" fmla="*/ 5404680 w 5418666"/>
              <a:gd name="connsiteY14" fmla="*/ 8506617 h 10938937"/>
              <a:gd name="connsiteX15" fmla="*/ 2709333 w 5418666"/>
              <a:gd name="connsiteY15" fmla="*/ 10938937 h 10938937"/>
              <a:gd name="connsiteX16" fmla="*/ 0 w 5418666"/>
              <a:gd name="connsiteY16" fmla="*/ 8229603 h 10938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18666" h="10938937">
                <a:moveTo>
                  <a:pt x="0" y="8229602"/>
                </a:moveTo>
                <a:lnTo>
                  <a:pt x="0" y="406403"/>
                </a:lnTo>
                <a:cubicBezTo>
                  <a:pt x="0" y="181953"/>
                  <a:pt x="181952" y="0"/>
                  <a:pt x="406401" y="0"/>
                </a:cubicBezTo>
                <a:cubicBezTo>
                  <a:pt x="630850" y="0"/>
                  <a:pt x="812802" y="181953"/>
                  <a:pt x="812802" y="406403"/>
                </a:cubicBezTo>
                <a:lnTo>
                  <a:pt x="812802" y="8229602"/>
                </a:lnTo>
                <a:close/>
                <a:moveTo>
                  <a:pt x="0" y="8229603"/>
                </a:moveTo>
                <a:lnTo>
                  <a:pt x="812800" y="8229603"/>
                </a:lnTo>
                <a:lnTo>
                  <a:pt x="812800" y="8229605"/>
                </a:lnTo>
                <a:cubicBezTo>
                  <a:pt x="812800" y="9501480"/>
                  <a:pt x="1843857" y="10532537"/>
                  <a:pt x="3115732" y="10532537"/>
                </a:cubicBezTo>
                <a:cubicBezTo>
                  <a:pt x="4308116" y="10532537"/>
                  <a:pt x="5288843" y="9626334"/>
                  <a:pt x="5406776" y="8465066"/>
                </a:cubicBezTo>
                <a:lnTo>
                  <a:pt x="5410973" y="8381966"/>
                </a:lnTo>
                <a:lnTo>
                  <a:pt x="5410973" y="8381962"/>
                </a:lnTo>
                <a:cubicBezTo>
                  <a:pt x="5416060" y="8331867"/>
                  <a:pt x="5418666" y="8281040"/>
                  <a:pt x="5418666" y="8229605"/>
                </a:cubicBezTo>
                <a:lnTo>
                  <a:pt x="5418666" y="8229643"/>
                </a:lnTo>
                <a:lnTo>
                  <a:pt x="5404680" y="8506617"/>
                </a:lnTo>
                <a:cubicBezTo>
                  <a:pt x="5265935" y="9872816"/>
                  <a:pt x="4112137" y="10938937"/>
                  <a:pt x="2709333" y="10938937"/>
                </a:cubicBezTo>
                <a:cubicBezTo>
                  <a:pt x="1213010" y="10938937"/>
                  <a:pt x="0" y="9725927"/>
                  <a:pt x="0" y="8229603"/>
                </a:cubicBezTo>
                <a:close/>
              </a:path>
            </a:pathLst>
          </a:custGeom>
          <a:gradFill>
            <a:gsLst>
              <a:gs pos="100000">
                <a:schemeClr val="accent2">
                  <a:lumMod val="60000"/>
                  <a:lumOff val="40000"/>
                </a:schemeClr>
              </a:gs>
              <a:gs pos="0">
                <a:schemeClr val="bg1"/>
              </a:gs>
            </a:gsLst>
            <a:lin ang="90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A935755-CD93-8973-A84C-75C3FCEA4C80}"/>
              </a:ext>
            </a:extLst>
          </p:cNvPr>
          <p:cNvSpPr txBox="1">
            <a:spLocks/>
          </p:cNvSpPr>
          <p:nvPr/>
        </p:nvSpPr>
        <p:spPr>
          <a:xfrm flipH="1">
            <a:off x="2791054" y="5031739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7F6F217-E16D-F0CC-BBB6-F5A4D3780539}"/>
              </a:ext>
            </a:extLst>
          </p:cNvPr>
          <p:cNvSpPr txBox="1">
            <a:spLocks/>
          </p:cNvSpPr>
          <p:nvPr/>
        </p:nvSpPr>
        <p:spPr>
          <a:xfrm flipH="1">
            <a:off x="4112838" y="4222774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54" name="Graphic 53" descr="Alarm clock outline">
            <a:extLst>
              <a:ext uri="{FF2B5EF4-FFF2-40B4-BE49-F238E27FC236}">
                <a16:creationId xmlns:a16="http://schemas.microsoft.com/office/drawing/2014/main" id="{E176F3CE-1811-00B9-7614-8D3F204256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87220" y="4084058"/>
            <a:ext cx="640080" cy="640080"/>
          </a:xfrm>
          <a:prstGeom prst="rect">
            <a:avLst/>
          </a:prstGeom>
        </p:spPr>
      </p:pic>
      <p:pic>
        <p:nvPicPr>
          <p:cNvPr id="55" name="Graphic 54" descr="Bass clef outline">
            <a:extLst>
              <a:ext uri="{FF2B5EF4-FFF2-40B4-BE49-F238E27FC236}">
                <a16:creationId xmlns:a16="http://schemas.microsoft.com/office/drawing/2014/main" id="{3FDC4A47-DCF7-BCFD-1BF3-480988C663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60438" y="3258615"/>
            <a:ext cx="640080" cy="640080"/>
          </a:xfrm>
          <a:prstGeom prst="rect">
            <a:avLst/>
          </a:prstGeom>
        </p:spPr>
      </p:pic>
      <p:pic>
        <p:nvPicPr>
          <p:cNvPr id="56" name="Graphic 55" descr="Bitcoin outline">
            <a:extLst>
              <a:ext uri="{FF2B5EF4-FFF2-40B4-BE49-F238E27FC236}">
                <a16:creationId xmlns:a16="http://schemas.microsoft.com/office/drawing/2014/main" id="{45D2F435-8863-100D-80A1-AD2CFC3A76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48174" y="1607727"/>
            <a:ext cx="640080" cy="640080"/>
          </a:xfrm>
          <a:prstGeom prst="rect">
            <a:avLst/>
          </a:prstGeom>
        </p:spPr>
      </p:pic>
      <p:pic>
        <p:nvPicPr>
          <p:cNvPr id="57" name="Graphic 56" descr="Download from cloud outline">
            <a:extLst>
              <a:ext uri="{FF2B5EF4-FFF2-40B4-BE49-F238E27FC236}">
                <a16:creationId xmlns:a16="http://schemas.microsoft.com/office/drawing/2014/main" id="{FE053D83-2C7D-76CA-208D-AE0D9F7353D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47956" y="2433171"/>
            <a:ext cx="640080" cy="640080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A6938F5A-4620-1566-5447-D506DA306A94}"/>
              </a:ext>
            </a:extLst>
          </p:cNvPr>
          <p:cNvSpPr txBox="1">
            <a:spLocks/>
          </p:cNvSpPr>
          <p:nvPr/>
        </p:nvSpPr>
        <p:spPr>
          <a:xfrm flipH="1">
            <a:off x="5002218" y="3377704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E52BB1C-8716-0A7A-60D9-D659265837F3}"/>
              </a:ext>
            </a:extLst>
          </p:cNvPr>
          <p:cNvSpPr txBox="1">
            <a:spLocks/>
          </p:cNvSpPr>
          <p:nvPr/>
        </p:nvSpPr>
        <p:spPr>
          <a:xfrm flipH="1">
            <a:off x="5891598" y="2560522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EAFB82D-58D1-100A-94CE-D1BFD22F6B81}"/>
              </a:ext>
            </a:extLst>
          </p:cNvPr>
          <p:cNvSpPr txBox="1">
            <a:spLocks/>
          </p:cNvSpPr>
          <p:nvPr/>
        </p:nvSpPr>
        <p:spPr>
          <a:xfrm flipH="1">
            <a:off x="6780978" y="1784790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4.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61" name="Graphic 60" descr="Fingerprint outline">
            <a:extLst>
              <a:ext uri="{FF2B5EF4-FFF2-40B4-BE49-F238E27FC236}">
                <a16:creationId xmlns:a16="http://schemas.microsoft.com/office/drawing/2014/main" id="{C465EF7F-AFAE-3F2A-802C-BECE54151DB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6665458" y="792193"/>
            <a:ext cx="640080" cy="640080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BB33AE7E-58B9-A7B5-0189-97C14E10FCF9}"/>
              </a:ext>
            </a:extLst>
          </p:cNvPr>
          <p:cNvSpPr txBox="1">
            <a:spLocks/>
          </p:cNvSpPr>
          <p:nvPr/>
        </p:nvSpPr>
        <p:spPr>
          <a:xfrm flipH="1">
            <a:off x="7670358" y="96925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5.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738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grpId="0" nodeType="withEffect" p14:presetBounceEnd="60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3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4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1" grpId="0" animBg="1"/>
          <p:bldP spid="42" grpId="0" animBg="1"/>
          <p:bldP spid="43" grpId="0" animBg="1"/>
          <p:bldP spid="46" grpId="0" animBg="1"/>
          <p:bldP spid="52" grpId="0"/>
          <p:bldP spid="53" grpId="0"/>
          <p:bldP spid="58" grpId="0"/>
          <p:bldP spid="59" grpId="0"/>
          <p:bldP spid="60" grpId="0"/>
          <p:bldP spid="6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1" grpId="0" animBg="1"/>
          <p:bldP spid="42" grpId="0" animBg="1"/>
          <p:bldP spid="43" grpId="0" animBg="1"/>
          <p:bldP spid="46" grpId="0" animBg="1"/>
          <p:bldP spid="52" grpId="0"/>
          <p:bldP spid="53" grpId="0"/>
          <p:bldP spid="58" grpId="0"/>
          <p:bldP spid="59" grpId="0"/>
          <p:bldP spid="60" grpId="0"/>
          <p:bldP spid="62" grpId="0"/>
        </p:bldLst>
      </p:timing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3EEBEA-A3E1-BF8D-5E5A-F44B8AF1B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9FBB2F76-2F47-1C39-A207-8A759E81C1BA}"/>
              </a:ext>
            </a:extLst>
          </p:cNvPr>
          <p:cNvSpPr/>
          <p:nvPr/>
        </p:nvSpPr>
        <p:spPr>
          <a:xfrm>
            <a:off x="2729224" y="2214942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gradFill>
            <a:gsLst>
              <a:gs pos="100000">
                <a:srgbClr val="5805FF"/>
              </a:gs>
              <a:gs pos="0">
                <a:schemeClr val="bg1"/>
              </a:gs>
            </a:gsLst>
            <a:lin ang="6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EE3F847B-B8A6-FE1F-3AFA-1FAFCCD54BBA}"/>
              </a:ext>
            </a:extLst>
          </p:cNvPr>
          <p:cNvSpPr/>
          <p:nvPr/>
        </p:nvSpPr>
        <p:spPr>
          <a:xfrm>
            <a:off x="2279284" y="1303813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204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1998E42D-766C-34BF-C79C-0C4E9EBA2C0A}"/>
              </a:ext>
            </a:extLst>
          </p:cNvPr>
          <p:cNvSpPr txBox="1">
            <a:spLocks/>
          </p:cNvSpPr>
          <p:nvPr/>
        </p:nvSpPr>
        <p:spPr>
          <a:xfrm flipH="1">
            <a:off x="3231858" y="3900384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schemeClr val="bg1"/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531353C7-65B2-DAF7-2F8D-16935A3F116B}"/>
              </a:ext>
            </a:extLst>
          </p:cNvPr>
          <p:cNvSpPr txBox="1">
            <a:spLocks/>
          </p:cNvSpPr>
          <p:nvPr/>
        </p:nvSpPr>
        <p:spPr>
          <a:xfrm flipH="1">
            <a:off x="5008850" y="2485548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5595C2C0-BC2C-43C3-DA74-3C480A3A95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48469" y="2274123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B8D5548C-2098-87E5-EA40-F1C6862D1F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0057" y="1351669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E48127EB-BEA1-77FE-B764-6AB40DA6D401}"/>
              </a:ext>
            </a:extLst>
          </p:cNvPr>
          <p:cNvSpPr txBox="1">
            <a:spLocks/>
          </p:cNvSpPr>
          <p:nvPr/>
        </p:nvSpPr>
        <p:spPr>
          <a:xfrm flipH="1">
            <a:off x="6008352" y="158308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92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95" grpId="0"/>
          <p:bldP spid="99" grpId="0"/>
          <p:bldP spid="10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95" grpId="0"/>
          <p:bldP spid="99" grpId="0"/>
          <p:bldP spid="105" grpId="0"/>
        </p:bld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9A9BB4-83F3-A7E1-854C-2A7305B77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6F832011-D57E-25B3-9047-721089D31EFB}"/>
              </a:ext>
            </a:extLst>
          </p:cNvPr>
          <p:cNvSpPr/>
          <p:nvPr/>
        </p:nvSpPr>
        <p:spPr>
          <a:xfrm>
            <a:off x="2519329" y="2705696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gradFill>
            <a:gsLst>
              <a:gs pos="100000">
                <a:srgbClr val="5805FF"/>
              </a:gs>
              <a:gs pos="0">
                <a:schemeClr val="bg1"/>
              </a:gs>
            </a:gsLst>
            <a:lin ang="6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E3E42B27-0171-182B-52F7-0EA11552C68D}"/>
              </a:ext>
            </a:extLst>
          </p:cNvPr>
          <p:cNvSpPr/>
          <p:nvPr/>
        </p:nvSpPr>
        <p:spPr>
          <a:xfrm>
            <a:off x="2069389" y="1794567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204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202E72AF-8558-8A66-0783-6EEB93ED4132}"/>
              </a:ext>
            </a:extLst>
          </p:cNvPr>
          <p:cNvSpPr/>
          <p:nvPr/>
        </p:nvSpPr>
        <p:spPr>
          <a:xfrm>
            <a:off x="1619448" y="883436"/>
            <a:ext cx="8950463" cy="5154444"/>
          </a:xfrm>
          <a:custGeom>
            <a:avLst/>
            <a:gdLst>
              <a:gd name="connsiteX0" fmla="*/ 2549663 w 8950463"/>
              <a:gd name="connsiteY0" fmla="*/ 0 h 5154444"/>
              <a:gd name="connsiteX1" fmla="*/ 8494898 w 8950463"/>
              <a:gd name="connsiteY1" fmla="*/ 0 h 5154444"/>
              <a:gd name="connsiteX2" fmla="*/ 8950463 w 8950463"/>
              <a:gd name="connsiteY2" fmla="*/ 455565 h 5154444"/>
              <a:gd name="connsiteX3" fmla="*/ 8494898 w 8950463"/>
              <a:gd name="connsiteY3" fmla="*/ 911130 h 5154444"/>
              <a:gd name="connsiteX4" fmla="*/ 2549663 w 8950463"/>
              <a:gd name="connsiteY4" fmla="*/ 911130 h 5154444"/>
              <a:gd name="connsiteX5" fmla="*/ 2549663 w 8950463"/>
              <a:gd name="connsiteY5" fmla="*/ 911131 h 5154444"/>
              <a:gd name="connsiteX6" fmla="*/ 2549662 w 8950463"/>
              <a:gd name="connsiteY6" fmla="*/ 911131 h 5154444"/>
              <a:gd name="connsiteX7" fmla="*/ 449941 w 8950463"/>
              <a:gd name="connsiteY7" fmla="*/ 3037099 h 5154444"/>
              <a:gd name="connsiteX8" fmla="*/ 2334978 w 8950463"/>
              <a:gd name="connsiteY8" fmla="*/ 5152091 h 5154444"/>
              <a:gd name="connsiteX9" fmla="*/ 2380974 w 8950463"/>
              <a:gd name="connsiteY9" fmla="*/ 5154443 h 5154444"/>
              <a:gd name="connsiteX10" fmla="*/ 2380977 w 8950463"/>
              <a:gd name="connsiteY10" fmla="*/ 5154444 h 5154444"/>
              <a:gd name="connsiteX11" fmla="*/ 2288974 w 8950463"/>
              <a:gd name="connsiteY11" fmla="*/ 5149740 h 5154444"/>
              <a:gd name="connsiteX12" fmla="*/ 0 w 8950463"/>
              <a:gd name="connsiteY12" fmla="*/ 2581534 h 5154444"/>
              <a:gd name="connsiteX13" fmla="*/ 2549662 w 8950463"/>
              <a:gd name="connsiteY13" fmla="*/ 1 h 5154444"/>
              <a:gd name="connsiteX14" fmla="*/ 2549663 w 8950463"/>
              <a:gd name="connsiteY14" fmla="*/ 1 h 515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950463" h="5154444">
                <a:moveTo>
                  <a:pt x="2549663" y="0"/>
                </a:moveTo>
                <a:lnTo>
                  <a:pt x="8494898" y="0"/>
                </a:lnTo>
                <a:cubicBezTo>
                  <a:pt x="8746500" y="0"/>
                  <a:pt x="8950463" y="203963"/>
                  <a:pt x="8950463" y="455565"/>
                </a:cubicBezTo>
                <a:cubicBezTo>
                  <a:pt x="8950463" y="707167"/>
                  <a:pt x="8746500" y="911130"/>
                  <a:pt x="8494898" y="911130"/>
                </a:cubicBezTo>
                <a:lnTo>
                  <a:pt x="2549663" y="911130"/>
                </a:lnTo>
                <a:lnTo>
                  <a:pt x="2549663" y="911131"/>
                </a:lnTo>
                <a:lnTo>
                  <a:pt x="2549662" y="911131"/>
                </a:lnTo>
                <a:cubicBezTo>
                  <a:pt x="1390018" y="911131"/>
                  <a:pt x="449941" y="1862960"/>
                  <a:pt x="449941" y="3037099"/>
                </a:cubicBezTo>
                <a:cubicBezTo>
                  <a:pt x="449941" y="4137855"/>
                  <a:pt x="1276180" y="5043221"/>
                  <a:pt x="2334978" y="5152091"/>
                </a:cubicBezTo>
                <a:lnTo>
                  <a:pt x="2380974" y="5154443"/>
                </a:lnTo>
                <a:lnTo>
                  <a:pt x="2380977" y="5154444"/>
                </a:lnTo>
                <a:lnTo>
                  <a:pt x="2288974" y="5149740"/>
                </a:lnTo>
                <a:cubicBezTo>
                  <a:pt x="1003291" y="5017539"/>
                  <a:pt x="0" y="3918168"/>
                  <a:pt x="0" y="2581534"/>
                </a:cubicBezTo>
                <a:cubicBezTo>
                  <a:pt x="0" y="1155793"/>
                  <a:pt x="1141522" y="1"/>
                  <a:pt x="2549662" y="1"/>
                </a:cubicBezTo>
                <a:lnTo>
                  <a:pt x="2549663" y="1"/>
                </a:lnTo>
                <a:close/>
              </a:path>
            </a:pathLst>
          </a:custGeom>
          <a:gradFill>
            <a:gsLst>
              <a:gs pos="0">
                <a:srgbClr val="FF00FF"/>
              </a:gs>
              <a:gs pos="100000">
                <a:schemeClr val="bg1"/>
              </a:gs>
            </a:gsLst>
            <a:lin ang="174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7E1B6C02-3942-D5A5-811B-9A4073A57B47}"/>
              </a:ext>
            </a:extLst>
          </p:cNvPr>
          <p:cNvSpPr txBox="1">
            <a:spLocks/>
          </p:cNvSpPr>
          <p:nvPr/>
        </p:nvSpPr>
        <p:spPr>
          <a:xfrm flipH="1">
            <a:off x="3021963" y="4391138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schemeClr val="bg1"/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FB1D12B3-8AA7-8262-0D81-9F8FD44B949D}"/>
              </a:ext>
            </a:extLst>
          </p:cNvPr>
          <p:cNvSpPr txBox="1">
            <a:spLocks/>
          </p:cNvSpPr>
          <p:nvPr/>
        </p:nvSpPr>
        <p:spPr>
          <a:xfrm flipH="1">
            <a:off x="4798955" y="2976302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751F25E6-B458-6354-0D6C-0B8DE27591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8574" y="2764877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753FB3B9-8706-9806-6847-4F290FDBD5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0162" y="1842423"/>
            <a:ext cx="822960" cy="822960"/>
          </a:xfrm>
          <a:prstGeom prst="rect">
            <a:avLst/>
          </a:prstGeom>
        </p:spPr>
      </p:pic>
      <p:pic>
        <p:nvPicPr>
          <p:cNvPr id="104" name="Graphic 103" descr="Download from cloud outline">
            <a:extLst>
              <a:ext uri="{FF2B5EF4-FFF2-40B4-BE49-F238E27FC236}">
                <a16:creationId xmlns:a16="http://schemas.microsoft.com/office/drawing/2014/main" id="{BCAFEF60-DBC1-F06C-13F2-CD8DFCFB0A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1616" y="917402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017A82FC-33CA-EDE3-503E-D2B7A6B505BD}"/>
              </a:ext>
            </a:extLst>
          </p:cNvPr>
          <p:cNvSpPr txBox="1">
            <a:spLocks/>
          </p:cNvSpPr>
          <p:nvPr/>
        </p:nvSpPr>
        <p:spPr>
          <a:xfrm flipH="1">
            <a:off x="5798457" y="2073840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3E0A06B0-8011-2F50-D1F8-7BB31BAC3CE7}"/>
              </a:ext>
            </a:extLst>
          </p:cNvPr>
          <p:cNvSpPr txBox="1">
            <a:spLocks/>
          </p:cNvSpPr>
          <p:nvPr/>
        </p:nvSpPr>
        <p:spPr>
          <a:xfrm flipH="1">
            <a:off x="6757167" y="1171377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875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95" grpId="0"/>
          <p:bldP spid="99" grpId="0"/>
          <p:bldP spid="105" grpId="0"/>
          <p:bldP spid="10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95" grpId="0"/>
          <p:bldP spid="99" grpId="0"/>
          <p:bldP spid="105" grpId="0"/>
          <p:bldP spid="106" grpId="0"/>
        </p:bldLst>
      </p:timing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0886E8-C2C3-046E-84B2-FF6768DC3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5DF416B6-E775-AE0E-AB49-6772E3D62008}"/>
              </a:ext>
            </a:extLst>
          </p:cNvPr>
          <p:cNvSpPr/>
          <p:nvPr/>
        </p:nvSpPr>
        <p:spPr>
          <a:xfrm>
            <a:off x="2288420" y="3343005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gradFill>
            <a:gsLst>
              <a:gs pos="100000">
                <a:srgbClr val="5805FF"/>
              </a:gs>
              <a:gs pos="0">
                <a:schemeClr val="bg1"/>
              </a:gs>
            </a:gsLst>
            <a:lin ang="6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BE6D1720-ECEF-D62D-E3F7-841E34674DC6}"/>
              </a:ext>
            </a:extLst>
          </p:cNvPr>
          <p:cNvSpPr/>
          <p:nvPr/>
        </p:nvSpPr>
        <p:spPr>
          <a:xfrm>
            <a:off x="1838480" y="2431876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204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1C8EB6A2-AC3A-6DE9-0C40-3203F06BA93D}"/>
              </a:ext>
            </a:extLst>
          </p:cNvPr>
          <p:cNvSpPr/>
          <p:nvPr/>
        </p:nvSpPr>
        <p:spPr>
          <a:xfrm>
            <a:off x="1388539" y="1520745"/>
            <a:ext cx="8950463" cy="5154444"/>
          </a:xfrm>
          <a:custGeom>
            <a:avLst/>
            <a:gdLst>
              <a:gd name="connsiteX0" fmla="*/ 2549663 w 8950463"/>
              <a:gd name="connsiteY0" fmla="*/ 0 h 5154444"/>
              <a:gd name="connsiteX1" fmla="*/ 8494898 w 8950463"/>
              <a:gd name="connsiteY1" fmla="*/ 0 h 5154444"/>
              <a:gd name="connsiteX2" fmla="*/ 8950463 w 8950463"/>
              <a:gd name="connsiteY2" fmla="*/ 455565 h 5154444"/>
              <a:gd name="connsiteX3" fmla="*/ 8494898 w 8950463"/>
              <a:gd name="connsiteY3" fmla="*/ 911130 h 5154444"/>
              <a:gd name="connsiteX4" fmla="*/ 2549663 w 8950463"/>
              <a:gd name="connsiteY4" fmla="*/ 911130 h 5154444"/>
              <a:gd name="connsiteX5" fmla="*/ 2549663 w 8950463"/>
              <a:gd name="connsiteY5" fmla="*/ 911131 h 5154444"/>
              <a:gd name="connsiteX6" fmla="*/ 2549662 w 8950463"/>
              <a:gd name="connsiteY6" fmla="*/ 911131 h 5154444"/>
              <a:gd name="connsiteX7" fmla="*/ 449941 w 8950463"/>
              <a:gd name="connsiteY7" fmla="*/ 3037099 h 5154444"/>
              <a:gd name="connsiteX8" fmla="*/ 2334978 w 8950463"/>
              <a:gd name="connsiteY8" fmla="*/ 5152091 h 5154444"/>
              <a:gd name="connsiteX9" fmla="*/ 2380974 w 8950463"/>
              <a:gd name="connsiteY9" fmla="*/ 5154443 h 5154444"/>
              <a:gd name="connsiteX10" fmla="*/ 2380977 w 8950463"/>
              <a:gd name="connsiteY10" fmla="*/ 5154444 h 5154444"/>
              <a:gd name="connsiteX11" fmla="*/ 2288974 w 8950463"/>
              <a:gd name="connsiteY11" fmla="*/ 5149740 h 5154444"/>
              <a:gd name="connsiteX12" fmla="*/ 0 w 8950463"/>
              <a:gd name="connsiteY12" fmla="*/ 2581534 h 5154444"/>
              <a:gd name="connsiteX13" fmla="*/ 2549662 w 8950463"/>
              <a:gd name="connsiteY13" fmla="*/ 1 h 5154444"/>
              <a:gd name="connsiteX14" fmla="*/ 2549663 w 8950463"/>
              <a:gd name="connsiteY14" fmla="*/ 1 h 515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950463" h="5154444">
                <a:moveTo>
                  <a:pt x="2549663" y="0"/>
                </a:moveTo>
                <a:lnTo>
                  <a:pt x="8494898" y="0"/>
                </a:lnTo>
                <a:cubicBezTo>
                  <a:pt x="8746500" y="0"/>
                  <a:pt x="8950463" y="203963"/>
                  <a:pt x="8950463" y="455565"/>
                </a:cubicBezTo>
                <a:cubicBezTo>
                  <a:pt x="8950463" y="707167"/>
                  <a:pt x="8746500" y="911130"/>
                  <a:pt x="8494898" y="911130"/>
                </a:cubicBezTo>
                <a:lnTo>
                  <a:pt x="2549663" y="911130"/>
                </a:lnTo>
                <a:lnTo>
                  <a:pt x="2549663" y="911131"/>
                </a:lnTo>
                <a:lnTo>
                  <a:pt x="2549662" y="911131"/>
                </a:lnTo>
                <a:cubicBezTo>
                  <a:pt x="1390018" y="911131"/>
                  <a:pt x="449941" y="1862960"/>
                  <a:pt x="449941" y="3037099"/>
                </a:cubicBezTo>
                <a:cubicBezTo>
                  <a:pt x="449941" y="4137855"/>
                  <a:pt x="1276180" y="5043221"/>
                  <a:pt x="2334978" y="5152091"/>
                </a:cubicBezTo>
                <a:lnTo>
                  <a:pt x="2380974" y="5154443"/>
                </a:lnTo>
                <a:lnTo>
                  <a:pt x="2380977" y="5154444"/>
                </a:lnTo>
                <a:lnTo>
                  <a:pt x="2288974" y="5149740"/>
                </a:lnTo>
                <a:cubicBezTo>
                  <a:pt x="1003291" y="5017539"/>
                  <a:pt x="0" y="3918168"/>
                  <a:pt x="0" y="2581534"/>
                </a:cubicBezTo>
                <a:cubicBezTo>
                  <a:pt x="0" y="1155793"/>
                  <a:pt x="1141522" y="1"/>
                  <a:pt x="2549662" y="1"/>
                </a:cubicBezTo>
                <a:lnTo>
                  <a:pt x="2549663" y="1"/>
                </a:lnTo>
                <a:close/>
              </a:path>
            </a:pathLst>
          </a:custGeom>
          <a:gradFill>
            <a:gsLst>
              <a:gs pos="0">
                <a:srgbClr val="FF00FF"/>
              </a:gs>
              <a:gs pos="100000">
                <a:schemeClr val="bg1"/>
              </a:gs>
            </a:gsLst>
            <a:lin ang="174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8CBE8A28-B0EF-3468-3B8B-63B3F33EC698}"/>
              </a:ext>
            </a:extLst>
          </p:cNvPr>
          <p:cNvSpPr/>
          <p:nvPr/>
        </p:nvSpPr>
        <p:spPr>
          <a:xfrm>
            <a:off x="938599" y="609617"/>
            <a:ext cx="10314803" cy="6074195"/>
          </a:xfrm>
          <a:custGeom>
            <a:avLst/>
            <a:gdLst>
              <a:gd name="connsiteX0" fmla="*/ 2999603 w 10314803"/>
              <a:gd name="connsiteY0" fmla="*/ 0 h 6074195"/>
              <a:gd name="connsiteX1" fmla="*/ 9859238 w 10314803"/>
              <a:gd name="connsiteY1" fmla="*/ 0 h 6074195"/>
              <a:gd name="connsiteX2" fmla="*/ 10314803 w 10314803"/>
              <a:gd name="connsiteY2" fmla="*/ 455565 h 6074195"/>
              <a:gd name="connsiteX3" fmla="*/ 9859238 w 10314803"/>
              <a:gd name="connsiteY3" fmla="*/ 911130 h 6074195"/>
              <a:gd name="connsiteX4" fmla="*/ 2999603 w 10314803"/>
              <a:gd name="connsiteY4" fmla="*/ 911130 h 6074195"/>
              <a:gd name="connsiteX5" fmla="*/ 2999603 w 10314803"/>
              <a:gd name="connsiteY5" fmla="*/ 911130 h 6074195"/>
              <a:gd name="connsiteX6" fmla="*/ 2999602 w 10314803"/>
              <a:gd name="connsiteY6" fmla="*/ 911130 h 6074195"/>
              <a:gd name="connsiteX7" fmla="*/ 449941 w 10314803"/>
              <a:gd name="connsiteY7" fmla="*/ 3492663 h 6074195"/>
              <a:gd name="connsiteX8" fmla="*/ 2738914 w 10314803"/>
              <a:gd name="connsiteY8" fmla="*/ 6060868 h 6074195"/>
              <a:gd name="connsiteX9" fmla="*/ 2830916 w 10314803"/>
              <a:gd name="connsiteY9" fmla="*/ 6065573 h 6074195"/>
              <a:gd name="connsiteX10" fmla="*/ 2830922 w 10314803"/>
              <a:gd name="connsiteY10" fmla="*/ 6065573 h 6074195"/>
              <a:gd name="connsiteX11" fmla="*/ 2999580 w 10314803"/>
              <a:gd name="connsiteY11" fmla="*/ 6074195 h 6074195"/>
              <a:gd name="connsiteX12" fmla="*/ 2999538 w 10314803"/>
              <a:gd name="connsiteY12" fmla="*/ 6074195 h 6074195"/>
              <a:gd name="connsiteX13" fmla="*/ 2692911 w 10314803"/>
              <a:gd name="connsiteY13" fmla="*/ 6058518 h 6074195"/>
              <a:gd name="connsiteX14" fmla="*/ 0 w 10314803"/>
              <a:gd name="connsiteY14" fmla="*/ 3037099 h 6074195"/>
              <a:gd name="connsiteX15" fmla="*/ 2999603 w 10314803"/>
              <a:gd name="connsiteY15" fmla="*/ 0 h 6074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0314803" h="6074195">
                <a:moveTo>
                  <a:pt x="2999603" y="0"/>
                </a:moveTo>
                <a:lnTo>
                  <a:pt x="9859238" y="0"/>
                </a:lnTo>
                <a:cubicBezTo>
                  <a:pt x="10110840" y="0"/>
                  <a:pt x="10314803" y="203963"/>
                  <a:pt x="10314803" y="455565"/>
                </a:cubicBezTo>
                <a:cubicBezTo>
                  <a:pt x="10314803" y="707167"/>
                  <a:pt x="10110840" y="911130"/>
                  <a:pt x="9859238" y="911130"/>
                </a:cubicBezTo>
                <a:lnTo>
                  <a:pt x="2999603" y="911130"/>
                </a:lnTo>
                <a:lnTo>
                  <a:pt x="2999603" y="911130"/>
                </a:lnTo>
                <a:lnTo>
                  <a:pt x="2999602" y="911130"/>
                </a:lnTo>
                <a:cubicBezTo>
                  <a:pt x="1591463" y="911130"/>
                  <a:pt x="449941" y="2066921"/>
                  <a:pt x="449941" y="3492663"/>
                </a:cubicBezTo>
                <a:cubicBezTo>
                  <a:pt x="449941" y="4829296"/>
                  <a:pt x="1453231" y="5928668"/>
                  <a:pt x="2738914" y="6060868"/>
                </a:cubicBezTo>
                <a:lnTo>
                  <a:pt x="2830916" y="6065573"/>
                </a:lnTo>
                <a:lnTo>
                  <a:pt x="2830922" y="6065573"/>
                </a:lnTo>
                <a:lnTo>
                  <a:pt x="2999580" y="6074195"/>
                </a:lnTo>
                <a:lnTo>
                  <a:pt x="2999538" y="6074195"/>
                </a:lnTo>
                <a:lnTo>
                  <a:pt x="2692911" y="6058518"/>
                </a:lnTo>
                <a:cubicBezTo>
                  <a:pt x="1180343" y="5902989"/>
                  <a:pt x="0" y="4609609"/>
                  <a:pt x="0" y="3037099"/>
                </a:cubicBezTo>
                <a:cubicBezTo>
                  <a:pt x="0" y="1359756"/>
                  <a:pt x="1342968" y="0"/>
                  <a:pt x="2999603" y="0"/>
                </a:cubicBezTo>
                <a:close/>
              </a:path>
            </a:pathLst>
          </a:custGeom>
          <a:gradFill>
            <a:gsLst>
              <a:gs pos="100000">
                <a:schemeClr val="accent1">
                  <a:lumMod val="60000"/>
                  <a:lumOff val="40000"/>
                </a:schemeClr>
              </a:gs>
              <a:gs pos="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8D2602EA-C4D7-68BE-CE4A-C37EBCE44BBF}"/>
              </a:ext>
            </a:extLst>
          </p:cNvPr>
          <p:cNvSpPr txBox="1">
            <a:spLocks/>
          </p:cNvSpPr>
          <p:nvPr/>
        </p:nvSpPr>
        <p:spPr>
          <a:xfrm flipH="1">
            <a:off x="2791054" y="5028447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schemeClr val="bg1"/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1256D4FF-90A2-5B89-8310-D7212390A43D}"/>
              </a:ext>
            </a:extLst>
          </p:cNvPr>
          <p:cNvSpPr txBox="1">
            <a:spLocks/>
          </p:cNvSpPr>
          <p:nvPr/>
        </p:nvSpPr>
        <p:spPr>
          <a:xfrm flipH="1">
            <a:off x="4568046" y="3613611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9894EC35-02EA-B7D7-923A-09CBD091C6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7665" y="3402186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DC80B73B-FCA2-24EC-476A-5B3B6463FB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69253" y="2479732"/>
            <a:ext cx="822960" cy="822960"/>
          </a:xfrm>
          <a:prstGeom prst="rect">
            <a:avLst/>
          </a:prstGeom>
        </p:spPr>
      </p:pic>
      <p:pic>
        <p:nvPicPr>
          <p:cNvPr id="103" name="Graphic 102" descr="Bitcoin outline">
            <a:extLst>
              <a:ext uri="{FF2B5EF4-FFF2-40B4-BE49-F238E27FC236}">
                <a16:creationId xmlns:a16="http://schemas.microsoft.com/office/drawing/2014/main" id="{5F436937-8B6B-5402-0957-0B9C088591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03910" y="662603"/>
            <a:ext cx="822960" cy="822960"/>
          </a:xfrm>
          <a:prstGeom prst="rect">
            <a:avLst/>
          </a:prstGeom>
        </p:spPr>
      </p:pic>
      <p:pic>
        <p:nvPicPr>
          <p:cNvPr id="104" name="Graphic 103" descr="Download from cloud outline">
            <a:extLst>
              <a:ext uri="{FF2B5EF4-FFF2-40B4-BE49-F238E27FC236}">
                <a16:creationId xmlns:a16="http://schemas.microsoft.com/office/drawing/2014/main" id="{F443366C-9F9B-2172-9E31-782D5C1469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20707" y="1554711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ECC6FC3B-605B-56C6-5A5F-1F005E7FCB9C}"/>
              </a:ext>
            </a:extLst>
          </p:cNvPr>
          <p:cNvSpPr txBox="1">
            <a:spLocks/>
          </p:cNvSpPr>
          <p:nvPr/>
        </p:nvSpPr>
        <p:spPr>
          <a:xfrm flipH="1">
            <a:off x="5567548" y="2711149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A71E995A-B528-0B9B-80D6-86B761ECBF2A}"/>
              </a:ext>
            </a:extLst>
          </p:cNvPr>
          <p:cNvSpPr txBox="1">
            <a:spLocks/>
          </p:cNvSpPr>
          <p:nvPr/>
        </p:nvSpPr>
        <p:spPr>
          <a:xfrm flipH="1">
            <a:off x="6526258" y="180868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92E97D93-B0A8-C5EE-7CBC-02F80C52B9BE}"/>
              </a:ext>
            </a:extLst>
          </p:cNvPr>
          <p:cNvSpPr txBox="1">
            <a:spLocks/>
          </p:cNvSpPr>
          <p:nvPr/>
        </p:nvSpPr>
        <p:spPr>
          <a:xfrm flipH="1">
            <a:off x="7440658" y="906223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4.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39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86" grpId="0" animBg="1"/>
          <p:bldP spid="95" grpId="0"/>
          <p:bldP spid="99" grpId="0"/>
          <p:bldP spid="105" grpId="0"/>
          <p:bldP spid="106" grpId="0"/>
          <p:bldP spid="10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86" grpId="0" animBg="1"/>
          <p:bldP spid="95" grpId="0"/>
          <p:bldP spid="99" grpId="0"/>
          <p:bldP spid="105" grpId="0"/>
          <p:bldP spid="106" grpId="0"/>
          <p:bldP spid="107" grpId="0"/>
        </p:bldLst>
      </p:timing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903C10-0B01-935B-4A63-F4D7EC9BA3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3E30DA1-262E-5733-546C-5FD40DBD44F7}"/>
              </a:ext>
            </a:extLst>
          </p:cNvPr>
          <p:cNvSpPr/>
          <p:nvPr/>
        </p:nvSpPr>
        <p:spPr>
          <a:xfrm>
            <a:off x="2252132" y="3970865"/>
            <a:ext cx="5655734" cy="2167467"/>
          </a:xfrm>
          <a:custGeom>
            <a:avLst/>
            <a:gdLst>
              <a:gd name="connsiteX0" fmla="*/ 1083734 w 5655734"/>
              <a:gd name="connsiteY0" fmla="*/ 0 h 2167467"/>
              <a:gd name="connsiteX1" fmla="*/ 5249333 w 5655734"/>
              <a:gd name="connsiteY1" fmla="*/ 0 h 2167467"/>
              <a:gd name="connsiteX2" fmla="*/ 5655734 w 5655734"/>
              <a:gd name="connsiteY2" fmla="*/ 406401 h 2167467"/>
              <a:gd name="connsiteX3" fmla="*/ 5249333 w 5655734"/>
              <a:gd name="connsiteY3" fmla="*/ 812802 h 2167467"/>
              <a:gd name="connsiteX4" fmla="*/ 1083734 w 5655734"/>
              <a:gd name="connsiteY4" fmla="*/ 812802 h 2167467"/>
              <a:gd name="connsiteX5" fmla="*/ 1083734 w 5655734"/>
              <a:gd name="connsiteY5" fmla="*/ 812801 h 2167467"/>
              <a:gd name="connsiteX6" fmla="*/ 1083733 w 5655734"/>
              <a:gd name="connsiteY6" fmla="*/ 812801 h 2167467"/>
              <a:gd name="connsiteX7" fmla="*/ 406400 w 5655734"/>
              <a:gd name="connsiteY7" fmla="*/ 1490134 h 2167467"/>
              <a:gd name="connsiteX8" fmla="*/ 1083733 w 5655734"/>
              <a:gd name="connsiteY8" fmla="*/ 2167467 h 2167467"/>
              <a:gd name="connsiteX9" fmla="*/ 972924 w 5655734"/>
              <a:gd name="connsiteY9" fmla="*/ 2161872 h 2167467"/>
              <a:gd name="connsiteX10" fmla="*/ 865323 w 5655734"/>
              <a:gd name="connsiteY10" fmla="*/ 2145449 h 2167467"/>
              <a:gd name="connsiteX11" fmla="*/ 0 w 5655734"/>
              <a:gd name="connsiteY11" fmla="*/ 1083734 h 2167467"/>
              <a:gd name="connsiteX12" fmla="*/ 1083733 w 5655734"/>
              <a:gd name="connsiteY12" fmla="*/ 1 h 2167467"/>
              <a:gd name="connsiteX13" fmla="*/ 1083734 w 5655734"/>
              <a:gd name="connsiteY13" fmla="*/ 1 h 2167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655734" h="2167467">
                <a:moveTo>
                  <a:pt x="1083734" y="0"/>
                </a:moveTo>
                <a:lnTo>
                  <a:pt x="5249333" y="0"/>
                </a:lnTo>
                <a:cubicBezTo>
                  <a:pt x="5473782" y="0"/>
                  <a:pt x="5655734" y="181952"/>
                  <a:pt x="5655734" y="406401"/>
                </a:cubicBezTo>
                <a:cubicBezTo>
                  <a:pt x="5655734" y="630850"/>
                  <a:pt x="5473782" y="812802"/>
                  <a:pt x="5249333" y="812802"/>
                </a:cubicBezTo>
                <a:lnTo>
                  <a:pt x="1083734" y="812802"/>
                </a:lnTo>
                <a:lnTo>
                  <a:pt x="1083734" y="812801"/>
                </a:lnTo>
                <a:lnTo>
                  <a:pt x="1083733" y="812801"/>
                </a:lnTo>
                <a:cubicBezTo>
                  <a:pt x="709652" y="812801"/>
                  <a:pt x="406400" y="1116053"/>
                  <a:pt x="406400" y="1490134"/>
                </a:cubicBezTo>
                <a:cubicBezTo>
                  <a:pt x="406400" y="1864215"/>
                  <a:pt x="709652" y="2167467"/>
                  <a:pt x="1083733" y="2167467"/>
                </a:cubicBezTo>
                <a:lnTo>
                  <a:pt x="972924" y="2161872"/>
                </a:lnTo>
                <a:lnTo>
                  <a:pt x="865323" y="2145449"/>
                </a:lnTo>
                <a:cubicBezTo>
                  <a:pt x="371485" y="2044396"/>
                  <a:pt x="0" y="1607447"/>
                  <a:pt x="0" y="1083734"/>
                </a:cubicBezTo>
                <a:cubicBezTo>
                  <a:pt x="0" y="485205"/>
                  <a:pt x="485204" y="1"/>
                  <a:pt x="1083733" y="1"/>
                </a:cubicBezTo>
                <a:lnTo>
                  <a:pt x="1083734" y="1"/>
                </a:lnTo>
                <a:close/>
              </a:path>
            </a:pathLst>
          </a:custGeom>
          <a:gradFill>
            <a:gsLst>
              <a:gs pos="100000">
                <a:srgbClr val="5805FF"/>
              </a:gs>
              <a:gs pos="0">
                <a:schemeClr val="bg1"/>
              </a:gs>
            </a:gsLst>
            <a:lin ang="6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latin typeface="Objective" pitchFamily="50" charset="0"/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B810B87B-4617-4D5D-E477-CC18F7466FC8}"/>
              </a:ext>
            </a:extLst>
          </p:cNvPr>
          <p:cNvSpPr/>
          <p:nvPr/>
        </p:nvSpPr>
        <p:spPr>
          <a:xfrm rot="5400000">
            <a:off x="3846663" y="1157134"/>
            <a:ext cx="2974672" cy="6976534"/>
          </a:xfrm>
          <a:custGeom>
            <a:avLst/>
            <a:gdLst>
              <a:gd name="connsiteX0" fmla="*/ 0 w 2974672"/>
              <a:gd name="connsiteY0" fmla="*/ 5486400 h 6976534"/>
              <a:gd name="connsiteX1" fmla="*/ 0 w 2974672"/>
              <a:gd name="connsiteY1" fmla="*/ 406401 h 6976534"/>
              <a:gd name="connsiteX2" fmla="*/ 406401 w 2974672"/>
              <a:gd name="connsiteY2" fmla="*/ 0 h 6976534"/>
              <a:gd name="connsiteX3" fmla="*/ 812802 w 2974672"/>
              <a:gd name="connsiteY3" fmla="*/ 406401 h 6976534"/>
              <a:gd name="connsiteX4" fmla="*/ 812802 w 2974672"/>
              <a:gd name="connsiteY4" fmla="*/ 5486400 h 6976534"/>
              <a:gd name="connsiteX5" fmla="*/ 812801 w 2974672"/>
              <a:gd name="connsiteY5" fmla="*/ 5486400 h 6976534"/>
              <a:gd name="connsiteX6" fmla="*/ 812801 w 2974672"/>
              <a:gd name="connsiteY6" fmla="*/ 5486401 h 6976534"/>
              <a:gd name="connsiteX7" fmla="*/ 1896534 w 2974672"/>
              <a:gd name="connsiteY7" fmla="*/ 6570134 h 6976534"/>
              <a:gd name="connsiteX8" fmla="*/ 2958249 w 2974672"/>
              <a:gd name="connsiteY8" fmla="*/ 5704811 h 6976534"/>
              <a:gd name="connsiteX9" fmla="*/ 2974672 w 2974672"/>
              <a:gd name="connsiteY9" fmla="*/ 5597210 h 6976534"/>
              <a:gd name="connsiteX10" fmla="*/ 2972573 w 2974672"/>
              <a:gd name="connsiteY10" fmla="*/ 5638765 h 6976534"/>
              <a:gd name="connsiteX11" fmla="*/ 2949993 w 2974672"/>
              <a:gd name="connsiteY11" fmla="*/ 5786715 h 6976534"/>
              <a:gd name="connsiteX12" fmla="*/ 1490134 w 2974672"/>
              <a:gd name="connsiteY12" fmla="*/ 6976534 h 6976534"/>
              <a:gd name="connsiteX13" fmla="*/ 1 w 2974672"/>
              <a:gd name="connsiteY13" fmla="*/ 5486401 h 6976534"/>
              <a:gd name="connsiteX14" fmla="*/ 1 w 2974672"/>
              <a:gd name="connsiteY14" fmla="*/ 5486400 h 697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974672" h="6976534">
                <a:moveTo>
                  <a:pt x="0" y="54864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5486400"/>
                </a:lnTo>
                <a:lnTo>
                  <a:pt x="812801" y="5486400"/>
                </a:lnTo>
                <a:lnTo>
                  <a:pt x="812801" y="5486401"/>
                </a:lnTo>
                <a:cubicBezTo>
                  <a:pt x="812801" y="6084930"/>
                  <a:pt x="1298005" y="6570134"/>
                  <a:pt x="1896534" y="6570134"/>
                </a:cubicBezTo>
                <a:cubicBezTo>
                  <a:pt x="2420247" y="6570134"/>
                  <a:pt x="2857196" y="6198649"/>
                  <a:pt x="2958249" y="5704811"/>
                </a:cubicBezTo>
                <a:lnTo>
                  <a:pt x="2974672" y="5597210"/>
                </a:lnTo>
                <a:lnTo>
                  <a:pt x="2972573" y="5638765"/>
                </a:lnTo>
                <a:lnTo>
                  <a:pt x="2949993" y="5786715"/>
                </a:lnTo>
                <a:cubicBezTo>
                  <a:pt x="2811044" y="6465743"/>
                  <a:pt x="2210240" y="6976534"/>
                  <a:pt x="1490134" y="6976534"/>
                </a:cubicBezTo>
                <a:cubicBezTo>
                  <a:pt x="667156" y="6976534"/>
                  <a:pt x="1" y="6309379"/>
                  <a:pt x="1" y="5486401"/>
                </a:cubicBezTo>
                <a:lnTo>
                  <a:pt x="1" y="5486400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204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0B779DA4-6A81-34AB-70E9-3C8A6936EE4C}"/>
              </a:ext>
            </a:extLst>
          </p:cNvPr>
          <p:cNvSpPr/>
          <p:nvPr/>
        </p:nvSpPr>
        <p:spPr>
          <a:xfrm rot="5400000">
            <a:off x="3695313" y="89284"/>
            <a:ext cx="3785373" cy="8297334"/>
          </a:xfrm>
          <a:custGeom>
            <a:avLst/>
            <a:gdLst>
              <a:gd name="connsiteX0" fmla="*/ 0 w 3785373"/>
              <a:gd name="connsiteY0" fmla="*/ 6400800 h 8297334"/>
              <a:gd name="connsiteX1" fmla="*/ 0 w 3785373"/>
              <a:gd name="connsiteY1" fmla="*/ 406401 h 8297334"/>
              <a:gd name="connsiteX2" fmla="*/ 406401 w 3785373"/>
              <a:gd name="connsiteY2" fmla="*/ 0 h 8297334"/>
              <a:gd name="connsiteX3" fmla="*/ 812802 w 3785373"/>
              <a:gd name="connsiteY3" fmla="*/ 406401 h 8297334"/>
              <a:gd name="connsiteX4" fmla="*/ 812802 w 3785373"/>
              <a:gd name="connsiteY4" fmla="*/ 6400800 h 8297334"/>
              <a:gd name="connsiteX5" fmla="*/ 812801 w 3785373"/>
              <a:gd name="connsiteY5" fmla="*/ 6400800 h 8297334"/>
              <a:gd name="connsiteX6" fmla="*/ 812801 w 3785373"/>
              <a:gd name="connsiteY6" fmla="*/ 6400801 h 8297334"/>
              <a:gd name="connsiteX7" fmla="*/ 2302934 w 3785373"/>
              <a:gd name="connsiteY7" fmla="*/ 7890934 h 8297334"/>
              <a:gd name="connsiteX8" fmla="*/ 3762793 w 3785373"/>
              <a:gd name="connsiteY8" fmla="*/ 6701115 h 8297334"/>
              <a:gd name="connsiteX9" fmla="*/ 3785373 w 3785373"/>
              <a:gd name="connsiteY9" fmla="*/ 6553165 h 8297334"/>
              <a:gd name="connsiteX10" fmla="*/ 3783275 w 3785373"/>
              <a:gd name="connsiteY10" fmla="*/ 6594710 h 8297334"/>
              <a:gd name="connsiteX11" fmla="*/ 1896534 w 3785373"/>
              <a:gd name="connsiteY11" fmla="*/ 8297334 h 8297334"/>
              <a:gd name="connsiteX12" fmla="*/ 1 w 3785373"/>
              <a:gd name="connsiteY12" fmla="*/ 6400801 h 8297334"/>
              <a:gd name="connsiteX13" fmla="*/ 1 w 3785373"/>
              <a:gd name="connsiteY13" fmla="*/ 6400800 h 8297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785373" h="8297334">
                <a:moveTo>
                  <a:pt x="0" y="64008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6400800"/>
                </a:lnTo>
                <a:lnTo>
                  <a:pt x="812801" y="6400800"/>
                </a:lnTo>
                <a:lnTo>
                  <a:pt x="812801" y="6400801"/>
                </a:lnTo>
                <a:cubicBezTo>
                  <a:pt x="812801" y="7223779"/>
                  <a:pt x="1479956" y="7890934"/>
                  <a:pt x="2302934" y="7890934"/>
                </a:cubicBezTo>
                <a:cubicBezTo>
                  <a:pt x="3023040" y="7890934"/>
                  <a:pt x="3623844" y="7380143"/>
                  <a:pt x="3762793" y="6701115"/>
                </a:cubicBezTo>
                <a:lnTo>
                  <a:pt x="3785373" y="6553165"/>
                </a:lnTo>
                <a:lnTo>
                  <a:pt x="3783275" y="6594710"/>
                </a:lnTo>
                <a:cubicBezTo>
                  <a:pt x="3686154" y="7551048"/>
                  <a:pt x="2878496" y="8297334"/>
                  <a:pt x="1896534" y="8297334"/>
                </a:cubicBezTo>
                <a:cubicBezTo>
                  <a:pt x="849108" y="8297334"/>
                  <a:pt x="1" y="7448227"/>
                  <a:pt x="1" y="6400801"/>
                </a:cubicBezTo>
                <a:lnTo>
                  <a:pt x="1" y="6400800"/>
                </a:lnTo>
                <a:close/>
              </a:path>
            </a:pathLst>
          </a:custGeom>
          <a:gradFill>
            <a:gsLst>
              <a:gs pos="0">
                <a:srgbClr val="FF00FF"/>
              </a:gs>
              <a:gs pos="100000">
                <a:schemeClr val="bg1"/>
              </a:gs>
            </a:gsLst>
            <a:lin ang="174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5D41E748-CB29-4FD5-09E3-864FD5D04EDC}"/>
              </a:ext>
            </a:extLst>
          </p:cNvPr>
          <p:cNvSpPr/>
          <p:nvPr/>
        </p:nvSpPr>
        <p:spPr>
          <a:xfrm rot="5400000">
            <a:off x="3542912" y="-977515"/>
            <a:ext cx="4598174" cy="9618134"/>
          </a:xfrm>
          <a:custGeom>
            <a:avLst/>
            <a:gdLst>
              <a:gd name="connsiteX0" fmla="*/ 0 w 4598174"/>
              <a:gd name="connsiteY0" fmla="*/ 7315200 h 9618134"/>
              <a:gd name="connsiteX1" fmla="*/ 0 w 4598174"/>
              <a:gd name="connsiteY1" fmla="*/ 406401 h 9618134"/>
              <a:gd name="connsiteX2" fmla="*/ 406401 w 4598174"/>
              <a:gd name="connsiteY2" fmla="*/ 0 h 9618134"/>
              <a:gd name="connsiteX3" fmla="*/ 812802 w 4598174"/>
              <a:gd name="connsiteY3" fmla="*/ 406401 h 9618134"/>
              <a:gd name="connsiteX4" fmla="*/ 812802 w 4598174"/>
              <a:gd name="connsiteY4" fmla="*/ 7315200 h 9618134"/>
              <a:gd name="connsiteX5" fmla="*/ 812801 w 4598174"/>
              <a:gd name="connsiteY5" fmla="*/ 7315200 h 9618134"/>
              <a:gd name="connsiteX6" fmla="*/ 812801 w 4598174"/>
              <a:gd name="connsiteY6" fmla="*/ 7315201 h 9618134"/>
              <a:gd name="connsiteX7" fmla="*/ 2709334 w 4598174"/>
              <a:gd name="connsiteY7" fmla="*/ 9211734 h 9618134"/>
              <a:gd name="connsiteX8" fmla="*/ 4596075 w 4598174"/>
              <a:gd name="connsiteY8" fmla="*/ 7509110 h 9618134"/>
              <a:gd name="connsiteX9" fmla="*/ 4598173 w 4598174"/>
              <a:gd name="connsiteY9" fmla="*/ 7467565 h 9618134"/>
              <a:gd name="connsiteX10" fmla="*/ 4598174 w 4598174"/>
              <a:gd name="connsiteY10" fmla="*/ 7467563 h 9618134"/>
              <a:gd name="connsiteX11" fmla="*/ 4593977 w 4598174"/>
              <a:gd name="connsiteY11" fmla="*/ 7550663 h 9618134"/>
              <a:gd name="connsiteX12" fmla="*/ 2302934 w 4598174"/>
              <a:gd name="connsiteY12" fmla="*/ 9618134 h 9618134"/>
              <a:gd name="connsiteX13" fmla="*/ 1 w 4598174"/>
              <a:gd name="connsiteY13" fmla="*/ 7315201 h 9618134"/>
              <a:gd name="connsiteX14" fmla="*/ 1 w 4598174"/>
              <a:gd name="connsiteY14" fmla="*/ 7315200 h 9618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598174" h="9618134">
                <a:moveTo>
                  <a:pt x="0" y="73152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7315200"/>
                </a:lnTo>
                <a:lnTo>
                  <a:pt x="812801" y="7315200"/>
                </a:lnTo>
                <a:lnTo>
                  <a:pt x="812801" y="7315201"/>
                </a:lnTo>
                <a:cubicBezTo>
                  <a:pt x="812801" y="8362627"/>
                  <a:pt x="1661908" y="9211734"/>
                  <a:pt x="2709334" y="9211734"/>
                </a:cubicBezTo>
                <a:cubicBezTo>
                  <a:pt x="3691296" y="9211734"/>
                  <a:pt x="4498954" y="8465448"/>
                  <a:pt x="4596075" y="7509110"/>
                </a:cubicBezTo>
                <a:lnTo>
                  <a:pt x="4598173" y="7467565"/>
                </a:lnTo>
                <a:lnTo>
                  <a:pt x="4598174" y="7467563"/>
                </a:lnTo>
                <a:lnTo>
                  <a:pt x="4593977" y="7550663"/>
                </a:lnTo>
                <a:cubicBezTo>
                  <a:pt x="4476044" y="8711930"/>
                  <a:pt x="3495317" y="9618134"/>
                  <a:pt x="2302934" y="9618134"/>
                </a:cubicBezTo>
                <a:cubicBezTo>
                  <a:pt x="1031059" y="9618134"/>
                  <a:pt x="1" y="8587076"/>
                  <a:pt x="1" y="7315201"/>
                </a:cubicBezTo>
                <a:lnTo>
                  <a:pt x="1" y="7315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132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F972240B-FBEF-050B-3CC9-7F2E0A784BD4}"/>
              </a:ext>
            </a:extLst>
          </p:cNvPr>
          <p:cNvSpPr/>
          <p:nvPr/>
        </p:nvSpPr>
        <p:spPr>
          <a:xfrm rot="5400000">
            <a:off x="3386668" y="-2040469"/>
            <a:ext cx="5418666" cy="10938937"/>
          </a:xfrm>
          <a:custGeom>
            <a:avLst/>
            <a:gdLst>
              <a:gd name="connsiteX0" fmla="*/ 0 w 5418666"/>
              <a:gd name="connsiteY0" fmla="*/ 8229602 h 10938937"/>
              <a:gd name="connsiteX1" fmla="*/ 0 w 5418666"/>
              <a:gd name="connsiteY1" fmla="*/ 406403 h 10938937"/>
              <a:gd name="connsiteX2" fmla="*/ 406401 w 5418666"/>
              <a:gd name="connsiteY2" fmla="*/ 0 h 10938937"/>
              <a:gd name="connsiteX3" fmla="*/ 812802 w 5418666"/>
              <a:gd name="connsiteY3" fmla="*/ 406403 h 10938937"/>
              <a:gd name="connsiteX4" fmla="*/ 812802 w 5418666"/>
              <a:gd name="connsiteY4" fmla="*/ 8229602 h 10938937"/>
              <a:gd name="connsiteX5" fmla="*/ 0 w 5418666"/>
              <a:gd name="connsiteY5" fmla="*/ 8229603 h 10938937"/>
              <a:gd name="connsiteX6" fmla="*/ 812800 w 5418666"/>
              <a:gd name="connsiteY6" fmla="*/ 8229603 h 10938937"/>
              <a:gd name="connsiteX7" fmla="*/ 812800 w 5418666"/>
              <a:gd name="connsiteY7" fmla="*/ 8229605 h 10938937"/>
              <a:gd name="connsiteX8" fmla="*/ 3115732 w 5418666"/>
              <a:gd name="connsiteY8" fmla="*/ 10532537 h 10938937"/>
              <a:gd name="connsiteX9" fmla="*/ 5406776 w 5418666"/>
              <a:gd name="connsiteY9" fmla="*/ 8465066 h 10938937"/>
              <a:gd name="connsiteX10" fmla="*/ 5410973 w 5418666"/>
              <a:gd name="connsiteY10" fmla="*/ 8381966 h 10938937"/>
              <a:gd name="connsiteX11" fmla="*/ 5410973 w 5418666"/>
              <a:gd name="connsiteY11" fmla="*/ 8381962 h 10938937"/>
              <a:gd name="connsiteX12" fmla="*/ 5418666 w 5418666"/>
              <a:gd name="connsiteY12" fmla="*/ 8229605 h 10938937"/>
              <a:gd name="connsiteX13" fmla="*/ 5418666 w 5418666"/>
              <a:gd name="connsiteY13" fmla="*/ 8229643 h 10938937"/>
              <a:gd name="connsiteX14" fmla="*/ 5404680 w 5418666"/>
              <a:gd name="connsiteY14" fmla="*/ 8506617 h 10938937"/>
              <a:gd name="connsiteX15" fmla="*/ 2709333 w 5418666"/>
              <a:gd name="connsiteY15" fmla="*/ 10938937 h 10938937"/>
              <a:gd name="connsiteX16" fmla="*/ 0 w 5418666"/>
              <a:gd name="connsiteY16" fmla="*/ 8229603 h 10938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18666" h="10938937">
                <a:moveTo>
                  <a:pt x="0" y="8229602"/>
                </a:moveTo>
                <a:lnTo>
                  <a:pt x="0" y="406403"/>
                </a:lnTo>
                <a:cubicBezTo>
                  <a:pt x="0" y="181953"/>
                  <a:pt x="181952" y="0"/>
                  <a:pt x="406401" y="0"/>
                </a:cubicBezTo>
                <a:cubicBezTo>
                  <a:pt x="630850" y="0"/>
                  <a:pt x="812802" y="181953"/>
                  <a:pt x="812802" y="406403"/>
                </a:cubicBezTo>
                <a:lnTo>
                  <a:pt x="812802" y="8229602"/>
                </a:lnTo>
                <a:close/>
                <a:moveTo>
                  <a:pt x="0" y="8229603"/>
                </a:moveTo>
                <a:lnTo>
                  <a:pt x="812800" y="8229603"/>
                </a:lnTo>
                <a:lnTo>
                  <a:pt x="812800" y="8229605"/>
                </a:lnTo>
                <a:cubicBezTo>
                  <a:pt x="812800" y="9501480"/>
                  <a:pt x="1843857" y="10532537"/>
                  <a:pt x="3115732" y="10532537"/>
                </a:cubicBezTo>
                <a:cubicBezTo>
                  <a:pt x="4308116" y="10532537"/>
                  <a:pt x="5288843" y="9626334"/>
                  <a:pt x="5406776" y="8465066"/>
                </a:cubicBezTo>
                <a:lnTo>
                  <a:pt x="5410973" y="8381966"/>
                </a:lnTo>
                <a:lnTo>
                  <a:pt x="5410973" y="8381962"/>
                </a:lnTo>
                <a:cubicBezTo>
                  <a:pt x="5416060" y="8331867"/>
                  <a:pt x="5418666" y="8281040"/>
                  <a:pt x="5418666" y="8229605"/>
                </a:cubicBezTo>
                <a:lnTo>
                  <a:pt x="5418666" y="8229643"/>
                </a:lnTo>
                <a:lnTo>
                  <a:pt x="5404680" y="8506617"/>
                </a:lnTo>
                <a:cubicBezTo>
                  <a:pt x="5265935" y="9872816"/>
                  <a:pt x="4112137" y="10938937"/>
                  <a:pt x="2709333" y="10938937"/>
                </a:cubicBezTo>
                <a:cubicBezTo>
                  <a:pt x="1213010" y="10938937"/>
                  <a:pt x="0" y="9725927"/>
                  <a:pt x="0" y="8229603"/>
                </a:cubicBezTo>
                <a:close/>
              </a:path>
            </a:pathLst>
          </a:custGeom>
          <a:gradFill>
            <a:gsLst>
              <a:gs pos="100000">
                <a:schemeClr val="accent2">
                  <a:lumMod val="60000"/>
                  <a:lumOff val="40000"/>
                </a:schemeClr>
              </a:gs>
              <a:gs pos="0">
                <a:schemeClr val="bg1"/>
              </a:gs>
            </a:gsLst>
            <a:lin ang="90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03B250B-D219-E999-5858-666D00D2DE13}"/>
              </a:ext>
            </a:extLst>
          </p:cNvPr>
          <p:cNvSpPr txBox="1">
            <a:spLocks/>
          </p:cNvSpPr>
          <p:nvPr/>
        </p:nvSpPr>
        <p:spPr>
          <a:xfrm flipH="1">
            <a:off x="2791054" y="5031739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schemeClr val="bg1"/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4E67F6B-20FF-1568-9769-642E3C4090F5}"/>
              </a:ext>
            </a:extLst>
          </p:cNvPr>
          <p:cNvSpPr txBox="1">
            <a:spLocks/>
          </p:cNvSpPr>
          <p:nvPr/>
        </p:nvSpPr>
        <p:spPr>
          <a:xfrm flipH="1">
            <a:off x="4112838" y="4222774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54" name="Graphic 53" descr="Alarm clock outline">
            <a:extLst>
              <a:ext uri="{FF2B5EF4-FFF2-40B4-BE49-F238E27FC236}">
                <a16:creationId xmlns:a16="http://schemas.microsoft.com/office/drawing/2014/main" id="{1F5C18A3-69B2-0BF4-2AA3-02E216AA6D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87220" y="4084058"/>
            <a:ext cx="640080" cy="640080"/>
          </a:xfrm>
          <a:prstGeom prst="rect">
            <a:avLst/>
          </a:prstGeom>
        </p:spPr>
      </p:pic>
      <p:pic>
        <p:nvPicPr>
          <p:cNvPr id="55" name="Graphic 54" descr="Bass clef outline">
            <a:extLst>
              <a:ext uri="{FF2B5EF4-FFF2-40B4-BE49-F238E27FC236}">
                <a16:creationId xmlns:a16="http://schemas.microsoft.com/office/drawing/2014/main" id="{FBEB104A-A964-AD55-BBA5-40294FD276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60438" y="3258615"/>
            <a:ext cx="640080" cy="640080"/>
          </a:xfrm>
          <a:prstGeom prst="rect">
            <a:avLst/>
          </a:prstGeom>
        </p:spPr>
      </p:pic>
      <p:pic>
        <p:nvPicPr>
          <p:cNvPr id="56" name="Graphic 55" descr="Bitcoin outline">
            <a:extLst>
              <a:ext uri="{FF2B5EF4-FFF2-40B4-BE49-F238E27FC236}">
                <a16:creationId xmlns:a16="http://schemas.microsoft.com/office/drawing/2014/main" id="{DDA0A753-B84A-DDB7-9792-1040AE6958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48174" y="1607727"/>
            <a:ext cx="640080" cy="640080"/>
          </a:xfrm>
          <a:prstGeom prst="rect">
            <a:avLst/>
          </a:prstGeom>
        </p:spPr>
      </p:pic>
      <p:pic>
        <p:nvPicPr>
          <p:cNvPr id="57" name="Graphic 56" descr="Download from cloud outline">
            <a:extLst>
              <a:ext uri="{FF2B5EF4-FFF2-40B4-BE49-F238E27FC236}">
                <a16:creationId xmlns:a16="http://schemas.microsoft.com/office/drawing/2014/main" id="{19AF6647-981A-0655-11BE-159654825F9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47956" y="2433171"/>
            <a:ext cx="640080" cy="640080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E7F90EA9-050D-54C8-F1D1-464B6F2FE4B1}"/>
              </a:ext>
            </a:extLst>
          </p:cNvPr>
          <p:cNvSpPr txBox="1">
            <a:spLocks/>
          </p:cNvSpPr>
          <p:nvPr/>
        </p:nvSpPr>
        <p:spPr>
          <a:xfrm flipH="1">
            <a:off x="5002218" y="3377704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4EFA476-F97F-D936-CC78-D94B70362320}"/>
              </a:ext>
            </a:extLst>
          </p:cNvPr>
          <p:cNvSpPr txBox="1">
            <a:spLocks/>
          </p:cNvSpPr>
          <p:nvPr/>
        </p:nvSpPr>
        <p:spPr>
          <a:xfrm flipH="1">
            <a:off x="5891598" y="2560522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2D140A8-70ED-1CA4-6399-FFD201F2A29A}"/>
              </a:ext>
            </a:extLst>
          </p:cNvPr>
          <p:cNvSpPr txBox="1">
            <a:spLocks/>
          </p:cNvSpPr>
          <p:nvPr/>
        </p:nvSpPr>
        <p:spPr>
          <a:xfrm flipH="1">
            <a:off x="6780978" y="1784790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4.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61" name="Graphic 60" descr="Fingerprint outline">
            <a:extLst>
              <a:ext uri="{FF2B5EF4-FFF2-40B4-BE49-F238E27FC236}">
                <a16:creationId xmlns:a16="http://schemas.microsoft.com/office/drawing/2014/main" id="{3B9BE9EF-1289-BECB-E9E3-1AF1A07D12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6665458" y="792193"/>
            <a:ext cx="640080" cy="640080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78167A25-E41D-8C34-2B28-EEF070BE222D}"/>
              </a:ext>
            </a:extLst>
          </p:cNvPr>
          <p:cNvSpPr txBox="1">
            <a:spLocks/>
          </p:cNvSpPr>
          <p:nvPr/>
        </p:nvSpPr>
        <p:spPr>
          <a:xfrm flipH="1">
            <a:off x="7670358" y="96925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5.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90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grpId="0" nodeType="withEffect" p14:presetBounceEnd="60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3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4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1" grpId="0" animBg="1"/>
          <p:bldP spid="42" grpId="0" animBg="1"/>
          <p:bldP spid="43" grpId="0" animBg="1"/>
          <p:bldP spid="46" grpId="0" animBg="1"/>
          <p:bldP spid="52" grpId="0"/>
          <p:bldP spid="53" grpId="0"/>
          <p:bldP spid="58" grpId="0"/>
          <p:bldP spid="59" grpId="0"/>
          <p:bldP spid="60" grpId="0"/>
          <p:bldP spid="6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1" grpId="0" animBg="1"/>
          <p:bldP spid="42" grpId="0" animBg="1"/>
          <p:bldP spid="43" grpId="0" animBg="1"/>
          <p:bldP spid="46" grpId="0" animBg="1"/>
          <p:bldP spid="52" grpId="0"/>
          <p:bldP spid="53" grpId="0"/>
          <p:bldP spid="58" grpId="0"/>
          <p:bldP spid="59" grpId="0"/>
          <p:bldP spid="60" grpId="0"/>
          <p:bldP spid="62" grpId="0"/>
        </p:bldLst>
      </p:timing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383F1-CF77-465B-E9C4-86774EEA6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F34DE151-3443-1BEB-EDB9-0859F2F71638}"/>
              </a:ext>
            </a:extLst>
          </p:cNvPr>
          <p:cNvSpPr/>
          <p:nvPr/>
        </p:nvSpPr>
        <p:spPr>
          <a:xfrm>
            <a:off x="2729224" y="2214942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gradFill>
            <a:gsLst>
              <a:gs pos="100000">
                <a:schemeClr val="tx1"/>
              </a:gs>
              <a:gs pos="0">
                <a:srgbClr val="00CCFF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509BAB14-71B6-0B7E-47CF-05CB72376768}"/>
              </a:ext>
            </a:extLst>
          </p:cNvPr>
          <p:cNvSpPr/>
          <p:nvPr/>
        </p:nvSpPr>
        <p:spPr>
          <a:xfrm>
            <a:off x="2279284" y="1303813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gradFill>
            <a:gsLst>
              <a:gs pos="100000">
                <a:schemeClr val="tx1"/>
              </a:gs>
              <a:gs pos="0">
                <a:srgbClr val="00CCFF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AC258DE7-6719-BB0C-1263-0A82DF7DCD20}"/>
              </a:ext>
            </a:extLst>
          </p:cNvPr>
          <p:cNvSpPr txBox="1">
            <a:spLocks/>
          </p:cNvSpPr>
          <p:nvPr/>
        </p:nvSpPr>
        <p:spPr>
          <a:xfrm flipH="1">
            <a:off x="3231858" y="3900384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srgbClr val="FE766E"/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FE766E"/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8BF7648E-68C7-C38A-960D-1C84BD5C3866}"/>
              </a:ext>
            </a:extLst>
          </p:cNvPr>
          <p:cNvSpPr txBox="1">
            <a:spLocks/>
          </p:cNvSpPr>
          <p:nvPr/>
        </p:nvSpPr>
        <p:spPr>
          <a:xfrm flipH="1">
            <a:off x="5008850" y="2485548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0336FEB5-22CF-EBAF-E261-5837E0B0B3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48469" y="2274123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C4C0CB80-B17C-20B6-86A0-03C3735B78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0057" y="1351669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AB31DA2D-F81E-5943-4D4F-7ED1A3230994}"/>
              </a:ext>
            </a:extLst>
          </p:cNvPr>
          <p:cNvSpPr txBox="1">
            <a:spLocks/>
          </p:cNvSpPr>
          <p:nvPr/>
        </p:nvSpPr>
        <p:spPr>
          <a:xfrm flipH="1">
            <a:off x="6008352" y="158308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154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95" grpId="0"/>
          <p:bldP spid="99" grpId="0"/>
          <p:bldP spid="10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95" grpId="0"/>
          <p:bldP spid="99" grpId="0"/>
          <p:bldP spid="105" grpId="0"/>
        </p:bldLst>
      </p:timing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01A45D-76AE-59D1-941A-4DC727A98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5302DB4B-AB1F-81AE-9FDD-C8FE66EA08FE}"/>
              </a:ext>
            </a:extLst>
          </p:cNvPr>
          <p:cNvSpPr/>
          <p:nvPr/>
        </p:nvSpPr>
        <p:spPr>
          <a:xfrm>
            <a:off x="2519329" y="2705696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gradFill>
            <a:gsLst>
              <a:gs pos="100000">
                <a:schemeClr val="tx1"/>
              </a:gs>
              <a:gs pos="0">
                <a:srgbClr val="00CCFF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98B3FE14-14B1-7B34-E14B-D6414765C7CC}"/>
              </a:ext>
            </a:extLst>
          </p:cNvPr>
          <p:cNvSpPr/>
          <p:nvPr/>
        </p:nvSpPr>
        <p:spPr>
          <a:xfrm>
            <a:off x="2069389" y="1794567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gradFill>
            <a:gsLst>
              <a:gs pos="100000">
                <a:schemeClr val="tx1"/>
              </a:gs>
              <a:gs pos="0">
                <a:srgbClr val="00CCFF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82692E2D-A458-1465-DA24-B9D741DB4CDC}"/>
              </a:ext>
            </a:extLst>
          </p:cNvPr>
          <p:cNvSpPr/>
          <p:nvPr/>
        </p:nvSpPr>
        <p:spPr>
          <a:xfrm>
            <a:off x="1619448" y="883436"/>
            <a:ext cx="8950463" cy="5154444"/>
          </a:xfrm>
          <a:custGeom>
            <a:avLst/>
            <a:gdLst>
              <a:gd name="connsiteX0" fmla="*/ 2549663 w 8950463"/>
              <a:gd name="connsiteY0" fmla="*/ 0 h 5154444"/>
              <a:gd name="connsiteX1" fmla="*/ 8494898 w 8950463"/>
              <a:gd name="connsiteY1" fmla="*/ 0 h 5154444"/>
              <a:gd name="connsiteX2" fmla="*/ 8950463 w 8950463"/>
              <a:gd name="connsiteY2" fmla="*/ 455565 h 5154444"/>
              <a:gd name="connsiteX3" fmla="*/ 8494898 w 8950463"/>
              <a:gd name="connsiteY3" fmla="*/ 911130 h 5154444"/>
              <a:gd name="connsiteX4" fmla="*/ 2549663 w 8950463"/>
              <a:gd name="connsiteY4" fmla="*/ 911130 h 5154444"/>
              <a:gd name="connsiteX5" fmla="*/ 2549663 w 8950463"/>
              <a:gd name="connsiteY5" fmla="*/ 911131 h 5154444"/>
              <a:gd name="connsiteX6" fmla="*/ 2549662 w 8950463"/>
              <a:gd name="connsiteY6" fmla="*/ 911131 h 5154444"/>
              <a:gd name="connsiteX7" fmla="*/ 449941 w 8950463"/>
              <a:gd name="connsiteY7" fmla="*/ 3037099 h 5154444"/>
              <a:gd name="connsiteX8" fmla="*/ 2334978 w 8950463"/>
              <a:gd name="connsiteY8" fmla="*/ 5152091 h 5154444"/>
              <a:gd name="connsiteX9" fmla="*/ 2380974 w 8950463"/>
              <a:gd name="connsiteY9" fmla="*/ 5154443 h 5154444"/>
              <a:gd name="connsiteX10" fmla="*/ 2380977 w 8950463"/>
              <a:gd name="connsiteY10" fmla="*/ 5154444 h 5154444"/>
              <a:gd name="connsiteX11" fmla="*/ 2288974 w 8950463"/>
              <a:gd name="connsiteY11" fmla="*/ 5149740 h 5154444"/>
              <a:gd name="connsiteX12" fmla="*/ 0 w 8950463"/>
              <a:gd name="connsiteY12" fmla="*/ 2581534 h 5154444"/>
              <a:gd name="connsiteX13" fmla="*/ 2549662 w 8950463"/>
              <a:gd name="connsiteY13" fmla="*/ 1 h 5154444"/>
              <a:gd name="connsiteX14" fmla="*/ 2549663 w 8950463"/>
              <a:gd name="connsiteY14" fmla="*/ 1 h 515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950463" h="5154444">
                <a:moveTo>
                  <a:pt x="2549663" y="0"/>
                </a:moveTo>
                <a:lnTo>
                  <a:pt x="8494898" y="0"/>
                </a:lnTo>
                <a:cubicBezTo>
                  <a:pt x="8746500" y="0"/>
                  <a:pt x="8950463" y="203963"/>
                  <a:pt x="8950463" y="455565"/>
                </a:cubicBezTo>
                <a:cubicBezTo>
                  <a:pt x="8950463" y="707167"/>
                  <a:pt x="8746500" y="911130"/>
                  <a:pt x="8494898" y="911130"/>
                </a:cubicBezTo>
                <a:lnTo>
                  <a:pt x="2549663" y="911130"/>
                </a:lnTo>
                <a:lnTo>
                  <a:pt x="2549663" y="911131"/>
                </a:lnTo>
                <a:lnTo>
                  <a:pt x="2549662" y="911131"/>
                </a:lnTo>
                <a:cubicBezTo>
                  <a:pt x="1390018" y="911131"/>
                  <a:pt x="449941" y="1862960"/>
                  <a:pt x="449941" y="3037099"/>
                </a:cubicBezTo>
                <a:cubicBezTo>
                  <a:pt x="449941" y="4137855"/>
                  <a:pt x="1276180" y="5043221"/>
                  <a:pt x="2334978" y="5152091"/>
                </a:cubicBezTo>
                <a:lnTo>
                  <a:pt x="2380974" y="5154443"/>
                </a:lnTo>
                <a:lnTo>
                  <a:pt x="2380977" y="5154444"/>
                </a:lnTo>
                <a:lnTo>
                  <a:pt x="2288974" y="5149740"/>
                </a:lnTo>
                <a:cubicBezTo>
                  <a:pt x="1003291" y="5017539"/>
                  <a:pt x="0" y="3918168"/>
                  <a:pt x="0" y="2581534"/>
                </a:cubicBezTo>
                <a:cubicBezTo>
                  <a:pt x="0" y="1155793"/>
                  <a:pt x="1141522" y="1"/>
                  <a:pt x="2549662" y="1"/>
                </a:cubicBezTo>
                <a:lnTo>
                  <a:pt x="2549663" y="1"/>
                </a:lnTo>
                <a:close/>
              </a:path>
            </a:pathLst>
          </a:custGeom>
          <a:gradFill>
            <a:gsLst>
              <a:gs pos="100000">
                <a:schemeClr val="tx1"/>
              </a:gs>
              <a:gs pos="0">
                <a:srgbClr val="00CCFF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1AD4DD94-1017-929E-EC9D-97C1DF80DC0B}"/>
              </a:ext>
            </a:extLst>
          </p:cNvPr>
          <p:cNvSpPr txBox="1">
            <a:spLocks/>
          </p:cNvSpPr>
          <p:nvPr/>
        </p:nvSpPr>
        <p:spPr>
          <a:xfrm flipH="1">
            <a:off x="3021963" y="4391138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srgbClr val="FE766E"/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FE766E"/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322D4050-4EFB-DC51-1330-19059F0ADBA2}"/>
              </a:ext>
            </a:extLst>
          </p:cNvPr>
          <p:cNvSpPr txBox="1">
            <a:spLocks/>
          </p:cNvSpPr>
          <p:nvPr/>
        </p:nvSpPr>
        <p:spPr>
          <a:xfrm flipH="1">
            <a:off x="4798955" y="2976302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E3215B0D-5DE8-DA11-01BB-935D0BFA75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8574" y="2764877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151A8490-8343-173D-D6EC-2040C3ACD0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0162" y="1842423"/>
            <a:ext cx="822960" cy="822960"/>
          </a:xfrm>
          <a:prstGeom prst="rect">
            <a:avLst/>
          </a:prstGeom>
        </p:spPr>
      </p:pic>
      <p:pic>
        <p:nvPicPr>
          <p:cNvPr id="104" name="Graphic 103" descr="Download from cloud outline">
            <a:extLst>
              <a:ext uri="{FF2B5EF4-FFF2-40B4-BE49-F238E27FC236}">
                <a16:creationId xmlns:a16="http://schemas.microsoft.com/office/drawing/2014/main" id="{448390BE-10B0-AE71-1747-655ECDE2CD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1616" y="917402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0E22A503-F403-72D5-29AD-6A3619EF4869}"/>
              </a:ext>
            </a:extLst>
          </p:cNvPr>
          <p:cNvSpPr txBox="1">
            <a:spLocks/>
          </p:cNvSpPr>
          <p:nvPr/>
        </p:nvSpPr>
        <p:spPr>
          <a:xfrm flipH="1">
            <a:off x="5798457" y="2073840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5621E151-5700-6200-8FE2-C4AA5DF4C26D}"/>
              </a:ext>
            </a:extLst>
          </p:cNvPr>
          <p:cNvSpPr txBox="1">
            <a:spLocks/>
          </p:cNvSpPr>
          <p:nvPr/>
        </p:nvSpPr>
        <p:spPr>
          <a:xfrm flipH="1">
            <a:off x="6757167" y="1171377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666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95" grpId="0"/>
          <p:bldP spid="99" grpId="0"/>
          <p:bldP spid="105" grpId="0"/>
          <p:bldP spid="10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95" grpId="0"/>
          <p:bldP spid="99" grpId="0"/>
          <p:bldP spid="105" grpId="0"/>
          <p:bldP spid="106" grpId="0"/>
        </p:bldLst>
      </p:timing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A2555C-2DA7-A78B-5586-F0D9A2A15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D870B4E0-486D-B8C3-8300-5901C40B8232}"/>
              </a:ext>
            </a:extLst>
          </p:cNvPr>
          <p:cNvSpPr/>
          <p:nvPr/>
        </p:nvSpPr>
        <p:spPr>
          <a:xfrm>
            <a:off x="2288420" y="3343005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gradFill flip="none" rotWithShape="1">
            <a:gsLst>
              <a:gs pos="100000">
                <a:schemeClr val="tx1"/>
              </a:gs>
              <a:gs pos="0">
                <a:srgbClr val="00CCFF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BB2F31E1-81CD-B52A-8846-89428626F030}"/>
              </a:ext>
            </a:extLst>
          </p:cNvPr>
          <p:cNvSpPr/>
          <p:nvPr/>
        </p:nvSpPr>
        <p:spPr>
          <a:xfrm>
            <a:off x="1838480" y="2431876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gradFill>
            <a:gsLst>
              <a:gs pos="100000">
                <a:schemeClr val="tx1"/>
              </a:gs>
              <a:gs pos="0">
                <a:srgbClr val="00CCFF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39B3364A-98CA-3169-A4E2-893694CFD6FA}"/>
              </a:ext>
            </a:extLst>
          </p:cNvPr>
          <p:cNvSpPr/>
          <p:nvPr/>
        </p:nvSpPr>
        <p:spPr>
          <a:xfrm>
            <a:off x="1388539" y="1520745"/>
            <a:ext cx="8950463" cy="5154444"/>
          </a:xfrm>
          <a:custGeom>
            <a:avLst/>
            <a:gdLst>
              <a:gd name="connsiteX0" fmla="*/ 2549663 w 8950463"/>
              <a:gd name="connsiteY0" fmla="*/ 0 h 5154444"/>
              <a:gd name="connsiteX1" fmla="*/ 8494898 w 8950463"/>
              <a:gd name="connsiteY1" fmla="*/ 0 h 5154444"/>
              <a:gd name="connsiteX2" fmla="*/ 8950463 w 8950463"/>
              <a:gd name="connsiteY2" fmla="*/ 455565 h 5154444"/>
              <a:gd name="connsiteX3" fmla="*/ 8494898 w 8950463"/>
              <a:gd name="connsiteY3" fmla="*/ 911130 h 5154444"/>
              <a:gd name="connsiteX4" fmla="*/ 2549663 w 8950463"/>
              <a:gd name="connsiteY4" fmla="*/ 911130 h 5154444"/>
              <a:gd name="connsiteX5" fmla="*/ 2549663 w 8950463"/>
              <a:gd name="connsiteY5" fmla="*/ 911131 h 5154444"/>
              <a:gd name="connsiteX6" fmla="*/ 2549662 w 8950463"/>
              <a:gd name="connsiteY6" fmla="*/ 911131 h 5154444"/>
              <a:gd name="connsiteX7" fmla="*/ 449941 w 8950463"/>
              <a:gd name="connsiteY7" fmla="*/ 3037099 h 5154444"/>
              <a:gd name="connsiteX8" fmla="*/ 2334978 w 8950463"/>
              <a:gd name="connsiteY8" fmla="*/ 5152091 h 5154444"/>
              <a:gd name="connsiteX9" fmla="*/ 2380974 w 8950463"/>
              <a:gd name="connsiteY9" fmla="*/ 5154443 h 5154444"/>
              <a:gd name="connsiteX10" fmla="*/ 2380977 w 8950463"/>
              <a:gd name="connsiteY10" fmla="*/ 5154444 h 5154444"/>
              <a:gd name="connsiteX11" fmla="*/ 2288974 w 8950463"/>
              <a:gd name="connsiteY11" fmla="*/ 5149740 h 5154444"/>
              <a:gd name="connsiteX12" fmla="*/ 0 w 8950463"/>
              <a:gd name="connsiteY12" fmla="*/ 2581534 h 5154444"/>
              <a:gd name="connsiteX13" fmla="*/ 2549662 w 8950463"/>
              <a:gd name="connsiteY13" fmla="*/ 1 h 5154444"/>
              <a:gd name="connsiteX14" fmla="*/ 2549663 w 8950463"/>
              <a:gd name="connsiteY14" fmla="*/ 1 h 515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950463" h="5154444">
                <a:moveTo>
                  <a:pt x="2549663" y="0"/>
                </a:moveTo>
                <a:lnTo>
                  <a:pt x="8494898" y="0"/>
                </a:lnTo>
                <a:cubicBezTo>
                  <a:pt x="8746500" y="0"/>
                  <a:pt x="8950463" y="203963"/>
                  <a:pt x="8950463" y="455565"/>
                </a:cubicBezTo>
                <a:cubicBezTo>
                  <a:pt x="8950463" y="707167"/>
                  <a:pt x="8746500" y="911130"/>
                  <a:pt x="8494898" y="911130"/>
                </a:cubicBezTo>
                <a:lnTo>
                  <a:pt x="2549663" y="911130"/>
                </a:lnTo>
                <a:lnTo>
                  <a:pt x="2549663" y="911131"/>
                </a:lnTo>
                <a:lnTo>
                  <a:pt x="2549662" y="911131"/>
                </a:lnTo>
                <a:cubicBezTo>
                  <a:pt x="1390018" y="911131"/>
                  <a:pt x="449941" y="1862960"/>
                  <a:pt x="449941" y="3037099"/>
                </a:cubicBezTo>
                <a:cubicBezTo>
                  <a:pt x="449941" y="4137855"/>
                  <a:pt x="1276180" y="5043221"/>
                  <a:pt x="2334978" y="5152091"/>
                </a:cubicBezTo>
                <a:lnTo>
                  <a:pt x="2380974" y="5154443"/>
                </a:lnTo>
                <a:lnTo>
                  <a:pt x="2380977" y="5154444"/>
                </a:lnTo>
                <a:lnTo>
                  <a:pt x="2288974" y="5149740"/>
                </a:lnTo>
                <a:cubicBezTo>
                  <a:pt x="1003291" y="5017539"/>
                  <a:pt x="0" y="3918168"/>
                  <a:pt x="0" y="2581534"/>
                </a:cubicBezTo>
                <a:cubicBezTo>
                  <a:pt x="0" y="1155793"/>
                  <a:pt x="1141522" y="1"/>
                  <a:pt x="2549662" y="1"/>
                </a:cubicBezTo>
                <a:lnTo>
                  <a:pt x="2549663" y="1"/>
                </a:lnTo>
                <a:close/>
              </a:path>
            </a:pathLst>
          </a:custGeom>
          <a:gradFill>
            <a:gsLst>
              <a:gs pos="100000">
                <a:schemeClr val="tx1"/>
              </a:gs>
              <a:gs pos="0">
                <a:srgbClr val="00CCFF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0502D048-9718-E833-B145-C99CB2234DB6}"/>
              </a:ext>
            </a:extLst>
          </p:cNvPr>
          <p:cNvSpPr/>
          <p:nvPr/>
        </p:nvSpPr>
        <p:spPr>
          <a:xfrm>
            <a:off x="938599" y="609617"/>
            <a:ext cx="10314803" cy="6074195"/>
          </a:xfrm>
          <a:custGeom>
            <a:avLst/>
            <a:gdLst>
              <a:gd name="connsiteX0" fmla="*/ 2999603 w 10314803"/>
              <a:gd name="connsiteY0" fmla="*/ 0 h 6074195"/>
              <a:gd name="connsiteX1" fmla="*/ 9859238 w 10314803"/>
              <a:gd name="connsiteY1" fmla="*/ 0 h 6074195"/>
              <a:gd name="connsiteX2" fmla="*/ 10314803 w 10314803"/>
              <a:gd name="connsiteY2" fmla="*/ 455565 h 6074195"/>
              <a:gd name="connsiteX3" fmla="*/ 9859238 w 10314803"/>
              <a:gd name="connsiteY3" fmla="*/ 911130 h 6074195"/>
              <a:gd name="connsiteX4" fmla="*/ 2999603 w 10314803"/>
              <a:gd name="connsiteY4" fmla="*/ 911130 h 6074195"/>
              <a:gd name="connsiteX5" fmla="*/ 2999603 w 10314803"/>
              <a:gd name="connsiteY5" fmla="*/ 911130 h 6074195"/>
              <a:gd name="connsiteX6" fmla="*/ 2999602 w 10314803"/>
              <a:gd name="connsiteY6" fmla="*/ 911130 h 6074195"/>
              <a:gd name="connsiteX7" fmla="*/ 449941 w 10314803"/>
              <a:gd name="connsiteY7" fmla="*/ 3492663 h 6074195"/>
              <a:gd name="connsiteX8" fmla="*/ 2738914 w 10314803"/>
              <a:gd name="connsiteY8" fmla="*/ 6060868 h 6074195"/>
              <a:gd name="connsiteX9" fmla="*/ 2830916 w 10314803"/>
              <a:gd name="connsiteY9" fmla="*/ 6065573 h 6074195"/>
              <a:gd name="connsiteX10" fmla="*/ 2830922 w 10314803"/>
              <a:gd name="connsiteY10" fmla="*/ 6065573 h 6074195"/>
              <a:gd name="connsiteX11" fmla="*/ 2999580 w 10314803"/>
              <a:gd name="connsiteY11" fmla="*/ 6074195 h 6074195"/>
              <a:gd name="connsiteX12" fmla="*/ 2999538 w 10314803"/>
              <a:gd name="connsiteY12" fmla="*/ 6074195 h 6074195"/>
              <a:gd name="connsiteX13" fmla="*/ 2692911 w 10314803"/>
              <a:gd name="connsiteY13" fmla="*/ 6058518 h 6074195"/>
              <a:gd name="connsiteX14" fmla="*/ 0 w 10314803"/>
              <a:gd name="connsiteY14" fmla="*/ 3037099 h 6074195"/>
              <a:gd name="connsiteX15" fmla="*/ 2999603 w 10314803"/>
              <a:gd name="connsiteY15" fmla="*/ 0 h 6074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0314803" h="6074195">
                <a:moveTo>
                  <a:pt x="2999603" y="0"/>
                </a:moveTo>
                <a:lnTo>
                  <a:pt x="9859238" y="0"/>
                </a:lnTo>
                <a:cubicBezTo>
                  <a:pt x="10110840" y="0"/>
                  <a:pt x="10314803" y="203963"/>
                  <a:pt x="10314803" y="455565"/>
                </a:cubicBezTo>
                <a:cubicBezTo>
                  <a:pt x="10314803" y="707167"/>
                  <a:pt x="10110840" y="911130"/>
                  <a:pt x="9859238" y="911130"/>
                </a:cubicBezTo>
                <a:lnTo>
                  <a:pt x="2999603" y="911130"/>
                </a:lnTo>
                <a:lnTo>
                  <a:pt x="2999603" y="911130"/>
                </a:lnTo>
                <a:lnTo>
                  <a:pt x="2999602" y="911130"/>
                </a:lnTo>
                <a:cubicBezTo>
                  <a:pt x="1591463" y="911130"/>
                  <a:pt x="449941" y="2066921"/>
                  <a:pt x="449941" y="3492663"/>
                </a:cubicBezTo>
                <a:cubicBezTo>
                  <a:pt x="449941" y="4829296"/>
                  <a:pt x="1453231" y="5928668"/>
                  <a:pt x="2738914" y="6060868"/>
                </a:cubicBezTo>
                <a:lnTo>
                  <a:pt x="2830916" y="6065573"/>
                </a:lnTo>
                <a:lnTo>
                  <a:pt x="2830922" y="6065573"/>
                </a:lnTo>
                <a:lnTo>
                  <a:pt x="2999580" y="6074195"/>
                </a:lnTo>
                <a:lnTo>
                  <a:pt x="2999538" y="6074195"/>
                </a:lnTo>
                <a:lnTo>
                  <a:pt x="2692911" y="6058518"/>
                </a:lnTo>
                <a:cubicBezTo>
                  <a:pt x="1180343" y="5902989"/>
                  <a:pt x="0" y="4609609"/>
                  <a:pt x="0" y="3037099"/>
                </a:cubicBezTo>
                <a:cubicBezTo>
                  <a:pt x="0" y="1359756"/>
                  <a:pt x="1342968" y="0"/>
                  <a:pt x="2999603" y="0"/>
                </a:cubicBezTo>
                <a:close/>
              </a:path>
            </a:pathLst>
          </a:custGeom>
          <a:gradFill>
            <a:gsLst>
              <a:gs pos="100000">
                <a:schemeClr val="tx1"/>
              </a:gs>
              <a:gs pos="0">
                <a:srgbClr val="00CCFF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B73F663A-B644-D38F-96E0-C32B5C45820E}"/>
              </a:ext>
            </a:extLst>
          </p:cNvPr>
          <p:cNvSpPr txBox="1">
            <a:spLocks/>
          </p:cNvSpPr>
          <p:nvPr/>
        </p:nvSpPr>
        <p:spPr>
          <a:xfrm flipH="1">
            <a:off x="2791054" y="5028447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srgbClr val="FE766E"/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FE766E"/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91F6A001-6D51-8C58-DE18-6FD48993B076}"/>
              </a:ext>
            </a:extLst>
          </p:cNvPr>
          <p:cNvSpPr txBox="1">
            <a:spLocks/>
          </p:cNvSpPr>
          <p:nvPr/>
        </p:nvSpPr>
        <p:spPr>
          <a:xfrm flipH="1">
            <a:off x="4568046" y="3613611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5A566D0B-1FFB-878A-2F80-E2DC2F1B97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7665" y="3402186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17DED372-B6D1-B0BB-CB56-C2DC43E76A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69253" y="2479732"/>
            <a:ext cx="822960" cy="822960"/>
          </a:xfrm>
          <a:prstGeom prst="rect">
            <a:avLst/>
          </a:prstGeom>
        </p:spPr>
      </p:pic>
      <p:pic>
        <p:nvPicPr>
          <p:cNvPr id="103" name="Graphic 102" descr="Bitcoin outline">
            <a:extLst>
              <a:ext uri="{FF2B5EF4-FFF2-40B4-BE49-F238E27FC236}">
                <a16:creationId xmlns:a16="http://schemas.microsoft.com/office/drawing/2014/main" id="{94DDDB4C-83C0-EC38-B1BE-F73DBB1DAB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03910" y="662603"/>
            <a:ext cx="822960" cy="822960"/>
          </a:xfrm>
          <a:prstGeom prst="rect">
            <a:avLst/>
          </a:prstGeom>
        </p:spPr>
      </p:pic>
      <p:pic>
        <p:nvPicPr>
          <p:cNvPr id="104" name="Graphic 103" descr="Download from cloud outline">
            <a:extLst>
              <a:ext uri="{FF2B5EF4-FFF2-40B4-BE49-F238E27FC236}">
                <a16:creationId xmlns:a16="http://schemas.microsoft.com/office/drawing/2014/main" id="{DD321617-C059-0549-9518-545F369603A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20707" y="1554711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4F4694EB-A7D4-8856-53F2-910643796251}"/>
              </a:ext>
            </a:extLst>
          </p:cNvPr>
          <p:cNvSpPr txBox="1">
            <a:spLocks/>
          </p:cNvSpPr>
          <p:nvPr/>
        </p:nvSpPr>
        <p:spPr>
          <a:xfrm flipH="1">
            <a:off x="5567548" y="2711149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485FDD1C-54D6-9032-1F8F-06CC8ECF66C1}"/>
              </a:ext>
            </a:extLst>
          </p:cNvPr>
          <p:cNvSpPr txBox="1">
            <a:spLocks/>
          </p:cNvSpPr>
          <p:nvPr/>
        </p:nvSpPr>
        <p:spPr>
          <a:xfrm flipH="1">
            <a:off x="6526258" y="180868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8723C940-166F-90E0-73A8-65826204680D}"/>
              </a:ext>
            </a:extLst>
          </p:cNvPr>
          <p:cNvSpPr txBox="1">
            <a:spLocks/>
          </p:cNvSpPr>
          <p:nvPr/>
        </p:nvSpPr>
        <p:spPr>
          <a:xfrm flipH="1">
            <a:off x="7440658" y="906223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bjective" pitchFamily="50" charset="0"/>
              </a:rPr>
              <a:t>4.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19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86" grpId="0" animBg="1"/>
          <p:bldP spid="95" grpId="0"/>
          <p:bldP spid="99" grpId="0"/>
          <p:bldP spid="105" grpId="0"/>
          <p:bldP spid="106" grpId="0"/>
          <p:bldP spid="10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86" grpId="0" animBg="1"/>
          <p:bldP spid="95" grpId="0"/>
          <p:bldP spid="99" grpId="0"/>
          <p:bldP spid="105" grpId="0"/>
          <p:bldP spid="106" grpId="0"/>
          <p:bldP spid="107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8C9486-8B32-D5A4-A649-2112A8713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56D7AF9A-AB97-F62D-40C6-77F3D9FA8162}"/>
              </a:ext>
            </a:extLst>
          </p:cNvPr>
          <p:cNvSpPr/>
          <p:nvPr/>
        </p:nvSpPr>
        <p:spPr>
          <a:xfrm>
            <a:off x="2729224" y="2214942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gradFill flip="none" rotWithShape="1">
            <a:gsLst>
              <a:gs pos="2000">
                <a:srgbClr val="F9B13E"/>
              </a:gs>
              <a:gs pos="67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01E09A91-8AD0-7381-31DC-6F3EDB7242B9}"/>
              </a:ext>
            </a:extLst>
          </p:cNvPr>
          <p:cNvSpPr/>
          <p:nvPr/>
        </p:nvSpPr>
        <p:spPr>
          <a:xfrm>
            <a:off x="2279284" y="1303813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47C99D"/>
              </a:gs>
              <a:gs pos="67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A1F7BC77-43D0-0AD3-DE15-F269F084C619}"/>
              </a:ext>
            </a:extLst>
          </p:cNvPr>
          <p:cNvSpPr txBox="1">
            <a:spLocks/>
          </p:cNvSpPr>
          <p:nvPr/>
        </p:nvSpPr>
        <p:spPr>
          <a:xfrm flipH="1">
            <a:off x="3231858" y="3900384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40587CF8-5122-A3AE-9E37-79D1E2DCD90B}"/>
              </a:ext>
            </a:extLst>
          </p:cNvPr>
          <p:cNvSpPr txBox="1">
            <a:spLocks/>
          </p:cNvSpPr>
          <p:nvPr/>
        </p:nvSpPr>
        <p:spPr>
          <a:xfrm flipH="1">
            <a:off x="5008850" y="2485548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B898C392-2E43-FF96-5833-2B2B37699F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48469" y="2274123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E75AF2EE-FD39-B9A9-9961-CBFFFE66B5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0057" y="1351669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6F36E596-6493-B044-0969-8366CACE447A}"/>
              </a:ext>
            </a:extLst>
          </p:cNvPr>
          <p:cNvSpPr txBox="1">
            <a:spLocks/>
          </p:cNvSpPr>
          <p:nvPr/>
        </p:nvSpPr>
        <p:spPr>
          <a:xfrm flipH="1">
            <a:off x="6008352" y="158308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884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95" grpId="0"/>
          <p:bldP spid="99" grpId="0"/>
          <p:bldP spid="10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95" grpId="0"/>
          <p:bldP spid="99" grpId="0"/>
          <p:bldP spid="105" grpId="0"/>
        </p:bldLst>
      </p:timing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9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BABACA-FBA0-E3BF-F3EE-F8F8E2270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24E6918-B9D1-D335-A188-C76BE3CA34A5}"/>
              </a:ext>
            </a:extLst>
          </p:cNvPr>
          <p:cNvSpPr/>
          <p:nvPr/>
        </p:nvSpPr>
        <p:spPr>
          <a:xfrm>
            <a:off x="2252132" y="3970865"/>
            <a:ext cx="5655734" cy="2167467"/>
          </a:xfrm>
          <a:custGeom>
            <a:avLst/>
            <a:gdLst>
              <a:gd name="connsiteX0" fmla="*/ 1083734 w 5655734"/>
              <a:gd name="connsiteY0" fmla="*/ 0 h 2167467"/>
              <a:gd name="connsiteX1" fmla="*/ 5249333 w 5655734"/>
              <a:gd name="connsiteY1" fmla="*/ 0 h 2167467"/>
              <a:gd name="connsiteX2" fmla="*/ 5655734 w 5655734"/>
              <a:gd name="connsiteY2" fmla="*/ 406401 h 2167467"/>
              <a:gd name="connsiteX3" fmla="*/ 5249333 w 5655734"/>
              <a:gd name="connsiteY3" fmla="*/ 812802 h 2167467"/>
              <a:gd name="connsiteX4" fmla="*/ 1083734 w 5655734"/>
              <a:gd name="connsiteY4" fmla="*/ 812802 h 2167467"/>
              <a:gd name="connsiteX5" fmla="*/ 1083734 w 5655734"/>
              <a:gd name="connsiteY5" fmla="*/ 812801 h 2167467"/>
              <a:gd name="connsiteX6" fmla="*/ 1083733 w 5655734"/>
              <a:gd name="connsiteY6" fmla="*/ 812801 h 2167467"/>
              <a:gd name="connsiteX7" fmla="*/ 406400 w 5655734"/>
              <a:gd name="connsiteY7" fmla="*/ 1490134 h 2167467"/>
              <a:gd name="connsiteX8" fmla="*/ 1083733 w 5655734"/>
              <a:gd name="connsiteY8" fmla="*/ 2167467 h 2167467"/>
              <a:gd name="connsiteX9" fmla="*/ 972924 w 5655734"/>
              <a:gd name="connsiteY9" fmla="*/ 2161872 h 2167467"/>
              <a:gd name="connsiteX10" fmla="*/ 865323 w 5655734"/>
              <a:gd name="connsiteY10" fmla="*/ 2145449 h 2167467"/>
              <a:gd name="connsiteX11" fmla="*/ 0 w 5655734"/>
              <a:gd name="connsiteY11" fmla="*/ 1083734 h 2167467"/>
              <a:gd name="connsiteX12" fmla="*/ 1083733 w 5655734"/>
              <a:gd name="connsiteY12" fmla="*/ 1 h 2167467"/>
              <a:gd name="connsiteX13" fmla="*/ 1083734 w 5655734"/>
              <a:gd name="connsiteY13" fmla="*/ 1 h 2167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655734" h="2167467">
                <a:moveTo>
                  <a:pt x="1083734" y="0"/>
                </a:moveTo>
                <a:lnTo>
                  <a:pt x="5249333" y="0"/>
                </a:lnTo>
                <a:cubicBezTo>
                  <a:pt x="5473782" y="0"/>
                  <a:pt x="5655734" y="181952"/>
                  <a:pt x="5655734" y="406401"/>
                </a:cubicBezTo>
                <a:cubicBezTo>
                  <a:pt x="5655734" y="630850"/>
                  <a:pt x="5473782" y="812802"/>
                  <a:pt x="5249333" y="812802"/>
                </a:cubicBezTo>
                <a:lnTo>
                  <a:pt x="1083734" y="812802"/>
                </a:lnTo>
                <a:lnTo>
                  <a:pt x="1083734" y="812801"/>
                </a:lnTo>
                <a:lnTo>
                  <a:pt x="1083733" y="812801"/>
                </a:lnTo>
                <a:cubicBezTo>
                  <a:pt x="709652" y="812801"/>
                  <a:pt x="406400" y="1116053"/>
                  <a:pt x="406400" y="1490134"/>
                </a:cubicBezTo>
                <a:cubicBezTo>
                  <a:pt x="406400" y="1864215"/>
                  <a:pt x="709652" y="2167467"/>
                  <a:pt x="1083733" y="2167467"/>
                </a:cubicBezTo>
                <a:lnTo>
                  <a:pt x="972924" y="2161872"/>
                </a:lnTo>
                <a:lnTo>
                  <a:pt x="865323" y="2145449"/>
                </a:lnTo>
                <a:cubicBezTo>
                  <a:pt x="371485" y="2044396"/>
                  <a:pt x="0" y="1607447"/>
                  <a:pt x="0" y="1083734"/>
                </a:cubicBezTo>
                <a:cubicBezTo>
                  <a:pt x="0" y="485205"/>
                  <a:pt x="485204" y="1"/>
                  <a:pt x="1083733" y="1"/>
                </a:cubicBezTo>
                <a:lnTo>
                  <a:pt x="1083734" y="1"/>
                </a:lnTo>
                <a:close/>
              </a:path>
            </a:pathLst>
          </a:custGeom>
          <a:gradFill>
            <a:gsLst>
              <a:gs pos="100000">
                <a:schemeClr val="tx1"/>
              </a:gs>
              <a:gs pos="0">
                <a:srgbClr val="00CCFF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latin typeface="Objective" pitchFamily="50" charset="0"/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D8A78B7D-9D30-7621-A395-E7E2BD1BB013}"/>
              </a:ext>
            </a:extLst>
          </p:cNvPr>
          <p:cNvSpPr/>
          <p:nvPr/>
        </p:nvSpPr>
        <p:spPr>
          <a:xfrm rot="5400000">
            <a:off x="3846663" y="1157134"/>
            <a:ext cx="2974672" cy="6976534"/>
          </a:xfrm>
          <a:custGeom>
            <a:avLst/>
            <a:gdLst>
              <a:gd name="connsiteX0" fmla="*/ 0 w 2974672"/>
              <a:gd name="connsiteY0" fmla="*/ 5486400 h 6976534"/>
              <a:gd name="connsiteX1" fmla="*/ 0 w 2974672"/>
              <a:gd name="connsiteY1" fmla="*/ 406401 h 6976534"/>
              <a:gd name="connsiteX2" fmla="*/ 406401 w 2974672"/>
              <a:gd name="connsiteY2" fmla="*/ 0 h 6976534"/>
              <a:gd name="connsiteX3" fmla="*/ 812802 w 2974672"/>
              <a:gd name="connsiteY3" fmla="*/ 406401 h 6976534"/>
              <a:gd name="connsiteX4" fmla="*/ 812802 w 2974672"/>
              <a:gd name="connsiteY4" fmla="*/ 5486400 h 6976534"/>
              <a:gd name="connsiteX5" fmla="*/ 812801 w 2974672"/>
              <a:gd name="connsiteY5" fmla="*/ 5486400 h 6976534"/>
              <a:gd name="connsiteX6" fmla="*/ 812801 w 2974672"/>
              <a:gd name="connsiteY6" fmla="*/ 5486401 h 6976534"/>
              <a:gd name="connsiteX7" fmla="*/ 1896534 w 2974672"/>
              <a:gd name="connsiteY7" fmla="*/ 6570134 h 6976534"/>
              <a:gd name="connsiteX8" fmla="*/ 2958249 w 2974672"/>
              <a:gd name="connsiteY8" fmla="*/ 5704811 h 6976534"/>
              <a:gd name="connsiteX9" fmla="*/ 2974672 w 2974672"/>
              <a:gd name="connsiteY9" fmla="*/ 5597210 h 6976534"/>
              <a:gd name="connsiteX10" fmla="*/ 2972573 w 2974672"/>
              <a:gd name="connsiteY10" fmla="*/ 5638765 h 6976534"/>
              <a:gd name="connsiteX11" fmla="*/ 2949993 w 2974672"/>
              <a:gd name="connsiteY11" fmla="*/ 5786715 h 6976534"/>
              <a:gd name="connsiteX12" fmla="*/ 1490134 w 2974672"/>
              <a:gd name="connsiteY12" fmla="*/ 6976534 h 6976534"/>
              <a:gd name="connsiteX13" fmla="*/ 1 w 2974672"/>
              <a:gd name="connsiteY13" fmla="*/ 5486401 h 6976534"/>
              <a:gd name="connsiteX14" fmla="*/ 1 w 2974672"/>
              <a:gd name="connsiteY14" fmla="*/ 5486400 h 697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974672" h="6976534">
                <a:moveTo>
                  <a:pt x="0" y="54864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5486400"/>
                </a:lnTo>
                <a:lnTo>
                  <a:pt x="812801" y="5486400"/>
                </a:lnTo>
                <a:lnTo>
                  <a:pt x="812801" y="5486401"/>
                </a:lnTo>
                <a:cubicBezTo>
                  <a:pt x="812801" y="6084930"/>
                  <a:pt x="1298005" y="6570134"/>
                  <a:pt x="1896534" y="6570134"/>
                </a:cubicBezTo>
                <a:cubicBezTo>
                  <a:pt x="2420247" y="6570134"/>
                  <a:pt x="2857196" y="6198649"/>
                  <a:pt x="2958249" y="5704811"/>
                </a:cubicBezTo>
                <a:lnTo>
                  <a:pt x="2974672" y="5597210"/>
                </a:lnTo>
                <a:lnTo>
                  <a:pt x="2972573" y="5638765"/>
                </a:lnTo>
                <a:lnTo>
                  <a:pt x="2949993" y="5786715"/>
                </a:lnTo>
                <a:cubicBezTo>
                  <a:pt x="2811044" y="6465743"/>
                  <a:pt x="2210240" y="6976534"/>
                  <a:pt x="1490134" y="6976534"/>
                </a:cubicBezTo>
                <a:cubicBezTo>
                  <a:pt x="667156" y="6976534"/>
                  <a:pt x="1" y="6309379"/>
                  <a:pt x="1" y="5486401"/>
                </a:cubicBezTo>
                <a:lnTo>
                  <a:pt x="1" y="5486400"/>
                </a:lnTo>
                <a:close/>
              </a:path>
            </a:pathLst>
          </a:custGeom>
          <a:gradFill>
            <a:gsLst>
              <a:gs pos="100000">
                <a:schemeClr val="tx1"/>
              </a:gs>
              <a:gs pos="0">
                <a:srgbClr val="00CCFF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2A7AEC30-F745-0D08-1B81-32DD5E913773}"/>
              </a:ext>
            </a:extLst>
          </p:cNvPr>
          <p:cNvSpPr/>
          <p:nvPr/>
        </p:nvSpPr>
        <p:spPr>
          <a:xfrm rot="5400000">
            <a:off x="3695313" y="89284"/>
            <a:ext cx="3785373" cy="8297334"/>
          </a:xfrm>
          <a:custGeom>
            <a:avLst/>
            <a:gdLst>
              <a:gd name="connsiteX0" fmla="*/ 0 w 3785373"/>
              <a:gd name="connsiteY0" fmla="*/ 6400800 h 8297334"/>
              <a:gd name="connsiteX1" fmla="*/ 0 w 3785373"/>
              <a:gd name="connsiteY1" fmla="*/ 406401 h 8297334"/>
              <a:gd name="connsiteX2" fmla="*/ 406401 w 3785373"/>
              <a:gd name="connsiteY2" fmla="*/ 0 h 8297334"/>
              <a:gd name="connsiteX3" fmla="*/ 812802 w 3785373"/>
              <a:gd name="connsiteY3" fmla="*/ 406401 h 8297334"/>
              <a:gd name="connsiteX4" fmla="*/ 812802 w 3785373"/>
              <a:gd name="connsiteY4" fmla="*/ 6400800 h 8297334"/>
              <a:gd name="connsiteX5" fmla="*/ 812801 w 3785373"/>
              <a:gd name="connsiteY5" fmla="*/ 6400800 h 8297334"/>
              <a:gd name="connsiteX6" fmla="*/ 812801 w 3785373"/>
              <a:gd name="connsiteY6" fmla="*/ 6400801 h 8297334"/>
              <a:gd name="connsiteX7" fmla="*/ 2302934 w 3785373"/>
              <a:gd name="connsiteY7" fmla="*/ 7890934 h 8297334"/>
              <a:gd name="connsiteX8" fmla="*/ 3762793 w 3785373"/>
              <a:gd name="connsiteY8" fmla="*/ 6701115 h 8297334"/>
              <a:gd name="connsiteX9" fmla="*/ 3785373 w 3785373"/>
              <a:gd name="connsiteY9" fmla="*/ 6553165 h 8297334"/>
              <a:gd name="connsiteX10" fmla="*/ 3783275 w 3785373"/>
              <a:gd name="connsiteY10" fmla="*/ 6594710 h 8297334"/>
              <a:gd name="connsiteX11" fmla="*/ 1896534 w 3785373"/>
              <a:gd name="connsiteY11" fmla="*/ 8297334 h 8297334"/>
              <a:gd name="connsiteX12" fmla="*/ 1 w 3785373"/>
              <a:gd name="connsiteY12" fmla="*/ 6400801 h 8297334"/>
              <a:gd name="connsiteX13" fmla="*/ 1 w 3785373"/>
              <a:gd name="connsiteY13" fmla="*/ 6400800 h 8297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785373" h="8297334">
                <a:moveTo>
                  <a:pt x="0" y="64008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6400800"/>
                </a:lnTo>
                <a:lnTo>
                  <a:pt x="812801" y="6400800"/>
                </a:lnTo>
                <a:lnTo>
                  <a:pt x="812801" y="6400801"/>
                </a:lnTo>
                <a:cubicBezTo>
                  <a:pt x="812801" y="7223779"/>
                  <a:pt x="1479956" y="7890934"/>
                  <a:pt x="2302934" y="7890934"/>
                </a:cubicBezTo>
                <a:cubicBezTo>
                  <a:pt x="3023040" y="7890934"/>
                  <a:pt x="3623844" y="7380143"/>
                  <a:pt x="3762793" y="6701115"/>
                </a:cubicBezTo>
                <a:lnTo>
                  <a:pt x="3785373" y="6553165"/>
                </a:lnTo>
                <a:lnTo>
                  <a:pt x="3783275" y="6594710"/>
                </a:lnTo>
                <a:cubicBezTo>
                  <a:pt x="3686154" y="7551048"/>
                  <a:pt x="2878496" y="8297334"/>
                  <a:pt x="1896534" y="8297334"/>
                </a:cubicBezTo>
                <a:cubicBezTo>
                  <a:pt x="849108" y="8297334"/>
                  <a:pt x="1" y="7448227"/>
                  <a:pt x="1" y="6400801"/>
                </a:cubicBezTo>
                <a:lnTo>
                  <a:pt x="1" y="6400800"/>
                </a:lnTo>
                <a:close/>
              </a:path>
            </a:pathLst>
          </a:custGeom>
          <a:gradFill>
            <a:gsLst>
              <a:gs pos="100000">
                <a:schemeClr val="tx1"/>
              </a:gs>
              <a:gs pos="0">
                <a:srgbClr val="00CCFF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B326F118-A376-0A1B-C9C3-0ADCF0F2DB88}"/>
              </a:ext>
            </a:extLst>
          </p:cNvPr>
          <p:cNvSpPr/>
          <p:nvPr/>
        </p:nvSpPr>
        <p:spPr>
          <a:xfrm rot="5400000">
            <a:off x="3542912" y="-977515"/>
            <a:ext cx="4598174" cy="9618134"/>
          </a:xfrm>
          <a:custGeom>
            <a:avLst/>
            <a:gdLst>
              <a:gd name="connsiteX0" fmla="*/ 0 w 4598174"/>
              <a:gd name="connsiteY0" fmla="*/ 7315200 h 9618134"/>
              <a:gd name="connsiteX1" fmla="*/ 0 w 4598174"/>
              <a:gd name="connsiteY1" fmla="*/ 406401 h 9618134"/>
              <a:gd name="connsiteX2" fmla="*/ 406401 w 4598174"/>
              <a:gd name="connsiteY2" fmla="*/ 0 h 9618134"/>
              <a:gd name="connsiteX3" fmla="*/ 812802 w 4598174"/>
              <a:gd name="connsiteY3" fmla="*/ 406401 h 9618134"/>
              <a:gd name="connsiteX4" fmla="*/ 812802 w 4598174"/>
              <a:gd name="connsiteY4" fmla="*/ 7315200 h 9618134"/>
              <a:gd name="connsiteX5" fmla="*/ 812801 w 4598174"/>
              <a:gd name="connsiteY5" fmla="*/ 7315200 h 9618134"/>
              <a:gd name="connsiteX6" fmla="*/ 812801 w 4598174"/>
              <a:gd name="connsiteY6" fmla="*/ 7315201 h 9618134"/>
              <a:gd name="connsiteX7" fmla="*/ 2709334 w 4598174"/>
              <a:gd name="connsiteY7" fmla="*/ 9211734 h 9618134"/>
              <a:gd name="connsiteX8" fmla="*/ 4596075 w 4598174"/>
              <a:gd name="connsiteY8" fmla="*/ 7509110 h 9618134"/>
              <a:gd name="connsiteX9" fmla="*/ 4598173 w 4598174"/>
              <a:gd name="connsiteY9" fmla="*/ 7467565 h 9618134"/>
              <a:gd name="connsiteX10" fmla="*/ 4598174 w 4598174"/>
              <a:gd name="connsiteY10" fmla="*/ 7467563 h 9618134"/>
              <a:gd name="connsiteX11" fmla="*/ 4593977 w 4598174"/>
              <a:gd name="connsiteY11" fmla="*/ 7550663 h 9618134"/>
              <a:gd name="connsiteX12" fmla="*/ 2302934 w 4598174"/>
              <a:gd name="connsiteY12" fmla="*/ 9618134 h 9618134"/>
              <a:gd name="connsiteX13" fmla="*/ 1 w 4598174"/>
              <a:gd name="connsiteY13" fmla="*/ 7315201 h 9618134"/>
              <a:gd name="connsiteX14" fmla="*/ 1 w 4598174"/>
              <a:gd name="connsiteY14" fmla="*/ 7315200 h 9618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598174" h="9618134">
                <a:moveTo>
                  <a:pt x="0" y="73152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7315200"/>
                </a:lnTo>
                <a:lnTo>
                  <a:pt x="812801" y="7315200"/>
                </a:lnTo>
                <a:lnTo>
                  <a:pt x="812801" y="7315201"/>
                </a:lnTo>
                <a:cubicBezTo>
                  <a:pt x="812801" y="8362627"/>
                  <a:pt x="1661908" y="9211734"/>
                  <a:pt x="2709334" y="9211734"/>
                </a:cubicBezTo>
                <a:cubicBezTo>
                  <a:pt x="3691296" y="9211734"/>
                  <a:pt x="4498954" y="8465448"/>
                  <a:pt x="4596075" y="7509110"/>
                </a:cubicBezTo>
                <a:lnTo>
                  <a:pt x="4598173" y="7467565"/>
                </a:lnTo>
                <a:lnTo>
                  <a:pt x="4598174" y="7467563"/>
                </a:lnTo>
                <a:lnTo>
                  <a:pt x="4593977" y="7550663"/>
                </a:lnTo>
                <a:cubicBezTo>
                  <a:pt x="4476044" y="8711930"/>
                  <a:pt x="3495317" y="9618134"/>
                  <a:pt x="2302934" y="9618134"/>
                </a:cubicBezTo>
                <a:cubicBezTo>
                  <a:pt x="1031059" y="9618134"/>
                  <a:pt x="1" y="8587076"/>
                  <a:pt x="1" y="7315201"/>
                </a:cubicBezTo>
                <a:lnTo>
                  <a:pt x="1" y="7315200"/>
                </a:lnTo>
                <a:close/>
              </a:path>
            </a:pathLst>
          </a:custGeom>
          <a:gradFill>
            <a:gsLst>
              <a:gs pos="100000">
                <a:schemeClr val="tx1"/>
              </a:gs>
              <a:gs pos="0">
                <a:srgbClr val="00CCFF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A4995BCF-83AA-5BE2-314D-FC957E9019EC}"/>
              </a:ext>
            </a:extLst>
          </p:cNvPr>
          <p:cNvSpPr/>
          <p:nvPr/>
        </p:nvSpPr>
        <p:spPr>
          <a:xfrm rot="5400000">
            <a:off x="3386668" y="-2040469"/>
            <a:ext cx="5418666" cy="10938937"/>
          </a:xfrm>
          <a:custGeom>
            <a:avLst/>
            <a:gdLst>
              <a:gd name="connsiteX0" fmla="*/ 0 w 5418666"/>
              <a:gd name="connsiteY0" fmla="*/ 8229602 h 10938937"/>
              <a:gd name="connsiteX1" fmla="*/ 0 w 5418666"/>
              <a:gd name="connsiteY1" fmla="*/ 406403 h 10938937"/>
              <a:gd name="connsiteX2" fmla="*/ 406401 w 5418666"/>
              <a:gd name="connsiteY2" fmla="*/ 0 h 10938937"/>
              <a:gd name="connsiteX3" fmla="*/ 812802 w 5418666"/>
              <a:gd name="connsiteY3" fmla="*/ 406403 h 10938937"/>
              <a:gd name="connsiteX4" fmla="*/ 812802 w 5418666"/>
              <a:gd name="connsiteY4" fmla="*/ 8229602 h 10938937"/>
              <a:gd name="connsiteX5" fmla="*/ 0 w 5418666"/>
              <a:gd name="connsiteY5" fmla="*/ 8229603 h 10938937"/>
              <a:gd name="connsiteX6" fmla="*/ 812800 w 5418666"/>
              <a:gd name="connsiteY6" fmla="*/ 8229603 h 10938937"/>
              <a:gd name="connsiteX7" fmla="*/ 812800 w 5418666"/>
              <a:gd name="connsiteY7" fmla="*/ 8229605 h 10938937"/>
              <a:gd name="connsiteX8" fmla="*/ 3115732 w 5418666"/>
              <a:gd name="connsiteY8" fmla="*/ 10532537 h 10938937"/>
              <a:gd name="connsiteX9" fmla="*/ 5406776 w 5418666"/>
              <a:gd name="connsiteY9" fmla="*/ 8465066 h 10938937"/>
              <a:gd name="connsiteX10" fmla="*/ 5410973 w 5418666"/>
              <a:gd name="connsiteY10" fmla="*/ 8381966 h 10938937"/>
              <a:gd name="connsiteX11" fmla="*/ 5410973 w 5418666"/>
              <a:gd name="connsiteY11" fmla="*/ 8381962 h 10938937"/>
              <a:gd name="connsiteX12" fmla="*/ 5418666 w 5418666"/>
              <a:gd name="connsiteY12" fmla="*/ 8229605 h 10938937"/>
              <a:gd name="connsiteX13" fmla="*/ 5418666 w 5418666"/>
              <a:gd name="connsiteY13" fmla="*/ 8229643 h 10938937"/>
              <a:gd name="connsiteX14" fmla="*/ 5404680 w 5418666"/>
              <a:gd name="connsiteY14" fmla="*/ 8506617 h 10938937"/>
              <a:gd name="connsiteX15" fmla="*/ 2709333 w 5418666"/>
              <a:gd name="connsiteY15" fmla="*/ 10938937 h 10938937"/>
              <a:gd name="connsiteX16" fmla="*/ 0 w 5418666"/>
              <a:gd name="connsiteY16" fmla="*/ 8229603 h 10938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18666" h="10938937">
                <a:moveTo>
                  <a:pt x="0" y="8229602"/>
                </a:moveTo>
                <a:lnTo>
                  <a:pt x="0" y="406403"/>
                </a:lnTo>
                <a:cubicBezTo>
                  <a:pt x="0" y="181953"/>
                  <a:pt x="181952" y="0"/>
                  <a:pt x="406401" y="0"/>
                </a:cubicBezTo>
                <a:cubicBezTo>
                  <a:pt x="630850" y="0"/>
                  <a:pt x="812802" y="181953"/>
                  <a:pt x="812802" y="406403"/>
                </a:cubicBezTo>
                <a:lnTo>
                  <a:pt x="812802" y="8229602"/>
                </a:lnTo>
                <a:close/>
                <a:moveTo>
                  <a:pt x="0" y="8229603"/>
                </a:moveTo>
                <a:lnTo>
                  <a:pt x="812800" y="8229603"/>
                </a:lnTo>
                <a:lnTo>
                  <a:pt x="812800" y="8229605"/>
                </a:lnTo>
                <a:cubicBezTo>
                  <a:pt x="812800" y="9501480"/>
                  <a:pt x="1843857" y="10532537"/>
                  <a:pt x="3115732" y="10532537"/>
                </a:cubicBezTo>
                <a:cubicBezTo>
                  <a:pt x="4308116" y="10532537"/>
                  <a:pt x="5288843" y="9626334"/>
                  <a:pt x="5406776" y="8465066"/>
                </a:cubicBezTo>
                <a:lnTo>
                  <a:pt x="5410973" y="8381966"/>
                </a:lnTo>
                <a:lnTo>
                  <a:pt x="5410973" y="8381962"/>
                </a:lnTo>
                <a:cubicBezTo>
                  <a:pt x="5416060" y="8331867"/>
                  <a:pt x="5418666" y="8281040"/>
                  <a:pt x="5418666" y="8229605"/>
                </a:cubicBezTo>
                <a:lnTo>
                  <a:pt x="5418666" y="8229643"/>
                </a:lnTo>
                <a:lnTo>
                  <a:pt x="5404680" y="8506617"/>
                </a:lnTo>
                <a:cubicBezTo>
                  <a:pt x="5265935" y="9872816"/>
                  <a:pt x="4112137" y="10938937"/>
                  <a:pt x="2709333" y="10938937"/>
                </a:cubicBezTo>
                <a:cubicBezTo>
                  <a:pt x="1213010" y="10938937"/>
                  <a:pt x="0" y="9725927"/>
                  <a:pt x="0" y="8229603"/>
                </a:cubicBezTo>
                <a:close/>
              </a:path>
            </a:pathLst>
          </a:custGeom>
          <a:gradFill>
            <a:gsLst>
              <a:gs pos="100000">
                <a:schemeClr val="tx1"/>
              </a:gs>
              <a:gs pos="0">
                <a:srgbClr val="00CCFF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9C2E583-C7A3-B495-DF6F-85DC78D325FC}"/>
              </a:ext>
            </a:extLst>
          </p:cNvPr>
          <p:cNvSpPr txBox="1">
            <a:spLocks/>
          </p:cNvSpPr>
          <p:nvPr/>
        </p:nvSpPr>
        <p:spPr>
          <a:xfrm flipH="1">
            <a:off x="2791054" y="5031739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srgbClr val="FE766E"/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FE766E"/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A40C30B-15A0-D57F-FD1A-51F85A52DD19}"/>
              </a:ext>
            </a:extLst>
          </p:cNvPr>
          <p:cNvSpPr txBox="1">
            <a:spLocks/>
          </p:cNvSpPr>
          <p:nvPr/>
        </p:nvSpPr>
        <p:spPr>
          <a:xfrm flipH="1">
            <a:off x="4112838" y="4222774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54" name="Graphic 53" descr="Alarm clock outline">
            <a:extLst>
              <a:ext uri="{FF2B5EF4-FFF2-40B4-BE49-F238E27FC236}">
                <a16:creationId xmlns:a16="http://schemas.microsoft.com/office/drawing/2014/main" id="{DE24BA8E-DD79-A558-C628-10BE447478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87220" y="4084058"/>
            <a:ext cx="640080" cy="640080"/>
          </a:xfrm>
          <a:prstGeom prst="rect">
            <a:avLst/>
          </a:prstGeom>
        </p:spPr>
      </p:pic>
      <p:pic>
        <p:nvPicPr>
          <p:cNvPr id="55" name="Graphic 54" descr="Bass clef outline">
            <a:extLst>
              <a:ext uri="{FF2B5EF4-FFF2-40B4-BE49-F238E27FC236}">
                <a16:creationId xmlns:a16="http://schemas.microsoft.com/office/drawing/2014/main" id="{0DE6B0EE-FBE9-AEE9-CACF-CA2131DE74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60438" y="3258615"/>
            <a:ext cx="640080" cy="640080"/>
          </a:xfrm>
          <a:prstGeom prst="rect">
            <a:avLst/>
          </a:prstGeom>
        </p:spPr>
      </p:pic>
      <p:pic>
        <p:nvPicPr>
          <p:cNvPr id="56" name="Graphic 55" descr="Bitcoin outline">
            <a:extLst>
              <a:ext uri="{FF2B5EF4-FFF2-40B4-BE49-F238E27FC236}">
                <a16:creationId xmlns:a16="http://schemas.microsoft.com/office/drawing/2014/main" id="{8CC85D1B-46CA-B9AD-95EF-484B126336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48174" y="1607727"/>
            <a:ext cx="640080" cy="640080"/>
          </a:xfrm>
          <a:prstGeom prst="rect">
            <a:avLst/>
          </a:prstGeom>
        </p:spPr>
      </p:pic>
      <p:pic>
        <p:nvPicPr>
          <p:cNvPr id="57" name="Graphic 56" descr="Download from cloud outline">
            <a:extLst>
              <a:ext uri="{FF2B5EF4-FFF2-40B4-BE49-F238E27FC236}">
                <a16:creationId xmlns:a16="http://schemas.microsoft.com/office/drawing/2014/main" id="{460F7479-8088-6149-9C28-073F858577E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47956" y="2433171"/>
            <a:ext cx="640080" cy="640080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B40A4D7B-C593-5585-8802-B42204270028}"/>
              </a:ext>
            </a:extLst>
          </p:cNvPr>
          <p:cNvSpPr txBox="1">
            <a:spLocks/>
          </p:cNvSpPr>
          <p:nvPr/>
        </p:nvSpPr>
        <p:spPr>
          <a:xfrm flipH="1">
            <a:off x="5002218" y="3377704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D999D1F-9741-E817-CAA7-0D1D6638100C}"/>
              </a:ext>
            </a:extLst>
          </p:cNvPr>
          <p:cNvSpPr txBox="1">
            <a:spLocks/>
          </p:cNvSpPr>
          <p:nvPr/>
        </p:nvSpPr>
        <p:spPr>
          <a:xfrm flipH="1">
            <a:off x="5891598" y="2560522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6AEC837-3644-2B58-F828-0EF42C6BCEFD}"/>
              </a:ext>
            </a:extLst>
          </p:cNvPr>
          <p:cNvSpPr txBox="1">
            <a:spLocks/>
          </p:cNvSpPr>
          <p:nvPr/>
        </p:nvSpPr>
        <p:spPr>
          <a:xfrm flipH="1">
            <a:off x="6780978" y="1784790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bjective" pitchFamily="50" charset="0"/>
              </a:rPr>
              <a:t>4.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61" name="Graphic 60" descr="Fingerprint outline">
            <a:extLst>
              <a:ext uri="{FF2B5EF4-FFF2-40B4-BE49-F238E27FC236}">
                <a16:creationId xmlns:a16="http://schemas.microsoft.com/office/drawing/2014/main" id="{1B9B3D8A-BAF4-B06B-4A15-BC6D116F9C0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6665458" y="792193"/>
            <a:ext cx="640080" cy="640080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AE439FA7-EB0D-0C7D-AC3B-72C083CBD629}"/>
              </a:ext>
            </a:extLst>
          </p:cNvPr>
          <p:cNvSpPr txBox="1">
            <a:spLocks/>
          </p:cNvSpPr>
          <p:nvPr/>
        </p:nvSpPr>
        <p:spPr>
          <a:xfrm flipH="1">
            <a:off x="7670358" y="96925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bjective" pitchFamily="50" charset="0"/>
              </a:rPr>
              <a:t>5.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99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grpId="0" nodeType="withEffect" p14:presetBounceEnd="60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3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4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1" grpId="0" animBg="1"/>
          <p:bldP spid="42" grpId="0" animBg="1"/>
          <p:bldP spid="43" grpId="0" animBg="1"/>
          <p:bldP spid="46" grpId="0" animBg="1"/>
          <p:bldP spid="52" grpId="0"/>
          <p:bldP spid="53" grpId="0"/>
          <p:bldP spid="58" grpId="0"/>
          <p:bldP spid="59" grpId="0"/>
          <p:bldP spid="60" grpId="0"/>
          <p:bldP spid="6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1" grpId="0" animBg="1"/>
          <p:bldP spid="42" grpId="0" animBg="1"/>
          <p:bldP spid="43" grpId="0" animBg="1"/>
          <p:bldP spid="46" grpId="0" animBg="1"/>
          <p:bldP spid="52" grpId="0"/>
          <p:bldP spid="53" grpId="0"/>
          <p:bldP spid="58" grpId="0"/>
          <p:bldP spid="59" grpId="0"/>
          <p:bldP spid="60" grpId="0"/>
          <p:bldP spid="62" grpId="0"/>
        </p:bldLst>
      </p:timing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2B5C32-F5E2-75A0-E69A-9044D73B9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1694466-557C-BFD4-B764-EB573616A36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4E5E7"/>
          </a:solidFill>
          <a:ln>
            <a:noFill/>
          </a:ln>
          <a:effectLst>
            <a:innerShdw blurRad="1054100">
              <a:srgbClr val="CB999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8971C240-81E8-DCCE-19DA-0E62027F1BAE}"/>
              </a:ext>
            </a:extLst>
          </p:cNvPr>
          <p:cNvSpPr/>
          <p:nvPr/>
        </p:nvSpPr>
        <p:spPr>
          <a:xfrm>
            <a:off x="2729224" y="2214942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gradFill flip="none" rotWithShape="1">
            <a:gsLst>
              <a:gs pos="2000">
                <a:srgbClr val="A3D566"/>
              </a:gs>
              <a:gs pos="100000">
                <a:schemeClr val="bg1">
                  <a:alpha val="0"/>
                </a:schemeClr>
              </a:gs>
            </a:gsLst>
            <a:lin ang="21594000" scaled="0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DE717E3E-A4F6-FBFF-8648-26D38AAE6D15}"/>
              </a:ext>
            </a:extLst>
          </p:cNvPr>
          <p:cNvSpPr/>
          <p:nvPr/>
        </p:nvSpPr>
        <p:spPr>
          <a:xfrm>
            <a:off x="2279284" y="1303813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A3D566"/>
              </a:gs>
              <a:gs pos="100000">
                <a:schemeClr val="bg1">
                  <a:alpha val="0"/>
                </a:schemeClr>
              </a:gs>
            </a:gsLst>
            <a:lin ang="21594000" scaled="0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64B8E08D-3707-3BED-33B2-C6EF82EE2492}"/>
              </a:ext>
            </a:extLst>
          </p:cNvPr>
          <p:cNvSpPr txBox="1">
            <a:spLocks/>
          </p:cNvSpPr>
          <p:nvPr/>
        </p:nvSpPr>
        <p:spPr>
          <a:xfrm flipH="1">
            <a:off x="3231858" y="3900384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21C443AF-9E8A-B911-74B0-45682BC07C70}"/>
              </a:ext>
            </a:extLst>
          </p:cNvPr>
          <p:cNvSpPr txBox="1">
            <a:spLocks/>
          </p:cNvSpPr>
          <p:nvPr/>
        </p:nvSpPr>
        <p:spPr>
          <a:xfrm flipH="1">
            <a:off x="5008850" y="2485548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E418D815-7E8E-9500-FD56-004278C0AE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48469" y="2274123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6B7803AA-F0E1-191E-0E5D-F2EBB80985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0057" y="1351669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370F577D-E3B3-9C2A-5977-06616D22EF70}"/>
              </a:ext>
            </a:extLst>
          </p:cNvPr>
          <p:cNvSpPr txBox="1">
            <a:spLocks/>
          </p:cNvSpPr>
          <p:nvPr/>
        </p:nvSpPr>
        <p:spPr>
          <a:xfrm flipH="1">
            <a:off x="6008352" y="158308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4339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95" grpId="0"/>
          <p:bldP spid="99" grpId="0"/>
          <p:bldP spid="10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95" grpId="0"/>
          <p:bldP spid="99" grpId="0"/>
          <p:bldP spid="105" grpId="0"/>
        </p:bldLst>
      </p:timing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97F0FC-DC1B-CCF6-57F2-AC40FE31DD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A8E3D06-2EA9-72CB-F69B-68D69306AEB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4E5E7"/>
          </a:solidFill>
          <a:ln>
            <a:noFill/>
          </a:ln>
          <a:effectLst>
            <a:innerShdw blurRad="1054100">
              <a:srgbClr val="CB999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59A6F709-6137-57F3-7C8F-9D4D2BC2268F}"/>
              </a:ext>
            </a:extLst>
          </p:cNvPr>
          <p:cNvSpPr/>
          <p:nvPr/>
        </p:nvSpPr>
        <p:spPr>
          <a:xfrm>
            <a:off x="2519329" y="2705696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gradFill flip="none" rotWithShape="1">
            <a:gsLst>
              <a:gs pos="2000">
                <a:srgbClr val="A3D566"/>
              </a:gs>
              <a:gs pos="100000">
                <a:schemeClr val="bg1">
                  <a:alpha val="0"/>
                </a:schemeClr>
              </a:gs>
            </a:gsLst>
            <a:lin ang="21594000" scaled="0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9763B417-1282-7F0B-971B-D828FEE494E8}"/>
              </a:ext>
            </a:extLst>
          </p:cNvPr>
          <p:cNvSpPr/>
          <p:nvPr/>
        </p:nvSpPr>
        <p:spPr>
          <a:xfrm>
            <a:off x="2069389" y="1794567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A3D566"/>
              </a:gs>
              <a:gs pos="100000">
                <a:schemeClr val="bg1">
                  <a:alpha val="0"/>
                </a:schemeClr>
              </a:gs>
            </a:gsLst>
            <a:lin ang="21594000" scaled="0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A2280F19-E31E-31E8-0C63-12F407F62D6E}"/>
              </a:ext>
            </a:extLst>
          </p:cNvPr>
          <p:cNvSpPr/>
          <p:nvPr/>
        </p:nvSpPr>
        <p:spPr>
          <a:xfrm>
            <a:off x="1619448" y="883436"/>
            <a:ext cx="8950463" cy="5154444"/>
          </a:xfrm>
          <a:custGeom>
            <a:avLst/>
            <a:gdLst>
              <a:gd name="connsiteX0" fmla="*/ 2549663 w 8950463"/>
              <a:gd name="connsiteY0" fmla="*/ 0 h 5154444"/>
              <a:gd name="connsiteX1" fmla="*/ 8494898 w 8950463"/>
              <a:gd name="connsiteY1" fmla="*/ 0 h 5154444"/>
              <a:gd name="connsiteX2" fmla="*/ 8950463 w 8950463"/>
              <a:gd name="connsiteY2" fmla="*/ 455565 h 5154444"/>
              <a:gd name="connsiteX3" fmla="*/ 8494898 w 8950463"/>
              <a:gd name="connsiteY3" fmla="*/ 911130 h 5154444"/>
              <a:gd name="connsiteX4" fmla="*/ 2549663 w 8950463"/>
              <a:gd name="connsiteY4" fmla="*/ 911130 h 5154444"/>
              <a:gd name="connsiteX5" fmla="*/ 2549663 w 8950463"/>
              <a:gd name="connsiteY5" fmla="*/ 911131 h 5154444"/>
              <a:gd name="connsiteX6" fmla="*/ 2549662 w 8950463"/>
              <a:gd name="connsiteY6" fmla="*/ 911131 h 5154444"/>
              <a:gd name="connsiteX7" fmla="*/ 449941 w 8950463"/>
              <a:gd name="connsiteY7" fmla="*/ 3037099 h 5154444"/>
              <a:gd name="connsiteX8" fmla="*/ 2334978 w 8950463"/>
              <a:gd name="connsiteY8" fmla="*/ 5152091 h 5154444"/>
              <a:gd name="connsiteX9" fmla="*/ 2380974 w 8950463"/>
              <a:gd name="connsiteY9" fmla="*/ 5154443 h 5154444"/>
              <a:gd name="connsiteX10" fmla="*/ 2380977 w 8950463"/>
              <a:gd name="connsiteY10" fmla="*/ 5154444 h 5154444"/>
              <a:gd name="connsiteX11" fmla="*/ 2288974 w 8950463"/>
              <a:gd name="connsiteY11" fmla="*/ 5149740 h 5154444"/>
              <a:gd name="connsiteX12" fmla="*/ 0 w 8950463"/>
              <a:gd name="connsiteY12" fmla="*/ 2581534 h 5154444"/>
              <a:gd name="connsiteX13" fmla="*/ 2549662 w 8950463"/>
              <a:gd name="connsiteY13" fmla="*/ 1 h 5154444"/>
              <a:gd name="connsiteX14" fmla="*/ 2549663 w 8950463"/>
              <a:gd name="connsiteY14" fmla="*/ 1 h 515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950463" h="5154444">
                <a:moveTo>
                  <a:pt x="2549663" y="0"/>
                </a:moveTo>
                <a:lnTo>
                  <a:pt x="8494898" y="0"/>
                </a:lnTo>
                <a:cubicBezTo>
                  <a:pt x="8746500" y="0"/>
                  <a:pt x="8950463" y="203963"/>
                  <a:pt x="8950463" y="455565"/>
                </a:cubicBezTo>
                <a:cubicBezTo>
                  <a:pt x="8950463" y="707167"/>
                  <a:pt x="8746500" y="911130"/>
                  <a:pt x="8494898" y="911130"/>
                </a:cubicBezTo>
                <a:lnTo>
                  <a:pt x="2549663" y="911130"/>
                </a:lnTo>
                <a:lnTo>
                  <a:pt x="2549663" y="911131"/>
                </a:lnTo>
                <a:lnTo>
                  <a:pt x="2549662" y="911131"/>
                </a:lnTo>
                <a:cubicBezTo>
                  <a:pt x="1390018" y="911131"/>
                  <a:pt x="449941" y="1862960"/>
                  <a:pt x="449941" y="3037099"/>
                </a:cubicBezTo>
                <a:cubicBezTo>
                  <a:pt x="449941" y="4137855"/>
                  <a:pt x="1276180" y="5043221"/>
                  <a:pt x="2334978" y="5152091"/>
                </a:cubicBezTo>
                <a:lnTo>
                  <a:pt x="2380974" y="5154443"/>
                </a:lnTo>
                <a:lnTo>
                  <a:pt x="2380977" y="5154444"/>
                </a:lnTo>
                <a:lnTo>
                  <a:pt x="2288974" y="5149740"/>
                </a:lnTo>
                <a:cubicBezTo>
                  <a:pt x="1003291" y="5017539"/>
                  <a:pt x="0" y="3918168"/>
                  <a:pt x="0" y="2581534"/>
                </a:cubicBezTo>
                <a:cubicBezTo>
                  <a:pt x="0" y="1155793"/>
                  <a:pt x="1141522" y="1"/>
                  <a:pt x="2549662" y="1"/>
                </a:cubicBezTo>
                <a:lnTo>
                  <a:pt x="2549663" y="1"/>
                </a:lnTo>
                <a:close/>
              </a:path>
            </a:pathLst>
          </a:custGeom>
          <a:gradFill flip="none" rotWithShape="1">
            <a:gsLst>
              <a:gs pos="2000">
                <a:srgbClr val="A3D566"/>
              </a:gs>
              <a:gs pos="100000">
                <a:schemeClr val="bg1">
                  <a:alpha val="0"/>
                </a:schemeClr>
              </a:gs>
            </a:gsLst>
            <a:lin ang="21594000" scaled="0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A6125F05-4501-1837-0174-0E204E3CA1BF}"/>
              </a:ext>
            </a:extLst>
          </p:cNvPr>
          <p:cNvSpPr txBox="1">
            <a:spLocks/>
          </p:cNvSpPr>
          <p:nvPr/>
        </p:nvSpPr>
        <p:spPr>
          <a:xfrm flipH="1">
            <a:off x="3021963" y="4391138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1C4A6152-86F1-9D01-E3B3-414C8A1C6308}"/>
              </a:ext>
            </a:extLst>
          </p:cNvPr>
          <p:cNvSpPr txBox="1">
            <a:spLocks/>
          </p:cNvSpPr>
          <p:nvPr/>
        </p:nvSpPr>
        <p:spPr>
          <a:xfrm flipH="1">
            <a:off x="4798955" y="2976302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C0ED25E3-90B6-EE28-B2BE-015689250C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8574" y="2764877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199A261A-7CE6-04BB-3821-9C7DF5480A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0162" y="1842423"/>
            <a:ext cx="822960" cy="822960"/>
          </a:xfrm>
          <a:prstGeom prst="rect">
            <a:avLst/>
          </a:prstGeom>
        </p:spPr>
      </p:pic>
      <p:pic>
        <p:nvPicPr>
          <p:cNvPr id="104" name="Graphic 103" descr="Download from cloud outline">
            <a:extLst>
              <a:ext uri="{FF2B5EF4-FFF2-40B4-BE49-F238E27FC236}">
                <a16:creationId xmlns:a16="http://schemas.microsoft.com/office/drawing/2014/main" id="{A3253E1E-CCE7-8E11-FF90-CF1516F049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1616" y="917402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2C9C1518-4352-E63E-4D74-4CEA273A2134}"/>
              </a:ext>
            </a:extLst>
          </p:cNvPr>
          <p:cNvSpPr txBox="1">
            <a:spLocks/>
          </p:cNvSpPr>
          <p:nvPr/>
        </p:nvSpPr>
        <p:spPr>
          <a:xfrm flipH="1">
            <a:off x="5798457" y="2073840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B3B00726-5735-11B5-43BA-AC7D1924E264}"/>
              </a:ext>
            </a:extLst>
          </p:cNvPr>
          <p:cNvSpPr txBox="1">
            <a:spLocks/>
          </p:cNvSpPr>
          <p:nvPr/>
        </p:nvSpPr>
        <p:spPr>
          <a:xfrm flipH="1">
            <a:off x="6757167" y="1171377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265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95" grpId="0"/>
          <p:bldP spid="99" grpId="0"/>
          <p:bldP spid="105" grpId="0"/>
          <p:bldP spid="10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95" grpId="0"/>
          <p:bldP spid="99" grpId="0"/>
          <p:bldP spid="105" grpId="0"/>
          <p:bldP spid="106" grpId="0"/>
        </p:bldLst>
      </p:timing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68ABD7-395E-ECEB-AC8F-DF19FA61C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5D2B62-2EDD-5495-D1A9-A52EDD152BC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4E5E7"/>
          </a:solidFill>
          <a:ln>
            <a:noFill/>
          </a:ln>
          <a:effectLst>
            <a:innerShdw blurRad="1054100">
              <a:srgbClr val="CB999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F697B3BC-4D0A-2F2B-77A6-BE0D65A7B147}"/>
              </a:ext>
            </a:extLst>
          </p:cNvPr>
          <p:cNvSpPr/>
          <p:nvPr/>
        </p:nvSpPr>
        <p:spPr>
          <a:xfrm>
            <a:off x="2288420" y="3343005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gradFill flip="none" rotWithShape="1">
            <a:gsLst>
              <a:gs pos="2000">
                <a:srgbClr val="A3D566"/>
              </a:gs>
              <a:gs pos="100000">
                <a:schemeClr val="bg1">
                  <a:alpha val="0"/>
                </a:schemeClr>
              </a:gs>
            </a:gsLst>
            <a:lin ang="21594000" scaled="0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C986DDDB-635D-BCB9-87AF-A28513315643}"/>
              </a:ext>
            </a:extLst>
          </p:cNvPr>
          <p:cNvSpPr/>
          <p:nvPr/>
        </p:nvSpPr>
        <p:spPr>
          <a:xfrm>
            <a:off x="1838480" y="2431876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A3D566"/>
              </a:gs>
              <a:gs pos="100000">
                <a:schemeClr val="bg1">
                  <a:alpha val="0"/>
                </a:schemeClr>
              </a:gs>
            </a:gsLst>
            <a:lin ang="21594000" scaled="0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17B9B5F0-D320-EEEF-2052-8028AEBC41C1}"/>
              </a:ext>
            </a:extLst>
          </p:cNvPr>
          <p:cNvSpPr/>
          <p:nvPr/>
        </p:nvSpPr>
        <p:spPr>
          <a:xfrm>
            <a:off x="1388539" y="1520745"/>
            <a:ext cx="8950463" cy="5154444"/>
          </a:xfrm>
          <a:custGeom>
            <a:avLst/>
            <a:gdLst>
              <a:gd name="connsiteX0" fmla="*/ 2549663 w 8950463"/>
              <a:gd name="connsiteY0" fmla="*/ 0 h 5154444"/>
              <a:gd name="connsiteX1" fmla="*/ 8494898 w 8950463"/>
              <a:gd name="connsiteY1" fmla="*/ 0 h 5154444"/>
              <a:gd name="connsiteX2" fmla="*/ 8950463 w 8950463"/>
              <a:gd name="connsiteY2" fmla="*/ 455565 h 5154444"/>
              <a:gd name="connsiteX3" fmla="*/ 8494898 w 8950463"/>
              <a:gd name="connsiteY3" fmla="*/ 911130 h 5154444"/>
              <a:gd name="connsiteX4" fmla="*/ 2549663 w 8950463"/>
              <a:gd name="connsiteY4" fmla="*/ 911130 h 5154444"/>
              <a:gd name="connsiteX5" fmla="*/ 2549663 w 8950463"/>
              <a:gd name="connsiteY5" fmla="*/ 911131 h 5154444"/>
              <a:gd name="connsiteX6" fmla="*/ 2549662 w 8950463"/>
              <a:gd name="connsiteY6" fmla="*/ 911131 h 5154444"/>
              <a:gd name="connsiteX7" fmla="*/ 449941 w 8950463"/>
              <a:gd name="connsiteY7" fmla="*/ 3037099 h 5154444"/>
              <a:gd name="connsiteX8" fmla="*/ 2334978 w 8950463"/>
              <a:gd name="connsiteY8" fmla="*/ 5152091 h 5154444"/>
              <a:gd name="connsiteX9" fmla="*/ 2380974 w 8950463"/>
              <a:gd name="connsiteY9" fmla="*/ 5154443 h 5154444"/>
              <a:gd name="connsiteX10" fmla="*/ 2380977 w 8950463"/>
              <a:gd name="connsiteY10" fmla="*/ 5154444 h 5154444"/>
              <a:gd name="connsiteX11" fmla="*/ 2288974 w 8950463"/>
              <a:gd name="connsiteY11" fmla="*/ 5149740 h 5154444"/>
              <a:gd name="connsiteX12" fmla="*/ 0 w 8950463"/>
              <a:gd name="connsiteY12" fmla="*/ 2581534 h 5154444"/>
              <a:gd name="connsiteX13" fmla="*/ 2549662 w 8950463"/>
              <a:gd name="connsiteY13" fmla="*/ 1 h 5154444"/>
              <a:gd name="connsiteX14" fmla="*/ 2549663 w 8950463"/>
              <a:gd name="connsiteY14" fmla="*/ 1 h 515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950463" h="5154444">
                <a:moveTo>
                  <a:pt x="2549663" y="0"/>
                </a:moveTo>
                <a:lnTo>
                  <a:pt x="8494898" y="0"/>
                </a:lnTo>
                <a:cubicBezTo>
                  <a:pt x="8746500" y="0"/>
                  <a:pt x="8950463" y="203963"/>
                  <a:pt x="8950463" y="455565"/>
                </a:cubicBezTo>
                <a:cubicBezTo>
                  <a:pt x="8950463" y="707167"/>
                  <a:pt x="8746500" y="911130"/>
                  <a:pt x="8494898" y="911130"/>
                </a:cubicBezTo>
                <a:lnTo>
                  <a:pt x="2549663" y="911130"/>
                </a:lnTo>
                <a:lnTo>
                  <a:pt x="2549663" y="911131"/>
                </a:lnTo>
                <a:lnTo>
                  <a:pt x="2549662" y="911131"/>
                </a:lnTo>
                <a:cubicBezTo>
                  <a:pt x="1390018" y="911131"/>
                  <a:pt x="449941" y="1862960"/>
                  <a:pt x="449941" y="3037099"/>
                </a:cubicBezTo>
                <a:cubicBezTo>
                  <a:pt x="449941" y="4137855"/>
                  <a:pt x="1276180" y="5043221"/>
                  <a:pt x="2334978" y="5152091"/>
                </a:cubicBezTo>
                <a:lnTo>
                  <a:pt x="2380974" y="5154443"/>
                </a:lnTo>
                <a:lnTo>
                  <a:pt x="2380977" y="5154444"/>
                </a:lnTo>
                <a:lnTo>
                  <a:pt x="2288974" y="5149740"/>
                </a:lnTo>
                <a:cubicBezTo>
                  <a:pt x="1003291" y="5017539"/>
                  <a:pt x="0" y="3918168"/>
                  <a:pt x="0" y="2581534"/>
                </a:cubicBezTo>
                <a:cubicBezTo>
                  <a:pt x="0" y="1155793"/>
                  <a:pt x="1141522" y="1"/>
                  <a:pt x="2549662" y="1"/>
                </a:cubicBezTo>
                <a:lnTo>
                  <a:pt x="2549663" y="1"/>
                </a:lnTo>
                <a:close/>
              </a:path>
            </a:pathLst>
          </a:custGeom>
          <a:gradFill flip="none" rotWithShape="1">
            <a:gsLst>
              <a:gs pos="2000">
                <a:srgbClr val="A3D566"/>
              </a:gs>
              <a:gs pos="100000">
                <a:schemeClr val="bg1">
                  <a:alpha val="0"/>
                </a:schemeClr>
              </a:gs>
            </a:gsLst>
            <a:lin ang="21594000" scaled="0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C0356210-E22E-B8C7-F0C4-0F00014604EA}"/>
              </a:ext>
            </a:extLst>
          </p:cNvPr>
          <p:cNvSpPr/>
          <p:nvPr/>
        </p:nvSpPr>
        <p:spPr>
          <a:xfrm>
            <a:off x="938599" y="609617"/>
            <a:ext cx="10314803" cy="6074195"/>
          </a:xfrm>
          <a:custGeom>
            <a:avLst/>
            <a:gdLst>
              <a:gd name="connsiteX0" fmla="*/ 2999603 w 10314803"/>
              <a:gd name="connsiteY0" fmla="*/ 0 h 6074195"/>
              <a:gd name="connsiteX1" fmla="*/ 9859238 w 10314803"/>
              <a:gd name="connsiteY1" fmla="*/ 0 h 6074195"/>
              <a:gd name="connsiteX2" fmla="*/ 10314803 w 10314803"/>
              <a:gd name="connsiteY2" fmla="*/ 455565 h 6074195"/>
              <a:gd name="connsiteX3" fmla="*/ 9859238 w 10314803"/>
              <a:gd name="connsiteY3" fmla="*/ 911130 h 6074195"/>
              <a:gd name="connsiteX4" fmla="*/ 2999603 w 10314803"/>
              <a:gd name="connsiteY4" fmla="*/ 911130 h 6074195"/>
              <a:gd name="connsiteX5" fmla="*/ 2999603 w 10314803"/>
              <a:gd name="connsiteY5" fmla="*/ 911130 h 6074195"/>
              <a:gd name="connsiteX6" fmla="*/ 2999602 w 10314803"/>
              <a:gd name="connsiteY6" fmla="*/ 911130 h 6074195"/>
              <a:gd name="connsiteX7" fmla="*/ 449941 w 10314803"/>
              <a:gd name="connsiteY7" fmla="*/ 3492663 h 6074195"/>
              <a:gd name="connsiteX8" fmla="*/ 2738914 w 10314803"/>
              <a:gd name="connsiteY8" fmla="*/ 6060868 h 6074195"/>
              <a:gd name="connsiteX9" fmla="*/ 2830916 w 10314803"/>
              <a:gd name="connsiteY9" fmla="*/ 6065573 h 6074195"/>
              <a:gd name="connsiteX10" fmla="*/ 2830922 w 10314803"/>
              <a:gd name="connsiteY10" fmla="*/ 6065573 h 6074195"/>
              <a:gd name="connsiteX11" fmla="*/ 2999580 w 10314803"/>
              <a:gd name="connsiteY11" fmla="*/ 6074195 h 6074195"/>
              <a:gd name="connsiteX12" fmla="*/ 2999538 w 10314803"/>
              <a:gd name="connsiteY12" fmla="*/ 6074195 h 6074195"/>
              <a:gd name="connsiteX13" fmla="*/ 2692911 w 10314803"/>
              <a:gd name="connsiteY13" fmla="*/ 6058518 h 6074195"/>
              <a:gd name="connsiteX14" fmla="*/ 0 w 10314803"/>
              <a:gd name="connsiteY14" fmla="*/ 3037099 h 6074195"/>
              <a:gd name="connsiteX15" fmla="*/ 2999603 w 10314803"/>
              <a:gd name="connsiteY15" fmla="*/ 0 h 6074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0314803" h="6074195">
                <a:moveTo>
                  <a:pt x="2999603" y="0"/>
                </a:moveTo>
                <a:lnTo>
                  <a:pt x="9859238" y="0"/>
                </a:lnTo>
                <a:cubicBezTo>
                  <a:pt x="10110840" y="0"/>
                  <a:pt x="10314803" y="203963"/>
                  <a:pt x="10314803" y="455565"/>
                </a:cubicBezTo>
                <a:cubicBezTo>
                  <a:pt x="10314803" y="707167"/>
                  <a:pt x="10110840" y="911130"/>
                  <a:pt x="9859238" y="911130"/>
                </a:cubicBezTo>
                <a:lnTo>
                  <a:pt x="2999603" y="911130"/>
                </a:lnTo>
                <a:lnTo>
                  <a:pt x="2999603" y="911130"/>
                </a:lnTo>
                <a:lnTo>
                  <a:pt x="2999602" y="911130"/>
                </a:lnTo>
                <a:cubicBezTo>
                  <a:pt x="1591463" y="911130"/>
                  <a:pt x="449941" y="2066921"/>
                  <a:pt x="449941" y="3492663"/>
                </a:cubicBezTo>
                <a:cubicBezTo>
                  <a:pt x="449941" y="4829296"/>
                  <a:pt x="1453231" y="5928668"/>
                  <a:pt x="2738914" y="6060868"/>
                </a:cubicBezTo>
                <a:lnTo>
                  <a:pt x="2830916" y="6065573"/>
                </a:lnTo>
                <a:lnTo>
                  <a:pt x="2830922" y="6065573"/>
                </a:lnTo>
                <a:lnTo>
                  <a:pt x="2999580" y="6074195"/>
                </a:lnTo>
                <a:lnTo>
                  <a:pt x="2999538" y="6074195"/>
                </a:lnTo>
                <a:lnTo>
                  <a:pt x="2692911" y="6058518"/>
                </a:lnTo>
                <a:cubicBezTo>
                  <a:pt x="1180343" y="5902989"/>
                  <a:pt x="0" y="4609609"/>
                  <a:pt x="0" y="3037099"/>
                </a:cubicBezTo>
                <a:cubicBezTo>
                  <a:pt x="0" y="1359756"/>
                  <a:pt x="1342968" y="0"/>
                  <a:pt x="2999603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A3D566"/>
              </a:gs>
              <a:gs pos="100000">
                <a:schemeClr val="bg1">
                  <a:alpha val="0"/>
                </a:schemeClr>
              </a:gs>
            </a:gsLst>
            <a:lin ang="21594000" scaled="0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EEF1E2D7-E1B4-7E01-7146-B5213ECE1492}"/>
              </a:ext>
            </a:extLst>
          </p:cNvPr>
          <p:cNvSpPr txBox="1">
            <a:spLocks/>
          </p:cNvSpPr>
          <p:nvPr/>
        </p:nvSpPr>
        <p:spPr>
          <a:xfrm flipH="1">
            <a:off x="2791054" y="5028447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87896D64-453F-8719-9F4C-0086A153A2E5}"/>
              </a:ext>
            </a:extLst>
          </p:cNvPr>
          <p:cNvSpPr txBox="1">
            <a:spLocks/>
          </p:cNvSpPr>
          <p:nvPr/>
        </p:nvSpPr>
        <p:spPr>
          <a:xfrm flipH="1">
            <a:off x="4568046" y="3613611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3AA16FF4-38A2-32FA-FD54-0AAB63011F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7665" y="3402186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BABBF19C-BA98-1AD3-CC08-3E4EEE12A8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69253" y="2479732"/>
            <a:ext cx="822960" cy="822960"/>
          </a:xfrm>
          <a:prstGeom prst="rect">
            <a:avLst/>
          </a:prstGeom>
        </p:spPr>
      </p:pic>
      <p:pic>
        <p:nvPicPr>
          <p:cNvPr id="103" name="Graphic 102" descr="Bitcoin outline">
            <a:extLst>
              <a:ext uri="{FF2B5EF4-FFF2-40B4-BE49-F238E27FC236}">
                <a16:creationId xmlns:a16="http://schemas.microsoft.com/office/drawing/2014/main" id="{CC54FE17-0B26-C30A-2694-1167ED6073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03910" y="662603"/>
            <a:ext cx="822960" cy="822960"/>
          </a:xfrm>
          <a:prstGeom prst="rect">
            <a:avLst/>
          </a:prstGeom>
        </p:spPr>
      </p:pic>
      <p:pic>
        <p:nvPicPr>
          <p:cNvPr id="104" name="Graphic 103" descr="Download from cloud outline">
            <a:extLst>
              <a:ext uri="{FF2B5EF4-FFF2-40B4-BE49-F238E27FC236}">
                <a16:creationId xmlns:a16="http://schemas.microsoft.com/office/drawing/2014/main" id="{40132470-76A1-20C0-F6A1-95ECE1C77ED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20707" y="1554711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84B97E00-28C1-6847-C80F-2C261247B154}"/>
              </a:ext>
            </a:extLst>
          </p:cNvPr>
          <p:cNvSpPr txBox="1">
            <a:spLocks/>
          </p:cNvSpPr>
          <p:nvPr/>
        </p:nvSpPr>
        <p:spPr>
          <a:xfrm flipH="1">
            <a:off x="5567548" y="2711149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1575844C-AC1D-9F84-4369-2C2A9F1EF2C0}"/>
              </a:ext>
            </a:extLst>
          </p:cNvPr>
          <p:cNvSpPr txBox="1">
            <a:spLocks/>
          </p:cNvSpPr>
          <p:nvPr/>
        </p:nvSpPr>
        <p:spPr>
          <a:xfrm flipH="1">
            <a:off x="6526258" y="180868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E6BB44AB-CBC3-F54F-8931-4C6DE0204B52}"/>
              </a:ext>
            </a:extLst>
          </p:cNvPr>
          <p:cNvSpPr txBox="1">
            <a:spLocks/>
          </p:cNvSpPr>
          <p:nvPr/>
        </p:nvSpPr>
        <p:spPr>
          <a:xfrm flipH="1">
            <a:off x="7440658" y="906223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4.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65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86" grpId="0" animBg="1"/>
          <p:bldP spid="95" grpId="0"/>
          <p:bldP spid="99" grpId="0"/>
          <p:bldP spid="105" grpId="0"/>
          <p:bldP spid="106" grpId="0"/>
          <p:bldP spid="10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86" grpId="0" animBg="1"/>
          <p:bldP spid="95" grpId="0"/>
          <p:bldP spid="99" grpId="0"/>
          <p:bldP spid="105" grpId="0"/>
          <p:bldP spid="106" grpId="0"/>
          <p:bldP spid="107" grpId="0"/>
        </p:bldLst>
      </p:timing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76A109-D21B-DEF9-7D78-892799E04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B98556-F7D0-D6F5-6AB3-B5BFF05DB51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4E5E7"/>
          </a:solidFill>
          <a:ln>
            <a:noFill/>
          </a:ln>
          <a:effectLst>
            <a:innerShdw blurRad="1054100">
              <a:srgbClr val="CB999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FD96EFC7-97EF-DA24-781D-2782D47E7BB7}"/>
              </a:ext>
            </a:extLst>
          </p:cNvPr>
          <p:cNvSpPr/>
          <p:nvPr/>
        </p:nvSpPr>
        <p:spPr>
          <a:xfrm>
            <a:off x="2252132" y="3970865"/>
            <a:ext cx="5655734" cy="2167467"/>
          </a:xfrm>
          <a:custGeom>
            <a:avLst/>
            <a:gdLst>
              <a:gd name="connsiteX0" fmla="*/ 1083734 w 5655734"/>
              <a:gd name="connsiteY0" fmla="*/ 0 h 2167467"/>
              <a:gd name="connsiteX1" fmla="*/ 5249333 w 5655734"/>
              <a:gd name="connsiteY1" fmla="*/ 0 h 2167467"/>
              <a:gd name="connsiteX2" fmla="*/ 5655734 w 5655734"/>
              <a:gd name="connsiteY2" fmla="*/ 406401 h 2167467"/>
              <a:gd name="connsiteX3" fmla="*/ 5249333 w 5655734"/>
              <a:gd name="connsiteY3" fmla="*/ 812802 h 2167467"/>
              <a:gd name="connsiteX4" fmla="*/ 1083734 w 5655734"/>
              <a:gd name="connsiteY4" fmla="*/ 812802 h 2167467"/>
              <a:gd name="connsiteX5" fmla="*/ 1083734 w 5655734"/>
              <a:gd name="connsiteY5" fmla="*/ 812801 h 2167467"/>
              <a:gd name="connsiteX6" fmla="*/ 1083733 w 5655734"/>
              <a:gd name="connsiteY6" fmla="*/ 812801 h 2167467"/>
              <a:gd name="connsiteX7" fmla="*/ 406400 w 5655734"/>
              <a:gd name="connsiteY7" fmla="*/ 1490134 h 2167467"/>
              <a:gd name="connsiteX8" fmla="*/ 1083733 w 5655734"/>
              <a:gd name="connsiteY8" fmla="*/ 2167467 h 2167467"/>
              <a:gd name="connsiteX9" fmla="*/ 972924 w 5655734"/>
              <a:gd name="connsiteY9" fmla="*/ 2161872 h 2167467"/>
              <a:gd name="connsiteX10" fmla="*/ 865323 w 5655734"/>
              <a:gd name="connsiteY10" fmla="*/ 2145449 h 2167467"/>
              <a:gd name="connsiteX11" fmla="*/ 0 w 5655734"/>
              <a:gd name="connsiteY11" fmla="*/ 1083734 h 2167467"/>
              <a:gd name="connsiteX12" fmla="*/ 1083733 w 5655734"/>
              <a:gd name="connsiteY12" fmla="*/ 1 h 2167467"/>
              <a:gd name="connsiteX13" fmla="*/ 1083734 w 5655734"/>
              <a:gd name="connsiteY13" fmla="*/ 1 h 2167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655734" h="2167467">
                <a:moveTo>
                  <a:pt x="1083734" y="0"/>
                </a:moveTo>
                <a:lnTo>
                  <a:pt x="5249333" y="0"/>
                </a:lnTo>
                <a:cubicBezTo>
                  <a:pt x="5473782" y="0"/>
                  <a:pt x="5655734" y="181952"/>
                  <a:pt x="5655734" y="406401"/>
                </a:cubicBezTo>
                <a:cubicBezTo>
                  <a:pt x="5655734" y="630850"/>
                  <a:pt x="5473782" y="812802"/>
                  <a:pt x="5249333" y="812802"/>
                </a:cubicBezTo>
                <a:lnTo>
                  <a:pt x="1083734" y="812802"/>
                </a:lnTo>
                <a:lnTo>
                  <a:pt x="1083734" y="812801"/>
                </a:lnTo>
                <a:lnTo>
                  <a:pt x="1083733" y="812801"/>
                </a:lnTo>
                <a:cubicBezTo>
                  <a:pt x="709652" y="812801"/>
                  <a:pt x="406400" y="1116053"/>
                  <a:pt x="406400" y="1490134"/>
                </a:cubicBezTo>
                <a:cubicBezTo>
                  <a:pt x="406400" y="1864215"/>
                  <a:pt x="709652" y="2167467"/>
                  <a:pt x="1083733" y="2167467"/>
                </a:cubicBezTo>
                <a:lnTo>
                  <a:pt x="972924" y="2161872"/>
                </a:lnTo>
                <a:lnTo>
                  <a:pt x="865323" y="2145449"/>
                </a:lnTo>
                <a:cubicBezTo>
                  <a:pt x="371485" y="2044396"/>
                  <a:pt x="0" y="1607447"/>
                  <a:pt x="0" y="1083734"/>
                </a:cubicBezTo>
                <a:cubicBezTo>
                  <a:pt x="0" y="485205"/>
                  <a:pt x="485204" y="1"/>
                  <a:pt x="1083733" y="1"/>
                </a:cubicBezTo>
                <a:lnTo>
                  <a:pt x="1083734" y="1"/>
                </a:lnTo>
                <a:close/>
              </a:path>
            </a:pathLst>
          </a:custGeom>
          <a:gradFill flip="none" rotWithShape="1">
            <a:gsLst>
              <a:gs pos="2000">
                <a:srgbClr val="A3D566"/>
              </a:gs>
              <a:gs pos="100000">
                <a:schemeClr val="bg1">
                  <a:alpha val="0"/>
                </a:schemeClr>
              </a:gs>
            </a:gsLst>
            <a:lin ang="21594000" scaled="0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latin typeface="Objective" pitchFamily="50" charset="0"/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CE5B9953-13B0-8CB7-2605-D74646801720}"/>
              </a:ext>
            </a:extLst>
          </p:cNvPr>
          <p:cNvSpPr/>
          <p:nvPr/>
        </p:nvSpPr>
        <p:spPr>
          <a:xfrm rot="5400000">
            <a:off x="3846663" y="1157134"/>
            <a:ext cx="2974672" cy="6976534"/>
          </a:xfrm>
          <a:custGeom>
            <a:avLst/>
            <a:gdLst>
              <a:gd name="connsiteX0" fmla="*/ 0 w 2974672"/>
              <a:gd name="connsiteY0" fmla="*/ 5486400 h 6976534"/>
              <a:gd name="connsiteX1" fmla="*/ 0 w 2974672"/>
              <a:gd name="connsiteY1" fmla="*/ 406401 h 6976534"/>
              <a:gd name="connsiteX2" fmla="*/ 406401 w 2974672"/>
              <a:gd name="connsiteY2" fmla="*/ 0 h 6976534"/>
              <a:gd name="connsiteX3" fmla="*/ 812802 w 2974672"/>
              <a:gd name="connsiteY3" fmla="*/ 406401 h 6976534"/>
              <a:gd name="connsiteX4" fmla="*/ 812802 w 2974672"/>
              <a:gd name="connsiteY4" fmla="*/ 5486400 h 6976534"/>
              <a:gd name="connsiteX5" fmla="*/ 812801 w 2974672"/>
              <a:gd name="connsiteY5" fmla="*/ 5486400 h 6976534"/>
              <a:gd name="connsiteX6" fmla="*/ 812801 w 2974672"/>
              <a:gd name="connsiteY6" fmla="*/ 5486401 h 6976534"/>
              <a:gd name="connsiteX7" fmla="*/ 1896534 w 2974672"/>
              <a:gd name="connsiteY7" fmla="*/ 6570134 h 6976534"/>
              <a:gd name="connsiteX8" fmla="*/ 2958249 w 2974672"/>
              <a:gd name="connsiteY8" fmla="*/ 5704811 h 6976534"/>
              <a:gd name="connsiteX9" fmla="*/ 2974672 w 2974672"/>
              <a:gd name="connsiteY9" fmla="*/ 5597210 h 6976534"/>
              <a:gd name="connsiteX10" fmla="*/ 2972573 w 2974672"/>
              <a:gd name="connsiteY10" fmla="*/ 5638765 h 6976534"/>
              <a:gd name="connsiteX11" fmla="*/ 2949993 w 2974672"/>
              <a:gd name="connsiteY11" fmla="*/ 5786715 h 6976534"/>
              <a:gd name="connsiteX12" fmla="*/ 1490134 w 2974672"/>
              <a:gd name="connsiteY12" fmla="*/ 6976534 h 6976534"/>
              <a:gd name="connsiteX13" fmla="*/ 1 w 2974672"/>
              <a:gd name="connsiteY13" fmla="*/ 5486401 h 6976534"/>
              <a:gd name="connsiteX14" fmla="*/ 1 w 2974672"/>
              <a:gd name="connsiteY14" fmla="*/ 5486400 h 697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974672" h="6976534">
                <a:moveTo>
                  <a:pt x="0" y="54864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5486400"/>
                </a:lnTo>
                <a:lnTo>
                  <a:pt x="812801" y="5486400"/>
                </a:lnTo>
                <a:lnTo>
                  <a:pt x="812801" y="5486401"/>
                </a:lnTo>
                <a:cubicBezTo>
                  <a:pt x="812801" y="6084930"/>
                  <a:pt x="1298005" y="6570134"/>
                  <a:pt x="1896534" y="6570134"/>
                </a:cubicBezTo>
                <a:cubicBezTo>
                  <a:pt x="2420247" y="6570134"/>
                  <a:pt x="2857196" y="6198649"/>
                  <a:pt x="2958249" y="5704811"/>
                </a:cubicBezTo>
                <a:lnTo>
                  <a:pt x="2974672" y="5597210"/>
                </a:lnTo>
                <a:lnTo>
                  <a:pt x="2972573" y="5638765"/>
                </a:lnTo>
                <a:lnTo>
                  <a:pt x="2949993" y="5786715"/>
                </a:lnTo>
                <a:cubicBezTo>
                  <a:pt x="2811044" y="6465743"/>
                  <a:pt x="2210240" y="6976534"/>
                  <a:pt x="1490134" y="6976534"/>
                </a:cubicBezTo>
                <a:cubicBezTo>
                  <a:pt x="667156" y="6976534"/>
                  <a:pt x="1" y="6309379"/>
                  <a:pt x="1" y="5486401"/>
                </a:cubicBezTo>
                <a:lnTo>
                  <a:pt x="1" y="5486400"/>
                </a:lnTo>
                <a:close/>
              </a:path>
            </a:pathLst>
          </a:custGeom>
          <a:gradFill flip="none" rotWithShape="1">
            <a:gsLst>
              <a:gs pos="2000">
                <a:srgbClr val="A3D566"/>
              </a:gs>
              <a:gs pos="100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01B7B72F-DE67-740E-5080-84BFB60869D8}"/>
              </a:ext>
            </a:extLst>
          </p:cNvPr>
          <p:cNvSpPr/>
          <p:nvPr/>
        </p:nvSpPr>
        <p:spPr>
          <a:xfrm rot="5400000">
            <a:off x="3695313" y="89284"/>
            <a:ext cx="3785373" cy="8297334"/>
          </a:xfrm>
          <a:custGeom>
            <a:avLst/>
            <a:gdLst>
              <a:gd name="connsiteX0" fmla="*/ 0 w 3785373"/>
              <a:gd name="connsiteY0" fmla="*/ 6400800 h 8297334"/>
              <a:gd name="connsiteX1" fmla="*/ 0 w 3785373"/>
              <a:gd name="connsiteY1" fmla="*/ 406401 h 8297334"/>
              <a:gd name="connsiteX2" fmla="*/ 406401 w 3785373"/>
              <a:gd name="connsiteY2" fmla="*/ 0 h 8297334"/>
              <a:gd name="connsiteX3" fmla="*/ 812802 w 3785373"/>
              <a:gd name="connsiteY3" fmla="*/ 406401 h 8297334"/>
              <a:gd name="connsiteX4" fmla="*/ 812802 w 3785373"/>
              <a:gd name="connsiteY4" fmla="*/ 6400800 h 8297334"/>
              <a:gd name="connsiteX5" fmla="*/ 812801 w 3785373"/>
              <a:gd name="connsiteY5" fmla="*/ 6400800 h 8297334"/>
              <a:gd name="connsiteX6" fmla="*/ 812801 w 3785373"/>
              <a:gd name="connsiteY6" fmla="*/ 6400801 h 8297334"/>
              <a:gd name="connsiteX7" fmla="*/ 2302934 w 3785373"/>
              <a:gd name="connsiteY7" fmla="*/ 7890934 h 8297334"/>
              <a:gd name="connsiteX8" fmla="*/ 3762793 w 3785373"/>
              <a:gd name="connsiteY8" fmla="*/ 6701115 h 8297334"/>
              <a:gd name="connsiteX9" fmla="*/ 3785373 w 3785373"/>
              <a:gd name="connsiteY9" fmla="*/ 6553165 h 8297334"/>
              <a:gd name="connsiteX10" fmla="*/ 3783275 w 3785373"/>
              <a:gd name="connsiteY10" fmla="*/ 6594710 h 8297334"/>
              <a:gd name="connsiteX11" fmla="*/ 1896534 w 3785373"/>
              <a:gd name="connsiteY11" fmla="*/ 8297334 h 8297334"/>
              <a:gd name="connsiteX12" fmla="*/ 1 w 3785373"/>
              <a:gd name="connsiteY12" fmla="*/ 6400801 h 8297334"/>
              <a:gd name="connsiteX13" fmla="*/ 1 w 3785373"/>
              <a:gd name="connsiteY13" fmla="*/ 6400800 h 8297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785373" h="8297334">
                <a:moveTo>
                  <a:pt x="0" y="64008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6400800"/>
                </a:lnTo>
                <a:lnTo>
                  <a:pt x="812801" y="6400800"/>
                </a:lnTo>
                <a:lnTo>
                  <a:pt x="812801" y="6400801"/>
                </a:lnTo>
                <a:cubicBezTo>
                  <a:pt x="812801" y="7223779"/>
                  <a:pt x="1479956" y="7890934"/>
                  <a:pt x="2302934" y="7890934"/>
                </a:cubicBezTo>
                <a:cubicBezTo>
                  <a:pt x="3023040" y="7890934"/>
                  <a:pt x="3623844" y="7380143"/>
                  <a:pt x="3762793" y="6701115"/>
                </a:cubicBezTo>
                <a:lnTo>
                  <a:pt x="3785373" y="6553165"/>
                </a:lnTo>
                <a:lnTo>
                  <a:pt x="3783275" y="6594710"/>
                </a:lnTo>
                <a:cubicBezTo>
                  <a:pt x="3686154" y="7551048"/>
                  <a:pt x="2878496" y="8297334"/>
                  <a:pt x="1896534" y="8297334"/>
                </a:cubicBezTo>
                <a:cubicBezTo>
                  <a:pt x="849108" y="8297334"/>
                  <a:pt x="1" y="7448227"/>
                  <a:pt x="1" y="6400801"/>
                </a:cubicBezTo>
                <a:lnTo>
                  <a:pt x="1" y="6400800"/>
                </a:lnTo>
                <a:close/>
              </a:path>
            </a:pathLst>
          </a:custGeom>
          <a:gradFill flip="none" rotWithShape="1">
            <a:gsLst>
              <a:gs pos="2000">
                <a:srgbClr val="A3D566"/>
              </a:gs>
              <a:gs pos="100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704A1732-6018-FAAC-E39B-7B4E00503C71}"/>
              </a:ext>
            </a:extLst>
          </p:cNvPr>
          <p:cNvSpPr/>
          <p:nvPr/>
        </p:nvSpPr>
        <p:spPr>
          <a:xfrm rot="5400000">
            <a:off x="3542912" y="-977515"/>
            <a:ext cx="4598174" cy="9618134"/>
          </a:xfrm>
          <a:custGeom>
            <a:avLst/>
            <a:gdLst>
              <a:gd name="connsiteX0" fmla="*/ 0 w 4598174"/>
              <a:gd name="connsiteY0" fmla="*/ 7315200 h 9618134"/>
              <a:gd name="connsiteX1" fmla="*/ 0 w 4598174"/>
              <a:gd name="connsiteY1" fmla="*/ 406401 h 9618134"/>
              <a:gd name="connsiteX2" fmla="*/ 406401 w 4598174"/>
              <a:gd name="connsiteY2" fmla="*/ 0 h 9618134"/>
              <a:gd name="connsiteX3" fmla="*/ 812802 w 4598174"/>
              <a:gd name="connsiteY3" fmla="*/ 406401 h 9618134"/>
              <a:gd name="connsiteX4" fmla="*/ 812802 w 4598174"/>
              <a:gd name="connsiteY4" fmla="*/ 7315200 h 9618134"/>
              <a:gd name="connsiteX5" fmla="*/ 812801 w 4598174"/>
              <a:gd name="connsiteY5" fmla="*/ 7315200 h 9618134"/>
              <a:gd name="connsiteX6" fmla="*/ 812801 w 4598174"/>
              <a:gd name="connsiteY6" fmla="*/ 7315201 h 9618134"/>
              <a:gd name="connsiteX7" fmla="*/ 2709334 w 4598174"/>
              <a:gd name="connsiteY7" fmla="*/ 9211734 h 9618134"/>
              <a:gd name="connsiteX8" fmla="*/ 4596075 w 4598174"/>
              <a:gd name="connsiteY8" fmla="*/ 7509110 h 9618134"/>
              <a:gd name="connsiteX9" fmla="*/ 4598173 w 4598174"/>
              <a:gd name="connsiteY9" fmla="*/ 7467565 h 9618134"/>
              <a:gd name="connsiteX10" fmla="*/ 4598174 w 4598174"/>
              <a:gd name="connsiteY10" fmla="*/ 7467563 h 9618134"/>
              <a:gd name="connsiteX11" fmla="*/ 4593977 w 4598174"/>
              <a:gd name="connsiteY11" fmla="*/ 7550663 h 9618134"/>
              <a:gd name="connsiteX12" fmla="*/ 2302934 w 4598174"/>
              <a:gd name="connsiteY12" fmla="*/ 9618134 h 9618134"/>
              <a:gd name="connsiteX13" fmla="*/ 1 w 4598174"/>
              <a:gd name="connsiteY13" fmla="*/ 7315201 h 9618134"/>
              <a:gd name="connsiteX14" fmla="*/ 1 w 4598174"/>
              <a:gd name="connsiteY14" fmla="*/ 7315200 h 9618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598174" h="9618134">
                <a:moveTo>
                  <a:pt x="0" y="73152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7315200"/>
                </a:lnTo>
                <a:lnTo>
                  <a:pt x="812801" y="7315200"/>
                </a:lnTo>
                <a:lnTo>
                  <a:pt x="812801" y="7315201"/>
                </a:lnTo>
                <a:cubicBezTo>
                  <a:pt x="812801" y="8362627"/>
                  <a:pt x="1661908" y="9211734"/>
                  <a:pt x="2709334" y="9211734"/>
                </a:cubicBezTo>
                <a:cubicBezTo>
                  <a:pt x="3691296" y="9211734"/>
                  <a:pt x="4498954" y="8465448"/>
                  <a:pt x="4596075" y="7509110"/>
                </a:cubicBezTo>
                <a:lnTo>
                  <a:pt x="4598173" y="7467565"/>
                </a:lnTo>
                <a:lnTo>
                  <a:pt x="4598174" y="7467563"/>
                </a:lnTo>
                <a:lnTo>
                  <a:pt x="4593977" y="7550663"/>
                </a:lnTo>
                <a:cubicBezTo>
                  <a:pt x="4476044" y="8711930"/>
                  <a:pt x="3495317" y="9618134"/>
                  <a:pt x="2302934" y="9618134"/>
                </a:cubicBezTo>
                <a:cubicBezTo>
                  <a:pt x="1031059" y="9618134"/>
                  <a:pt x="1" y="8587076"/>
                  <a:pt x="1" y="7315201"/>
                </a:cubicBezTo>
                <a:lnTo>
                  <a:pt x="1" y="7315200"/>
                </a:lnTo>
                <a:close/>
              </a:path>
            </a:pathLst>
          </a:custGeom>
          <a:gradFill flip="none" rotWithShape="1">
            <a:gsLst>
              <a:gs pos="2000">
                <a:srgbClr val="A3D566"/>
              </a:gs>
              <a:gs pos="100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34F9F6E5-FB7B-061C-5A7A-CDC413BB2FD5}"/>
              </a:ext>
            </a:extLst>
          </p:cNvPr>
          <p:cNvSpPr/>
          <p:nvPr/>
        </p:nvSpPr>
        <p:spPr>
          <a:xfrm rot="5400000">
            <a:off x="3386668" y="-2040469"/>
            <a:ext cx="5418666" cy="10938937"/>
          </a:xfrm>
          <a:custGeom>
            <a:avLst/>
            <a:gdLst>
              <a:gd name="connsiteX0" fmla="*/ 0 w 5418666"/>
              <a:gd name="connsiteY0" fmla="*/ 8229602 h 10938937"/>
              <a:gd name="connsiteX1" fmla="*/ 0 w 5418666"/>
              <a:gd name="connsiteY1" fmla="*/ 406403 h 10938937"/>
              <a:gd name="connsiteX2" fmla="*/ 406401 w 5418666"/>
              <a:gd name="connsiteY2" fmla="*/ 0 h 10938937"/>
              <a:gd name="connsiteX3" fmla="*/ 812802 w 5418666"/>
              <a:gd name="connsiteY3" fmla="*/ 406403 h 10938937"/>
              <a:gd name="connsiteX4" fmla="*/ 812802 w 5418666"/>
              <a:gd name="connsiteY4" fmla="*/ 8229602 h 10938937"/>
              <a:gd name="connsiteX5" fmla="*/ 0 w 5418666"/>
              <a:gd name="connsiteY5" fmla="*/ 8229603 h 10938937"/>
              <a:gd name="connsiteX6" fmla="*/ 812800 w 5418666"/>
              <a:gd name="connsiteY6" fmla="*/ 8229603 h 10938937"/>
              <a:gd name="connsiteX7" fmla="*/ 812800 w 5418666"/>
              <a:gd name="connsiteY7" fmla="*/ 8229605 h 10938937"/>
              <a:gd name="connsiteX8" fmla="*/ 3115732 w 5418666"/>
              <a:gd name="connsiteY8" fmla="*/ 10532537 h 10938937"/>
              <a:gd name="connsiteX9" fmla="*/ 5406776 w 5418666"/>
              <a:gd name="connsiteY9" fmla="*/ 8465066 h 10938937"/>
              <a:gd name="connsiteX10" fmla="*/ 5410973 w 5418666"/>
              <a:gd name="connsiteY10" fmla="*/ 8381966 h 10938937"/>
              <a:gd name="connsiteX11" fmla="*/ 5410973 w 5418666"/>
              <a:gd name="connsiteY11" fmla="*/ 8381962 h 10938937"/>
              <a:gd name="connsiteX12" fmla="*/ 5418666 w 5418666"/>
              <a:gd name="connsiteY12" fmla="*/ 8229605 h 10938937"/>
              <a:gd name="connsiteX13" fmla="*/ 5418666 w 5418666"/>
              <a:gd name="connsiteY13" fmla="*/ 8229643 h 10938937"/>
              <a:gd name="connsiteX14" fmla="*/ 5404680 w 5418666"/>
              <a:gd name="connsiteY14" fmla="*/ 8506617 h 10938937"/>
              <a:gd name="connsiteX15" fmla="*/ 2709333 w 5418666"/>
              <a:gd name="connsiteY15" fmla="*/ 10938937 h 10938937"/>
              <a:gd name="connsiteX16" fmla="*/ 0 w 5418666"/>
              <a:gd name="connsiteY16" fmla="*/ 8229603 h 10938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18666" h="10938937">
                <a:moveTo>
                  <a:pt x="0" y="8229602"/>
                </a:moveTo>
                <a:lnTo>
                  <a:pt x="0" y="406403"/>
                </a:lnTo>
                <a:cubicBezTo>
                  <a:pt x="0" y="181953"/>
                  <a:pt x="181952" y="0"/>
                  <a:pt x="406401" y="0"/>
                </a:cubicBezTo>
                <a:cubicBezTo>
                  <a:pt x="630850" y="0"/>
                  <a:pt x="812802" y="181953"/>
                  <a:pt x="812802" y="406403"/>
                </a:cubicBezTo>
                <a:lnTo>
                  <a:pt x="812802" y="8229602"/>
                </a:lnTo>
                <a:close/>
                <a:moveTo>
                  <a:pt x="0" y="8229603"/>
                </a:moveTo>
                <a:lnTo>
                  <a:pt x="812800" y="8229603"/>
                </a:lnTo>
                <a:lnTo>
                  <a:pt x="812800" y="8229605"/>
                </a:lnTo>
                <a:cubicBezTo>
                  <a:pt x="812800" y="9501480"/>
                  <a:pt x="1843857" y="10532537"/>
                  <a:pt x="3115732" y="10532537"/>
                </a:cubicBezTo>
                <a:cubicBezTo>
                  <a:pt x="4308116" y="10532537"/>
                  <a:pt x="5288843" y="9626334"/>
                  <a:pt x="5406776" y="8465066"/>
                </a:cubicBezTo>
                <a:lnTo>
                  <a:pt x="5410973" y="8381966"/>
                </a:lnTo>
                <a:lnTo>
                  <a:pt x="5410973" y="8381962"/>
                </a:lnTo>
                <a:cubicBezTo>
                  <a:pt x="5416060" y="8331867"/>
                  <a:pt x="5418666" y="8281040"/>
                  <a:pt x="5418666" y="8229605"/>
                </a:cubicBezTo>
                <a:lnTo>
                  <a:pt x="5418666" y="8229643"/>
                </a:lnTo>
                <a:lnTo>
                  <a:pt x="5404680" y="8506617"/>
                </a:lnTo>
                <a:cubicBezTo>
                  <a:pt x="5265935" y="9872816"/>
                  <a:pt x="4112137" y="10938937"/>
                  <a:pt x="2709333" y="10938937"/>
                </a:cubicBezTo>
                <a:cubicBezTo>
                  <a:pt x="1213010" y="10938937"/>
                  <a:pt x="0" y="9725927"/>
                  <a:pt x="0" y="8229603"/>
                </a:cubicBezTo>
                <a:close/>
              </a:path>
            </a:pathLst>
          </a:custGeom>
          <a:gradFill flip="none" rotWithShape="1">
            <a:gsLst>
              <a:gs pos="2000">
                <a:srgbClr val="A3D566"/>
              </a:gs>
              <a:gs pos="100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667F256-5B6C-C6B1-DD84-1D50E473B3E7}"/>
              </a:ext>
            </a:extLst>
          </p:cNvPr>
          <p:cNvSpPr txBox="1">
            <a:spLocks/>
          </p:cNvSpPr>
          <p:nvPr/>
        </p:nvSpPr>
        <p:spPr>
          <a:xfrm flipH="1">
            <a:off x="2791054" y="5031739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E4E4533-8D01-9B30-5B70-F696BB71A8BA}"/>
              </a:ext>
            </a:extLst>
          </p:cNvPr>
          <p:cNvSpPr txBox="1">
            <a:spLocks/>
          </p:cNvSpPr>
          <p:nvPr/>
        </p:nvSpPr>
        <p:spPr>
          <a:xfrm flipH="1">
            <a:off x="4112838" y="4222774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54" name="Graphic 53" descr="Alarm clock outline">
            <a:extLst>
              <a:ext uri="{FF2B5EF4-FFF2-40B4-BE49-F238E27FC236}">
                <a16:creationId xmlns:a16="http://schemas.microsoft.com/office/drawing/2014/main" id="{B2FDBE42-AEC1-AAEC-0FE2-2BFF79F019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87220" y="4084058"/>
            <a:ext cx="640080" cy="640080"/>
          </a:xfrm>
          <a:prstGeom prst="rect">
            <a:avLst/>
          </a:prstGeom>
        </p:spPr>
      </p:pic>
      <p:pic>
        <p:nvPicPr>
          <p:cNvPr id="55" name="Graphic 54" descr="Bass clef outline">
            <a:extLst>
              <a:ext uri="{FF2B5EF4-FFF2-40B4-BE49-F238E27FC236}">
                <a16:creationId xmlns:a16="http://schemas.microsoft.com/office/drawing/2014/main" id="{F879343A-2562-1AD2-31F9-1F85B6F1E4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60438" y="3258615"/>
            <a:ext cx="640080" cy="640080"/>
          </a:xfrm>
          <a:prstGeom prst="rect">
            <a:avLst/>
          </a:prstGeom>
        </p:spPr>
      </p:pic>
      <p:pic>
        <p:nvPicPr>
          <p:cNvPr id="56" name="Graphic 55" descr="Bitcoin outline">
            <a:extLst>
              <a:ext uri="{FF2B5EF4-FFF2-40B4-BE49-F238E27FC236}">
                <a16:creationId xmlns:a16="http://schemas.microsoft.com/office/drawing/2014/main" id="{3687BEC8-E5DC-8B3F-272D-E99DB54FDE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48174" y="1607727"/>
            <a:ext cx="640080" cy="640080"/>
          </a:xfrm>
          <a:prstGeom prst="rect">
            <a:avLst/>
          </a:prstGeom>
        </p:spPr>
      </p:pic>
      <p:pic>
        <p:nvPicPr>
          <p:cNvPr id="57" name="Graphic 56" descr="Download from cloud outline">
            <a:extLst>
              <a:ext uri="{FF2B5EF4-FFF2-40B4-BE49-F238E27FC236}">
                <a16:creationId xmlns:a16="http://schemas.microsoft.com/office/drawing/2014/main" id="{0B4EF51A-AA25-5D1D-C3F6-AA4A3361BB0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47956" y="2433171"/>
            <a:ext cx="640080" cy="640080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AAE0A560-51CB-3ACC-1799-997EBF30F2F5}"/>
              </a:ext>
            </a:extLst>
          </p:cNvPr>
          <p:cNvSpPr txBox="1">
            <a:spLocks/>
          </p:cNvSpPr>
          <p:nvPr/>
        </p:nvSpPr>
        <p:spPr>
          <a:xfrm flipH="1">
            <a:off x="5002218" y="3377704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0DACA45-0FCE-9A58-DF36-F055D3E91D76}"/>
              </a:ext>
            </a:extLst>
          </p:cNvPr>
          <p:cNvSpPr txBox="1">
            <a:spLocks/>
          </p:cNvSpPr>
          <p:nvPr/>
        </p:nvSpPr>
        <p:spPr>
          <a:xfrm flipH="1">
            <a:off x="5891598" y="2560522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48BFB7B-5848-520F-58D3-45832E85EC00}"/>
              </a:ext>
            </a:extLst>
          </p:cNvPr>
          <p:cNvSpPr txBox="1">
            <a:spLocks/>
          </p:cNvSpPr>
          <p:nvPr/>
        </p:nvSpPr>
        <p:spPr>
          <a:xfrm flipH="1">
            <a:off x="6780978" y="1784790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4.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61" name="Graphic 60" descr="Fingerprint outline">
            <a:extLst>
              <a:ext uri="{FF2B5EF4-FFF2-40B4-BE49-F238E27FC236}">
                <a16:creationId xmlns:a16="http://schemas.microsoft.com/office/drawing/2014/main" id="{E2E952D0-528F-6C76-B165-048B1011F9D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6665458" y="792193"/>
            <a:ext cx="640080" cy="640080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2779CFF6-A392-943D-7DDF-03FCF27B93FA}"/>
              </a:ext>
            </a:extLst>
          </p:cNvPr>
          <p:cNvSpPr txBox="1">
            <a:spLocks/>
          </p:cNvSpPr>
          <p:nvPr/>
        </p:nvSpPr>
        <p:spPr>
          <a:xfrm flipH="1">
            <a:off x="7670358" y="96925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5.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075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grpId="0" nodeType="withEffect" p14:presetBounceEnd="60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3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4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1" grpId="0" animBg="1"/>
          <p:bldP spid="42" grpId="0" animBg="1"/>
          <p:bldP spid="43" grpId="0" animBg="1"/>
          <p:bldP spid="46" grpId="0" animBg="1"/>
          <p:bldP spid="52" grpId="0"/>
          <p:bldP spid="53" grpId="0"/>
          <p:bldP spid="58" grpId="0"/>
          <p:bldP spid="59" grpId="0"/>
          <p:bldP spid="60" grpId="0"/>
          <p:bldP spid="6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1" grpId="0" animBg="1"/>
          <p:bldP spid="42" grpId="0" animBg="1"/>
          <p:bldP spid="43" grpId="0" animBg="1"/>
          <p:bldP spid="46" grpId="0" animBg="1"/>
          <p:bldP spid="52" grpId="0"/>
          <p:bldP spid="53" grpId="0"/>
          <p:bldP spid="58" grpId="0"/>
          <p:bldP spid="59" grpId="0"/>
          <p:bldP spid="60" grpId="0"/>
          <p:bldP spid="62" grpId="0"/>
        </p:bldLst>
      </p:timing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D18C6-EC66-498B-4435-C598359265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ECD26E69-F54F-9FAF-394D-817BB99ECC12}"/>
              </a:ext>
            </a:extLst>
          </p:cNvPr>
          <p:cNvSpPr/>
          <p:nvPr/>
        </p:nvSpPr>
        <p:spPr>
          <a:xfrm>
            <a:off x="2729224" y="2214942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gradFill>
            <a:gsLst>
              <a:gs pos="100000">
                <a:schemeClr val="accent2">
                  <a:lumMod val="20000"/>
                  <a:lumOff val="80000"/>
                </a:schemeClr>
              </a:gs>
              <a:gs pos="0">
                <a:srgbClr val="F29000"/>
              </a:gs>
            </a:gsLst>
            <a:lin ang="9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314C563D-709C-E4A9-4E6D-A0B786833C90}"/>
              </a:ext>
            </a:extLst>
          </p:cNvPr>
          <p:cNvSpPr/>
          <p:nvPr/>
        </p:nvSpPr>
        <p:spPr>
          <a:xfrm>
            <a:off x="2279284" y="1303813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gradFill>
            <a:gsLst>
              <a:gs pos="100000">
                <a:srgbClr val="C5EBB7"/>
              </a:gs>
              <a:gs pos="0">
                <a:srgbClr val="2CE7AE"/>
              </a:gs>
            </a:gsLst>
            <a:lin ang="9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748FCCD9-C03C-5291-1A24-F953327FDA53}"/>
              </a:ext>
            </a:extLst>
          </p:cNvPr>
          <p:cNvSpPr txBox="1">
            <a:spLocks/>
          </p:cNvSpPr>
          <p:nvPr/>
        </p:nvSpPr>
        <p:spPr>
          <a:xfrm flipH="1">
            <a:off x="3231858" y="3900384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715AF347-7632-BD89-3817-8C6E44E4B4BE}"/>
              </a:ext>
            </a:extLst>
          </p:cNvPr>
          <p:cNvSpPr txBox="1">
            <a:spLocks/>
          </p:cNvSpPr>
          <p:nvPr/>
        </p:nvSpPr>
        <p:spPr>
          <a:xfrm flipH="1">
            <a:off x="5008850" y="2485548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7DF47D07-0910-56C3-5496-8D7E4E6EBF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48469" y="2274123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B8AC0142-6CA0-335B-593D-B8DB5B9FE2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0057" y="1351669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3A5DE74E-699F-E5FE-12AC-45F30DF9E50B}"/>
              </a:ext>
            </a:extLst>
          </p:cNvPr>
          <p:cNvSpPr txBox="1">
            <a:spLocks/>
          </p:cNvSpPr>
          <p:nvPr/>
        </p:nvSpPr>
        <p:spPr>
          <a:xfrm flipH="1">
            <a:off x="6008352" y="158308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606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95" grpId="0"/>
          <p:bldP spid="99" grpId="0"/>
          <p:bldP spid="10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95" grpId="0"/>
          <p:bldP spid="99" grpId="0"/>
          <p:bldP spid="105" grpId="0"/>
        </p:bldLst>
      </p:timing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E8B5E-AF11-ED14-4215-D21826ED4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2A2D7CDE-D4F6-FA15-8038-4FB69EA1ED79}"/>
              </a:ext>
            </a:extLst>
          </p:cNvPr>
          <p:cNvSpPr/>
          <p:nvPr/>
        </p:nvSpPr>
        <p:spPr>
          <a:xfrm>
            <a:off x="2519329" y="2705696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gradFill>
            <a:gsLst>
              <a:gs pos="100000">
                <a:schemeClr val="accent2">
                  <a:lumMod val="20000"/>
                  <a:lumOff val="80000"/>
                </a:schemeClr>
              </a:gs>
              <a:gs pos="0">
                <a:srgbClr val="F29000"/>
              </a:gs>
            </a:gsLst>
            <a:lin ang="9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1BC137FF-6ABF-DB1B-AE1C-56A64256AF43}"/>
              </a:ext>
            </a:extLst>
          </p:cNvPr>
          <p:cNvSpPr/>
          <p:nvPr/>
        </p:nvSpPr>
        <p:spPr>
          <a:xfrm>
            <a:off x="2069389" y="1794567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gradFill>
            <a:gsLst>
              <a:gs pos="100000">
                <a:srgbClr val="C5EBB7"/>
              </a:gs>
              <a:gs pos="0">
                <a:srgbClr val="2CE7AE"/>
              </a:gs>
            </a:gsLst>
            <a:lin ang="9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FA9B9568-7999-55DC-C49F-D09C2B468463}"/>
              </a:ext>
            </a:extLst>
          </p:cNvPr>
          <p:cNvSpPr/>
          <p:nvPr/>
        </p:nvSpPr>
        <p:spPr>
          <a:xfrm>
            <a:off x="1619448" y="883436"/>
            <a:ext cx="8950463" cy="5154444"/>
          </a:xfrm>
          <a:custGeom>
            <a:avLst/>
            <a:gdLst>
              <a:gd name="connsiteX0" fmla="*/ 2549663 w 8950463"/>
              <a:gd name="connsiteY0" fmla="*/ 0 h 5154444"/>
              <a:gd name="connsiteX1" fmla="*/ 8494898 w 8950463"/>
              <a:gd name="connsiteY1" fmla="*/ 0 h 5154444"/>
              <a:gd name="connsiteX2" fmla="*/ 8950463 w 8950463"/>
              <a:gd name="connsiteY2" fmla="*/ 455565 h 5154444"/>
              <a:gd name="connsiteX3" fmla="*/ 8494898 w 8950463"/>
              <a:gd name="connsiteY3" fmla="*/ 911130 h 5154444"/>
              <a:gd name="connsiteX4" fmla="*/ 2549663 w 8950463"/>
              <a:gd name="connsiteY4" fmla="*/ 911130 h 5154444"/>
              <a:gd name="connsiteX5" fmla="*/ 2549663 w 8950463"/>
              <a:gd name="connsiteY5" fmla="*/ 911131 h 5154444"/>
              <a:gd name="connsiteX6" fmla="*/ 2549662 w 8950463"/>
              <a:gd name="connsiteY6" fmla="*/ 911131 h 5154444"/>
              <a:gd name="connsiteX7" fmla="*/ 449941 w 8950463"/>
              <a:gd name="connsiteY7" fmla="*/ 3037099 h 5154444"/>
              <a:gd name="connsiteX8" fmla="*/ 2334978 w 8950463"/>
              <a:gd name="connsiteY8" fmla="*/ 5152091 h 5154444"/>
              <a:gd name="connsiteX9" fmla="*/ 2380974 w 8950463"/>
              <a:gd name="connsiteY9" fmla="*/ 5154443 h 5154444"/>
              <a:gd name="connsiteX10" fmla="*/ 2380977 w 8950463"/>
              <a:gd name="connsiteY10" fmla="*/ 5154444 h 5154444"/>
              <a:gd name="connsiteX11" fmla="*/ 2288974 w 8950463"/>
              <a:gd name="connsiteY11" fmla="*/ 5149740 h 5154444"/>
              <a:gd name="connsiteX12" fmla="*/ 0 w 8950463"/>
              <a:gd name="connsiteY12" fmla="*/ 2581534 h 5154444"/>
              <a:gd name="connsiteX13" fmla="*/ 2549662 w 8950463"/>
              <a:gd name="connsiteY13" fmla="*/ 1 h 5154444"/>
              <a:gd name="connsiteX14" fmla="*/ 2549663 w 8950463"/>
              <a:gd name="connsiteY14" fmla="*/ 1 h 515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950463" h="5154444">
                <a:moveTo>
                  <a:pt x="2549663" y="0"/>
                </a:moveTo>
                <a:lnTo>
                  <a:pt x="8494898" y="0"/>
                </a:lnTo>
                <a:cubicBezTo>
                  <a:pt x="8746500" y="0"/>
                  <a:pt x="8950463" y="203963"/>
                  <a:pt x="8950463" y="455565"/>
                </a:cubicBezTo>
                <a:cubicBezTo>
                  <a:pt x="8950463" y="707167"/>
                  <a:pt x="8746500" y="911130"/>
                  <a:pt x="8494898" y="911130"/>
                </a:cubicBezTo>
                <a:lnTo>
                  <a:pt x="2549663" y="911130"/>
                </a:lnTo>
                <a:lnTo>
                  <a:pt x="2549663" y="911131"/>
                </a:lnTo>
                <a:lnTo>
                  <a:pt x="2549662" y="911131"/>
                </a:lnTo>
                <a:cubicBezTo>
                  <a:pt x="1390018" y="911131"/>
                  <a:pt x="449941" y="1862960"/>
                  <a:pt x="449941" y="3037099"/>
                </a:cubicBezTo>
                <a:cubicBezTo>
                  <a:pt x="449941" y="4137855"/>
                  <a:pt x="1276180" y="5043221"/>
                  <a:pt x="2334978" y="5152091"/>
                </a:cubicBezTo>
                <a:lnTo>
                  <a:pt x="2380974" y="5154443"/>
                </a:lnTo>
                <a:lnTo>
                  <a:pt x="2380977" y="5154444"/>
                </a:lnTo>
                <a:lnTo>
                  <a:pt x="2288974" y="5149740"/>
                </a:lnTo>
                <a:cubicBezTo>
                  <a:pt x="1003291" y="5017539"/>
                  <a:pt x="0" y="3918168"/>
                  <a:pt x="0" y="2581534"/>
                </a:cubicBezTo>
                <a:cubicBezTo>
                  <a:pt x="0" y="1155793"/>
                  <a:pt x="1141522" y="1"/>
                  <a:pt x="2549662" y="1"/>
                </a:cubicBezTo>
                <a:lnTo>
                  <a:pt x="2549663" y="1"/>
                </a:lnTo>
                <a:close/>
              </a:path>
            </a:pathLst>
          </a:custGeom>
          <a:gradFill>
            <a:gsLst>
              <a:gs pos="100000">
                <a:srgbClr val="1AFAF3"/>
              </a:gs>
              <a:gs pos="0">
                <a:schemeClr val="bg1">
                  <a:lumMod val="95000"/>
                </a:schemeClr>
              </a:gs>
            </a:gsLst>
            <a:lin ang="174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4A5F7635-AD3A-8CDE-B639-4673B9AE89E2}"/>
              </a:ext>
            </a:extLst>
          </p:cNvPr>
          <p:cNvSpPr txBox="1">
            <a:spLocks/>
          </p:cNvSpPr>
          <p:nvPr/>
        </p:nvSpPr>
        <p:spPr>
          <a:xfrm flipH="1">
            <a:off x="3021963" y="4391138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8C08D949-346E-543F-A643-CE25DEAC2CC1}"/>
              </a:ext>
            </a:extLst>
          </p:cNvPr>
          <p:cNvSpPr txBox="1">
            <a:spLocks/>
          </p:cNvSpPr>
          <p:nvPr/>
        </p:nvSpPr>
        <p:spPr>
          <a:xfrm flipH="1">
            <a:off x="4798955" y="2976302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3FE054E0-8A16-D8F8-AC5C-D3AEED4EE3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8574" y="2764877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6CEECDA4-210F-22A1-091F-40F248BBA6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0162" y="1842423"/>
            <a:ext cx="822960" cy="822960"/>
          </a:xfrm>
          <a:prstGeom prst="rect">
            <a:avLst/>
          </a:prstGeom>
        </p:spPr>
      </p:pic>
      <p:pic>
        <p:nvPicPr>
          <p:cNvPr id="104" name="Graphic 103" descr="Download from cloud outline">
            <a:extLst>
              <a:ext uri="{FF2B5EF4-FFF2-40B4-BE49-F238E27FC236}">
                <a16:creationId xmlns:a16="http://schemas.microsoft.com/office/drawing/2014/main" id="{1DA195DB-82B7-A3BC-034E-A1F0BB4559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1616" y="917402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BD0E11F9-7740-DA65-7B0A-7BBD8DD5DC1A}"/>
              </a:ext>
            </a:extLst>
          </p:cNvPr>
          <p:cNvSpPr txBox="1">
            <a:spLocks/>
          </p:cNvSpPr>
          <p:nvPr/>
        </p:nvSpPr>
        <p:spPr>
          <a:xfrm flipH="1">
            <a:off x="5798457" y="2073840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9D1E32B7-A111-7EAC-4F9B-40ACAF979B9F}"/>
              </a:ext>
            </a:extLst>
          </p:cNvPr>
          <p:cNvSpPr txBox="1">
            <a:spLocks/>
          </p:cNvSpPr>
          <p:nvPr/>
        </p:nvSpPr>
        <p:spPr>
          <a:xfrm flipH="1">
            <a:off x="6757167" y="1171377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192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95" grpId="0"/>
          <p:bldP spid="99" grpId="0"/>
          <p:bldP spid="105" grpId="0"/>
          <p:bldP spid="10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95" grpId="0"/>
          <p:bldP spid="99" grpId="0"/>
          <p:bldP spid="105" grpId="0"/>
          <p:bldP spid="106" grpId="0"/>
        </p:bldLst>
      </p:timing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B6EF8-3E1B-4984-8985-3B380A01D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A0A51A8B-3315-7C27-0436-6A0AEA93F01F}"/>
              </a:ext>
            </a:extLst>
          </p:cNvPr>
          <p:cNvSpPr/>
          <p:nvPr/>
        </p:nvSpPr>
        <p:spPr>
          <a:xfrm>
            <a:off x="2288420" y="3343005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gradFill>
            <a:gsLst>
              <a:gs pos="100000">
                <a:schemeClr val="accent2">
                  <a:lumMod val="20000"/>
                  <a:lumOff val="80000"/>
                </a:schemeClr>
              </a:gs>
              <a:gs pos="0">
                <a:srgbClr val="F29000"/>
              </a:gs>
            </a:gsLst>
            <a:lin ang="9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1A25563C-1305-E845-3758-73AE29F003EF}"/>
              </a:ext>
            </a:extLst>
          </p:cNvPr>
          <p:cNvSpPr/>
          <p:nvPr/>
        </p:nvSpPr>
        <p:spPr>
          <a:xfrm>
            <a:off x="1838480" y="2431876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gradFill>
            <a:gsLst>
              <a:gs pos="100000">
                <a:srgbClr val="C5EBB7"/>
              </a:gs>
              <a:gs pos="0">
                <a:srgbClr val="2CE7AE"/>
              </a:gs>
            </a:gsLst>
            <a:lin ang="9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D1E440C8-AE80-7096-4144-0D0549FF039E}"/>
              </a:ext>
            </a:extLst>
          </p:cNvPr>
          <p:cNvSpPr/>
          <p:nvPr/>
        </p:nvSpPr>
        <p:spPr>
          <a:xfrm>
            <a:off x="1388539" y="1520745"/>
            <a:ext cx="8950463" cy="5154444"/>
          </a:xfrm>
          <a:custGeom>
            <a:avLst/>
            <a:gdLst>
              <a:gd name="connsiteX0" fmla="*/ 2549663 w 8950463"/>
              <a:gd name="connsiteY0" fmla="*/ 0 h 5154444"/>
              <a:gd name="connsiteX1" fmla="*/ 8494898 w 8950463"/>
              <a:gd name="connsiteY1" fmla="*/ 0 h 5154444"/>
              <a:gd name="connsiteX2" fmla="*/ 8950463 w 8950463"/>
              <a:gd name="connsiteY2" fmla="*/ 455565 h 5154444"/>
              <a:gd name="connsiteX3" fmla="*/ 8494898 w 8950463"/>
              <a:gd name="connsiteY3" fmla="*/ 911130 h 5154444"/>
              <a:gd name="connsiteX4" fmla="*/ 2549663 w 8950463"/>
              <a:gd name="connsiteY4" fmla="*/ 911130 h 5154444"/>
              <a:gd name="connsiteX5" fmla="*/ 2549663 w 8950463"/>
              <a:gd name="connsiteY5" fmla="*/ 911131 h 5154444"/>
              <a:gd name="connsiteX6" fmla="*/ 2549662 w 8950463"/>
              <a:gd name="connsiteY6" fmla="*/ 911131 h 5154444"/>
              <a:gd name="connsiteX7" fmla="*/ 449941 w 8950463"/>
              <a:gd name="connsiteY7" fmla="*/ 3037099 h 5154444"/>
              <a:gd name="connsiteX8" fmla="*/ 2334978 w 8950463"/>
              <a:gd name="connsiteY8" fmla="*/ 5152091 h 5154444"/>
              <a:gd name="connsiteX9" fmla="*/ 2380974 w 8950463"/>
              <a:gd name="connsiteY9" fmla="*/ 5154443 h 5154444"/>
              <a:gd name="connsiteX10" fmla="*/ 2380977 w 8950463"/>
              <a:gd name="connsiteY10" fmla="*/ 5154444 h 5154444"/>
              <a:gd name="connsiteX11" fmla="*/ 2288974 w 8950463"/>
              <a:gd name="connsiteY11" fmla="*/ 5149740 h 5154444"/>
              <a:gd name="connsiteX12" fmla="*/ 0 w 8950463"/>
              <a:gd name="connsiteY12" fmla="*/ 2581534 h 5154444"/>
              <a:gd name="connsiteX13" fmla="*/ 2549662 w 8950463"/>
              <a:gd name="connsiteY13" fmla="*/ 1 h 5154444"/>
              <a:gd name="connsiteX14" fmla="*/ 2549663 w 8950463"/>
              <a:gd name="connsiteY14" fmla="*/ 1 h 515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950463" h="5154444">
                <a:moveTo>
                  <a:pt x="2549663" y="0"/>
                </a:moveTo>
                <a:lnTo>
                  <a:pt x="8494898" y="0"/>
                </a:lnTo>
                <a:cubicBezTo>
                  <a:pt x="8746500" y="0"/>
                  <a:pt x="8950463" y="203963"/>
                  <a:pt x="8950463" y="455565"/>
                </a:cubicBezTo>
                <a:cubicBezTo>
                  <a:pt x="8950463" y="707167"/>
                  <a:pt x="8746500" y="911130"/>
                  <a:pt x="8494898" y="911130"/>
                </a:cubicBezTo>
                <a:lnTo>
                  <a:pt x="2549663" y="911130"/>
                </a:lnTo>
                <a:lnTo>
                  <a:pt x="2549663" y="911131"/>
                </a:lnTo>
                <a:lnTo>
                  <a:pt x="2549662" y="911131"/>
                </a:lnTo>
                <a:cubicBezTo>
                  <a:pt x="1390018" y="911131"/>
                  <a:pt x="449941" y="1862960"/>
                  <a:pt x="449941" y="3037099"/>
                </a:cubicBezTo>
                <a:cubicBezTo>
                  <a:pt x="449941" y="4137855"/>
                  <a:pt x="1276180" y="5043221"/>
                  <a:pt x="2334978" y="5152091"/>
                </a:cubicBezTo>
                <a:lnTo>
                  <a:pt x="2380974" y="5154443"/>
                </a:lnTo>
                <a:lnTo>
                  <a:pt x="2380977" y="5154444"/>
                </a:lnTo>
                <a:lnTo>
                  <a:pt x="2288974" y="5149740"/>
                </a:lnTo>
                <a:cubicBezTo>
                  <a:pt x="1003291" y="5017539"/>
                  <a:pt x="0" y="3918168"/>
                  <a:pt x="0" y="2581534"/>
                </a:cubicBezTo>
                <a:cubicBezTo>
                  <a:pt x="0" y="1155793"/>
                  <a:pt x="1141522" y="1"/>
                  <a:pt x="2549662" y="1"/>
                </a:cubicBezTo>
                <a:lnTo>
                  <a:pt x="2549663" y="1"/>
                </a:lnTo>
                <a:close/>
              </a:path>
            </a:pathLst>
          </a:custGeom>
          <a:gradFill>
            <a:gsLst>
              <a:gs pos="100000">
                <a:srgbClr val="1AFAF3"/>
              </a:gs>
              <a:gs pos="0">
                <a:schemeClr val="bg1">
                  <a:lumMod val="95000"/>
                </a:schemeClr>
              </a:gs>
            </a:gsLst>
            <a:lin ang="174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C0A57B5B-8D91-2D49-C45A-320157D6E29E}"/>
              </a:ext>
            </a:extLst>
          </p:cNvPr>
          <p:cNvSpPr/>
          <p:nvPr/>
        </p:nvSpPr>
        <p:spPr>
          <a:xfrm>
            <a:off x="938599" y="609617"/>
            <a:ext cx="10314803" cy="6074195"/>
          </a:xfrm>
          <a:custGeom>
            <a:avLst/>
            <a:gdLst>
              <a:gd name="connsiteX0" fmla="*/ 2999603 w 10314803"/>
              <a:gd name="connsiteY0" fmla="*/ 0 h 6074195"/>
              <a:gd name="connsiteX1" fmla="*/ 9859238 w 10314803"/>
              <a:gd name="connsiteY1" fmla="*/ 0 h 6074195"/>
              <a:gd name="connsiteX2" fmla="*/ 10314803 w 10314803"/>
              <a:gd name="connsiteY2" fmla="*/ 455565 h 6074195"/>
              <a:gd name="connsiteX3" fmla="*/ 9859238 w 10314803"/>
              <a:gd name="connsiteY3" fmla="*/ 911130 h 6074195"/>
              <a:gd name="connsiteX4" fmla="*/ 2999603 w 10314803"/>
              <a:gd name="connsiteY4" fmla="*/ 911130 h 6074195"/>
              <a:gd name="connsiteX5" fmla="*/ 2999603 w 10314803"/>
              <a:gd name="connsiteY5" fmla="*/ 911130 h 6074195"/>
              <a:gd name="connsiteX6" fmla="*/ 2999602 w 10314803"/>
              <a:gd name="connsiteY6" fmla="*/ 911130 h 6074195"/>
              <a:gd name="connsiteX7" fmla="*/ 449941 w 10314803"/>
              <a:gd name="connsiteY7" fmla="*/ 3492663 h 6074195"/>
              <a:gd name="connsiteX8" fmla="*/ 2738914 w 10314803"/>
              <a:gd name="connsiteY8" fmla="*/ 6060868 h 6074195"/>
              <a:gd name="connsiteX9" fmla="*/ 2830916 w 10314803"/>
              <a:gd name="connsiteY9" fmla="*/ 6065573 h 6074195"/>
              <a:gd name="connsiteX10" fmla="*/ 2830922 w 10314803"/>
              <a:gd name="connsiteY10" fmla="*/ 6065573 h 6074195"/>
              <a:gd name="connsiteX11" fmla="*/ 2999580 w 10314803"/>
              <a:gd name="connsiteY11" fmla="*/ 6074195 h 6074195"/>
              <a:gd name="connsiteX12" fmla="*/ 2999538 w 10314803"/>
              <a:gd name="connsiteY12" fmla="*/ 6074195 h 6074195"/>
              <a:gd name="connsiteX13" fmla="*/ 2692911 w 10314803"/>
              <a:gd name="connsiteY13" fmla="*/ 6058518 h 6074195"/>
              <a:gd name="connsiteX14" fmla="*/ 0 w 10314803"/>
              <a:gd name="connsiteY14" fmla="*/ 3037099 h 6074195"/>
              <a:gd name="connsiteX15" fmla="*/ 2999603 w 10314803"/>
              <a:gd name="connsiteY15" fmla="*/ 0 h 6074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0314803" h="6074195">
                <a:moveTo>
                  <a:pt x="2999603" y="0"/>
                </a:moveTo>
                <a:lnTo>
                  <a:pt x="9859238" y="0"/>
                </a:lnTo>
                <a:cubicBezTo>
                  <a:pt x="10110840" y="0"/>
                  <a:pt x="10314803" y="203963"/>
                  <a:pt x="10314803" y="455565"/>
                </a:cubicBezTo>
                <a:cubicBezTo>
                  <a:pt x="10314803" y="707167"/>
                  <a:pt x="10110840" y="911130"/>
                  <a:pt x="9859238" y="911130"/>
                </a:cubicBezTo>
                <a:lnTo>
                  <a:pt x="2999603" y="911130"/>
                </a:lnTo>
                <a:lnTo>
                  <a:pt x="2999603" y="911130"/>
                </a:lnTo>
                <a:lnTo>
                  <a:pt x="2999602" y="911130"/>
                </a:lnTo>
                <a:cubicBezTo>
                  <a:pt x="1591463" y="911130"/>
                  <a:pt x="449941" y="2066921"/>
                  <a:pt x="449941" y="3492663"/>
                </a:cubicBezTo>
                <a:cubicBezTo>
                  <a:pt x="449941" y="4829296"/>
                  <a:pt x="1453231" y="5928668"/>
                  <a:pt x="2738914" y="6060868"/>
                </a:cubicBezTo>
                <a:lnTo>
                  <a:pt x="2830916" y="6065573"/>
                </a:lnTo>
                <a:lnTo>
                  <a:pt x="2830922" y="6065573"/>
                </a:lnTo>
                <a:lnTo>
                  <a:pt x="2999580" y="6074195"/>
                </a:lnTo>
                <a:lnTo>
                  <a:pt x="2999538" y="6074195"/>
                </a:lnTo>
                <a:lnTo>
                  <a:pt x="2692911" y="6058518"/>
                </a:lnTo>
                <a:cubicBezTo>
                  <a:pt x="1180343" y="5902989"/>
                  <a:pt x="0" y="4609609"/>
                  <a:pt x="0" y="3037099"/>
                </a:cubicBezTo>
                <a:cubicBezTo>
                  <a:pt x="0" y="1359756"/>
                  <a:pt x="1342968" y="0"/>
                  <a:pt x="2999603" y="0"/>
                </a:cubicBezTo>
                <a:close/>
              </a:path>
            </a:pathLst>
          </a:custGeom>
          <a:gradFill>
            <a:gsLst>
              <a:gs pos="100000">
                <a:schemeClr val="accent5">
                  <a:lumMod val="20000"/>
                  <a:lumOff val="80000"/>
                </a:schemeClr>
              </a:gs>
              <a:gs pos="0">
                <a:srgbClr val="FE646E"/>
              </a:gs>
            </a:gsLst>
            <a:lin ang="9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F86A6215-CDEA-C60F-3C68-F6D7F420B3E2}"/>
              </a:ext>
            </a:extLst>
          </p:cNvPr>
          <p:cNvSpPr txBox="1">
            <a:spLocks/>
          </p:cNvSpPr>
          <p:nvPr/>
        </p:nvSpPr>
        <p:spPr>
          <a:xfrm flipH="1">
            <a:off x="2791054" y="5028447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0ECFE2F1-C9EA-8FA4-FDD6-6B5DBBECFCFD}"/>
              </a:ext>
            </a:extLst>
          </p:cNvPr>
          <p:cNvSpPr txBox="1">
            <a:spLocks/>
          </p:cNvSpPr>
          <p:nvPr/>
        </p:nvSpPr>
        <p:spPr>
          <a:xfrm flipH="1">
            <a:off x="4568046" y="3613611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984C2487-5FD1-5CC6-40F1-3D76754DC5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7665" y="3402186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4574FCF9-EEE3-6407-835E-C2092E2084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69253" y="2479732"/>
            <a:ext cx="822960" cy="822960"/>
          </a:xfrm>
          <a:prstGeom prst="rect">
            <a:avLst/>
          </a:prstGeom>
        </p:spPr>
      </p:pic>
      <p:pic>
        <p:nvPicPr>
          <p:cNvPr id="103" name="Graphic 102" descr="Bitcoin outline">
            <a:extLst>
              <a:ext uri="{FF2B5EF4-FFF2-40B4-BE49-F238E27FC236}">
                <a16:creationId xmlns:a16="http://schemas.microsoft.com/office/drawing/2014/main" id="{A7E8E1AD-2D61-1A25-97A9-183C1A7364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03910" y="662603"/>
            <a:ext cx="822960" cy="822960"/>
          </a:xfrm>
          <a:prstGeom prst="rect">
            <a:avLst/>
          </a:prstGeom>
        </p:spPr>
      </p:pic>
      <p:pic>
        <p:nvPicPr>
          <p:cNvPr id="104" name="Graphic 103" descr="Download from cloud outline">
            <a:extLst>
              <a:ext uri="{FF2B5EF4-FFF2-40B4-BE49-F238E27FC236}">
                <a16:creationId xmlns:a16="http://schemas.microsoft.com/office/drawing/2014/main" id="{E1F911EF-5A3C-4CC5-6F1B-C9215BF8AE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20707" y="1554711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F214A5E4-14FC-0F04-4DA5-B616CD10ABA2}"/>
              </a:ext>
            </a:extLst>
          </p:cNvPr>
          <p:cNvSpPr txBox="1">
            <a:spLocks/>
          </p:cNvSpPr>
          <p:nvPr/>
        </p:nvSpPr>
        <p:spPr>
          <a:xfrm flipH="1">
            <a:off x="5567548" y="2711149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9F3BF18C-C8B0-18F6-F215-EE954AC0E0F1}"/>
              </a:ext>
            </a:extLst>
          </p:cNvPr>
          <p:cNvSpPr txBox="1">
            <a:spLocks/>
          </p:cNvSpPr>
          <p:nvPr/>
        </p:nvSpPr>
        <p:spPr>
          <a:xfrm flipH="1">
            <a:off x="6526258" y="180868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128FAEE6-314F-B510-016E-2A44D1C2E293}"/>
              </a:ext>
            </a:extLst>
          </p:cNvPr>
          <p:cNvSpPr txBox="1">
            <a:spLocks/>
          </p:cNvSpPr>
          <p:nvPr/>
        </p:nvSpPr>
        <p:spPr>
          <a:xfrm flipH="1">
            <a:off x="7440658" y="906223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4.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21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86" grpId="0" animBg="1"/>
          <p:bldP spid="95" grpId="0"/>
          <p:bldP spid="99" grpId="0"/>
          <p:bldP spid="105" grpId="0"/>
          <p:bldP spid="106" grpId="0"/>
          <p:bldP spid="10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86" grpId="0" animBg="1"/>
          <p:bldP spid="95" grpId="0"/>
          <p:bldP spid="99" grpId="0"/>
          <p:bldP spid="105" grpId="0"/>
          <p:bldP spid="106" grpId="0"/>
          <p:bldP spid="107" grpId="0"/>
        </p:bldLst>
      </p:timing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BFBFDC-F1F6-3FF4-95C9-7346C85B50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FA2842BC-1046-C8B5-3F5C-6152A31B1755}"/>
              </a:ext>
            </a:extLst>
          </p:cNvPr>
          <p:cNvSpPr/>
          <p:nvPr/>
        </p:nvSpPr>
        <p:spPr>
          <a:xfrm>
            <a:off x="2252132" y="3970865"/>
            <a:ext cx="5655734" cy="2167467"/>
          </a:xfrm>
          <a:custGeom>
            <a:avLst/>
            <a:gdLst>
              <a:gd name="connsiteX0" fmla="*/ 1083734 w 5655734"/>
              <a:gd name="connsiteY0" fmla="*/ 0 h 2167467"/>
              <a:gd name="connsiteX1" fmla="*/ 5249333 w 5655734"/>
              <a:gd name="connsiteY1" fmla="*/ 0 h 2167467"/>
              <a:gd name="connsiteX2" fmla="*/ 5655734 w 5655734"/>
              <a:gd name="connsiteY2" fmla="*/ 406401 h 2167467"/>
              <a:gd name="connsiteX3" fmla="*/ 5249333 w 5655734"/>
              <a:gd name="connsiteY3" fmla="*/ 812802 h 2167467"/>
              <a:gd name="connsiteX4" fmla="*/ 1083734 w 5655734"/>
              <a:gd name="connsiteY4" fmla="*/ 812802 h 2167467"/>
              <a:gd name="connsiteX5" fmla="*/ 1083734 w 5655734"/>
              <a:gd name="connsiteY5" fmla="*/ 812801 h 2167467"/>
              <a:gd name="connsiteX6" fmla="*/ 1083733 w 5655734"/>
              <a:gd name="connsiteY6" fmla="*/ 812801 h 2167467"/>
              <a:gd name="connsiteX7" fmla="*/ 406400 w 5655734"/>
              <a:gd name="connsiteY7" fmla="*/ 1490134 h 2167467"/>
              <a:gd name="connsiteX8" fmla="*/ 1083733 w 5655734"/>
              <a:gd name="connsiteY8" fmla="*/ 2167467 h 2167467"/>
              <a:gd name="connsiteX9" fmla="*/ 972924 w 5655734"/>
              <a:gd name="connsiteY9" fmla="*/ 2161872 h 2167467"/>
              <a:gd name="connsiteX10" fmla="*/ 865323 w 5655734"/>
              <a:gd name="connsiteY10" fmla="*/ 2145449 h 2167467"/>
              <a:gd name="connsiteX11" fmla="*/ 0 w 5655734"/>
              <a:gd name="connsiteY11" fmla="*/ 1083734 h 2167467"/>
              <a:gd name="connsiteX12" fmla="*/ 1083733 w 5655734"/>
              <a:gd name="connsiteY12" fmla="*/ 1 h 2167467"/>
              <a:gd name="connsiteX13" fmla="*/ 1083734 w 5655734"/>
              <a:gd name="connsiteY13" fmla="*/ 1 h 2167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655734" h="2167467">
                <a:moveTo>
                  <a:pt x="1083734" y="0"/>
                </a:moveTo>
                <a:lnTo>
                  <a:pt x="5249333" y="0"/>
                </a:lnTo>
                <a:cubicBezTo>
                  <a:pt x="5473782" y="0"/>
                  <a:pt x="5655734" y="181952"/>
                  <a:pt x="5655734" y="406401"/>
                </a:cubicBezTo>
                <a:cubicBezTo>
                  <a:pt x="5655734" y="630850"/>
                  <a:pt x="5473782" y="812802"/>
                  <a:pt x="5249333" y="812802"/>
                </a:cubicBezTo>
                <a:lnTo>
                  <a:pt x="1083734" y="812802"/>
                </a:lnTo>
                <a:lnTo>
                  <a:pt x="1083734" y="812801"/>
                </a:lnTo>
                <a:lnTo>
                  <a:pt x="1083733" y="812801"/>
                </a:lnTo>
                <a:cubicBezTo>
                  <a:pt x="709652" y="812801"/>
                  <a:pt x="406400" y="1116053"/>
                  <a:pt x="406400" y="1490134"/>
                </a:cubicBezTo>
                <a:cubicBezTo>
                  <a:pt x="406400" y="1864215"/>
                  <a:pt x="709652" y="2167467"/>
                  <a:pt x="1083733" y="2167467"/>
                </a:cubicBezTo>
                <a:lnTo>
                  <a:pt x="972924" y="2161872"/>
                </a:lnTo>
                <a:lnTo>
                  <a:pt x="865323" y="2145449"/>
                </a:lnTo>
                <a:cubicBezTo>
                  <a:pt x="371485" y="2044396"/>
                  <a:pt x="0" y="1607447"/>
                  <a:pt x="0" y="1083734"/>
                </a:cubicBezTo>
                <a:cubicBezTo>
                  <a:pt x="0" y="485205"/>
                  <a:pt x="485204" y="1"/>
                  <a:pt x="1083733" y="1"/>
                </a:cubicBezTo>
                <a:lnTo>
                  <a:pt x="1083734" y="1"/>
                </a:lnTo>
                <a:close/>
              </a:path>
            </a:pathLst>
          </a:custGeom>
          <a:gradFill>
            <a:gsLst>
              <a:gs pos="100000">
                <a:schemeClr val="accent2">
                  <a:lumMod val="20000"/>
                  <a:lumOff val="80000"/>
                </a:schemeClr>
              </a:gs>
              <a:gs pos="0">
                <a:srgbClr val="F29000"/>
              </a:gs>
            </a:gsLst>
            <a:lin ang="9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latin typeface="Objective" pitchFamily="50" charset="0"/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B138E09C-B720-FB3D-F1AE-F51A769C0254}"/>
              </a:ext>
            </a:extLst>
          </p:cNvPr>
          <p:cNvSpPr/>
          <p:nvPr/>
        </p:nvSpPr>
        <p:spPr>
          <a:xfrm rot="5400000">
            <a:off x="3846663" y="1157134"/>
            <a:ext cx="2974672" cy="6976534"/>
          </a:xfrm>
          <a:custGeom>
            <a:avLst/>
            <a:gdLst>
              <a:gd name="connsiteX0" fmla="*/ 0 w 2974672"/>
              <a:gd name="connsiteY0" fmla="*/ 5486400 h 6976534"/>
              <a:gd name="connsiteX1" fmla="*/ 0 w 2974672"/>
              <a:gd name="connsiteY1" fmla="*/ 406401 h 6976534"/>
              <a:gd name="connsiteX2" fmla="*/ 406401 w 2974672"/>
              <a:gd name="connsiteY2" fmla="*/ 0 h 6976534"/>
              <a:gd name="connsiteX3" fmla="*/ 812802 w 2974672"/>
              <a:gd name="connsiteY3" fmla="*/ 406401 h 6976534"/>
              <a:gd name="connsiteX4" fmla="*/ 812802 w 2974672"/>
              <a:gd name="connsiteY4" fmla="*/ 5486400 h 6976534"/>
              <a:gd name="connsiteX5" fmla="*/ 812801 w 2974672"/>
              <a:gd name="connsiteY5" fmla="*/ 5486400 h 6976534"/>
              <a:gd name="connsiteX6" fmla="*/ 812801 w 2974672"/>
              <a:gd name="connsiteY6" fmla="*/ 5486401 h 6976534"/>
              <a:gd name="connsiteX7" fmla="*/ 1896534 w 2974672"/>
              <a:gd name="connsiteY7" fmla="*/ 6570134 h 6976534"/>
              <a:gd name="connsiteX8" fmla="*/ 2958249 w 2974672"/>
              <a:gd name="connsiteY8" fmla="*/ 5704811 h 6976534"/>
              <a:gd name="connsiteX9" fmla="*/ 2974672 w 2974672"/>
              <a:gd name="connsiteY9" fmla="*/ 5597210 h 6976534"/>
              <a:gd name="connsiteX10" fmla="*/ 2972573 w 2974672"/>
              <a:gd name="connsiteY10" fmla="*/ 5638765 h 6976534"/>
              <a:gd name="connsiteX11" fmla="*/ 2949993 w 2974672"/>
              <a:gd name="connsiteY11" fmla="*/ 5786715 h 6976534"/>
              <a:gd name="connsiteX12" fmla="*/ 1490134 w 2974672"/>
              <a:gd name="connsiteY12" fmla="*/ 6976534 h 6976534"/>
              <a:gd name="connsiteX13" fmla="*/ 1 w 2974672"/>
              <a:gd name="connsiteY13" fmla="*/ 5486401 h 6976534"/>
              <a:gd name="connsiteX14" fmla="*/ 1 w 2974672"/>
              <a:gd name="connsiteY14" fmla="*/ 5486400 h 697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974672" h="6976534">
                <a:moveTo>
                  <a:pt x="0" y="54864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5486400"/>
                </a:lnTo>
                <a:lnTo>
                  <a:pt x="812801" y="5486400"/>
                </a:lnTo>
                <a:lnTo>
                  <a:pt x="812801" y="5486401"/>
                </a:lnTo>
                <a:cubicBezTo>
                  <a:pt x="812801" y="6084930"/>
                  <a:pt x="1298005" y="6570134"/>
                  <a:pt x="1896534" y="6570134"/>
                </a:cubicBezTo>
                <a:cubicBezTo>
                  <a:pt x="2420247" y="6570134"/>
                  <a:pt x="2857196" y="6198649"/>
                  <a:pt x="2958249" y="5704811"/>
                </a:cubicBezTo>
                <a:lnTo>
                  <a:pt x="2974672" y="5597210"/>
                </a:lnTo>
                <a:lnTo>
                  <a:pt x="2972573" y="5638765"/>
                </a:lnTo>
                <a:lnTo>
                  <a:pt x="2949993" y="5786715"/>
                </a:lnTo>
                <a:cubicBezTo>
                  <a:pt x="2811044" y="6465743"/>
                  <a:pt x="2210240" y="6976534"/>
                  <a:pt x="1490134" y="6976534"/>
                </a:cubicBezTo>
                <a:cubicBezTo>
                  <a:pt x="667156" y="6976534"/>
                  <a:pt x="1" y="6309379"/>
                  <a:pt x="1" y="5486401"/>
                </a:cubicBezTo>
                <a:lnTo>
                  <a:pt x="1" y="5486400"/>
                </a:lnTo>
                <a:close/>
              </a:path>
            </a:pathLst>
          </a:custGeom>
          <a:gradFill>
            <a:gsLst>
              <a:gs pos="100000">
                <a:srgbClr val="C5EBB7"/>
              </a:gs>
              <a:gs pos="0">
                <a:srgbClr val="2CE7AE"/>
              </a:gs>
            </a:gsLst>
            <a:lin ang="9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7B24322F-184F-A428-C321-7F074056ECFA}"/>
              </a:ext>
            </a:extLst>
          </p:cNvPr>
          <p:cNvSpPr/>
          <p:nvPr/>
        </p:nvSpPr>
        <p:spPr>
          <a:xfrm rot="5400000">
            <a:off x="3695313" y="89284"/>
            <a:ext cx="3785373" cy="8297334"/>
          </a:xfrm>
          <a:custGeom>
            <a:avLst/>
            <a:gdLst>
              <a:gd name="connsiteX0" fmla="*/ 0 w 3785373"/>
              <a:gd name="connsiteY0" fmla="*/ 6400800 h 8297334"/>
              <a:gd name="connsiteX1" fmla="*/ 0 w 3785373"/>
              <a:gd name="connsiteY1" fmla="*/ 406401 h 8297334"/>
              <a:gd name="connsiteX2" fmla="*/ 406401 w 3785373"/>
              <a:gd name="connsiteY2" fmla="*/ 0 h 8297334"/>
              <a:gd name="connsiteX3" fmla="*/ 812802 w 3785373"/>
              <a:gd name="connsiteY3" fmla="*/ 406401 h 8297334"/>
              <a:gd name="connsiteX4" fmla="*/ 812802 w 3785373"/>
              <a:gd name="connsiteY4" fmla="*/ 6400800 h 8297334"/>
              <a:gd name="connsiteX5" fmla="*/ 812801 w 3785373"/>
              <a:gd name="connsiteY5" fmla="*/ 6400800 h 8297334"/>
              <a:gd name="connsiteX6" fmla="*/ 812801 w 3785373"/>
              <a:gd name="connsiteY6" fmla="*/ 6400801 h 8297334"/>
              <a:gd name="connsiteX7" fmla="*/ 2302934 w 3785373"/>
              <a:gd name="connsiteY7" fmla="*/ 7890934 h 8297334"/>
              <a:gd name="connsiteX8" fmla="*/ 3762793 w 3785373"/>
              <a:gd name="connsiteY8" fmla="*/ 6701115 h 8297334"/>
              <a:gd name="connsiteX9" fmla="*/ 3785373 w 3785373"/>
              <a:gd name="connsiteY9" fmla="*/ 6553165 h 8297334"/>
              <a:gd name="connsiteX10" fmla="*/ 3783275 w 3785373"/>
              <a:gd name="connsiteY10" fmla="*/ 6594710 h 8297334"/>
              <a:gd name="connsiteX11" fmla="*/ 1896534 w 3785373"/>
              <a:gd name="connsiteY11" fmla="*/ 8297334 h 8297334"/>
              <a:gd name="connsiteX12" fmla="*/ 1 w 3785373"/>
              <a:gd name="connsiteY12" fmla="*/ 6400801 h 8297334"/>
              <a:gd name="connsiteX13" fmla="*/ 1 w 3785373"/>
              <a:gd name="connsiteY13" fmla="*/ 6400800 h 8297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785373" h="8297334">
                <a:moveTo>
                  <a:pt x="0" y="64008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6400800"/>
                </a:lnTo>
                <a:lnTo>
                  <a:pt x="812801" y="6400800"/>
                </a:lnTo>
                <a:lnTo>
                  <a:pt x="812801" y="6400801"/>
                </a:lnTo>
                <a:cubicBezTo>
                  <a:pt x="812801" y="7223779"/>
                  <a:pt x="1479956" y="7890934"/>
                  <a:pt x="2302934" y="7890934"/>
                </a:cubicBezTo>
                <a:cubicBezTo>
                  <a:pt x="3023040" y="7890934"/>
                  <a:pt x="3623844" y="7380143"/>
                  <a:pt x="3762793" y="6701115"/>
                </a:cubicBezTo>
                <a:lnTo>
                  <a:pt x="3785373" y="6553165"/>
                </a:lnTo>
                <a:lnTo>
                  <a:pt x="3783275" y="6594710"/>
                </a:lnTo>
                <a:cubicBezTo>
                  <a:pt x="3686154" y="7551048"/>
                  <a:pt x="2878496" y="8297334"/>
                  <a:pt x="1896534" y="8297334"/>
                </a:cubicBezTo>
                <a:cubicBezTo>
                  <a:pt x="849108" y="8297334"/>
                  <a:pt x="1" y="7448227"/>
                  <a:pt x="1" y="6400801"/>
                </a:cubicBezTo>
                <a:lnTo>
                  <a:pt x="1" y="6400800"/>
                </a:lnTo>
                <a:close/>
              </a:path>
            </a:pathLst>
          </a:custGeom>
          <a:gradFill>
            <a:gsLst>
              <a:gs pos="100000">
                <a:srgbClr val="1AFAF3"/>
              </a:gs>
              <a:gs pos="0">
                <a:schemeClr val="bg1">
                  <a:lumMod val="95000"/>
                </a:schemeClr>
              </a:gs>
            </a:gsLst>
            <a:lin ang="174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582C9734-C029-6EF3-1EDE-06DCF5BDB5BA}"/>
              </a:ext>
            </a:extLst>
          </p:cNvPr>
          <p:cNvSpPr/>
          <p:nvPr/>
        </p:nvSpPr>
        <p:spPr>
          <a:xfrm rot="5400000">
            <a:off x="3542912" y="-977515"/>
            <a:ext cx="4598174" cy="9618134"/>
          </a:xfrm>
          <a:custGeom>
            <a:avLst/>
            <a:gdLst>
              <a:gd name="connsiteX0" fmla="*/ 0 w 4598174"/>
              <a:gd name="connsiteY0" fmla="*/ 7315200 h 9618134"/>
              <a:gd name="connsiteX1" fmla="*/ 0 w 4598174"/>
              <a:gd name="connsiteY1" fmla="*/ 406401 h 9618134"/>
              <a:gd name="connsiteX2" fmla="*/ 406401 w 4598174"/>
              <a:gd name="connsiteY2" fmla="*/ 0 h 9618134"/>
              <a:gd name="connsiteX3" fmla="*/ 812802 w 4598174"/>
              <a:gd name="connsiteY3" fmla="*/ 406401 h 9618134"/>
              <a:gd name="connsiteX4" fmla="*/ 812802 w 4598174"/>
              <a:gd name="connsiteY4" fmla="*/ 7315200 h 9618134"/>
              <a:gd name="connsiteX5" fmla="*/ 812801 w 4598174"/>
              <a:gd name="connsiteY5" fmla="*/ 7315200 h 9618134"/>
              <a:gd name="connsiteX6" fmla="*/ 812801 w 4598174"/>
              <a:gd name="connsiteY6" fmla="*/ 7315201 h 9618134"/>
              <a:gd name="connsiteX7" fmla="*/ 2709334 w 4598174"/>
              <a:gd name="connsiteY7" fmla="*/ 9211734 h 9618134"/>
              <a:gd name="connsiteX8" fmla="*/ 4596075 w 4598174"/>
              <a:gd name="connsiteY8" fmla="*/ 7509110 h 9618134"/>
              <a:gd name="connsiteX9" fmla="*/ 4598173 w 4598174"/>
              <a:gd name="connsiteY9" fmla="*/ 7467565 h 9618134"/>
              <a:gd name="connsiteX10" fmla="*/ 4598174 w 4598174"/>
              <a:gd name="connsiteY10" fmla="*/ 7467563 h 9618134"/>
              <a:gd name="connsiteX11" fmla="*/ 4593977 w 4598174"/>
              <a:gd name="connsiteY11" fmla="*/ 7550663 h 9618134"/>
              <a:gd name="connsiteX12" fmla="*/ 2302934 w 4598174"/>
              <a:gd name="connsiteY12" fmla="*/ 9618134 h 9618134"/>
              <a:gd name="connsiteX13" fmla="*/ 1 w 4598174"/>
              <a:gd name="connsiteY13" fmla="*/ 7315201 h 9618134"/>
              <a:gd name="connsiteX14" fmla="*/ 1 w 4598174"/>
              <a:gd name="connsiteY14" fmla="*/ 7315200 h 9618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598174" h="9618134">
                <a:moveTo>
                  <a:pt x="0" y="73152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7315200"/>
                </a:lnTo>
                <a:lnTo>
                  <a:pt x="812801" y="7315200"/>
                </a:lnTo>
                <a:lnTo>
                  <a:pt x="812801" y="7315201"/>
                </a:lnTo>
                <a:cubicBezTo>
                  <a:pt x="812801" y="8362627"/>
                  <a:pt x="1661908" y="9211734"/>
                  <a:pt x="2709334" y="9211734"/>
                </a:cubicBezTo>
                <a:cubicBezTo>
                  <a:pt x="3691296" y="9211734"/>
                  <a:pt x="4498954" y="8465448"/>
                  <a:pt x="4596075" y="7509110"/>
                </a:cubicBezTo>
                <a:lnTo>
                  <a:pt x="4598173" y="7467565"/>
                </a:lnTo>
                <a:lnTo>
                  <a:pt x="4598174" y="7467563"/>
                </a:lnTo>
                <a:lnTo>
                  <a:pt x="4593977" y="7550663"/>
                </a:lnTo>
                <a:cubicBezTo>
                  <a:pt x="4476044" y="8711930"/>
                  <a:pt x="3495317" y="9618134"/>
                  <a:pt x="2302934" y="9618134"/>
                </a:cubicBezTo>
                <a:cubicBezTo>
                  <a:pt x="1031059" y="9618134"/>
                  <a:pt x="1" y="8587076"/>
                  <a:pt x="1" y="7315201"/>
                </a:cubicBezTo>
                <a:lnTo>
                  <a:pt x="1" y="7315200"/>
                </a:lnTo>
                <a:close/>
              </a:path>
            </a:pathLst>
          </a:custGeom>
          <a:gradFill>
            <a:gsLst>
              <a:gs pos="100000">
                <a:schemeClr val="accent5">
                  <a:lumMod val="20000"/>
                  <a:lumOff val="80000"/>
                </a:schemeClr>
              </a:gs>
              <a:gs pos="0">
                <a:srgbClr val="FE646E"/>
              </a:gs>
            </a:gsLst>
            <a:lin ang="9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283A9449-9204-B998-EFF8-94BC96820553}"/>
              </a:ext>
            </a:extLst>
          </p:cNvPr>
          <p:cNvSpPr/>
          <p:nvPr/>
        </p:nvSpPr>
        <p:spPr>
          <a:xfrm rot="5400000">
            <a:off x="3386668" y="-2040469"/>
            <a:ext cx="5418666" cy="10938937"/>
          </a:xfrm>
          <a:custGeom>
            <a:avLst/>
            <a:gdLst>
              <a:gd name="connsiteX0" fmla="*/ 0 w 5418666"/>
              <a:gd name="connsiteY0" fmla="*/ 8229602 h 10938937"/>
              <a:gd name="connsiteX1" fmla="*/ 0 w 5418666"/>
              <a:gd name="connsiteY1" fmla="*/ 406403 h 10938937"/>
              <a:gd name="connsiteX2" fmla="*/ 406401 w 5418666"/>
              <a:gd name="connsiteY2" fmla="*/ 0 h 10938937"/>
              <a:gd name="connsiteX3" fmla="*/ 812802 w 5418666"/>
              <a:gd name="connsiteY3" fmla="*/ 406403 h 10938937"/>
              <a:gd name="connsiteX4" fmla="*/ 812802 w 5418666"/>
              <a:gd name="connsiteY4" fmla="*/ 8229602 h 10938937"/>
              <a:gd name="connsiteX5" fmla="*/ 0 w 5418666"/>
              <a:gd name="connsiteY5" fmla="*/ 8229603 h 10938937"/>
              <a:gd name="connsiteX6" fmla="*/ 812800 w 5418666"/>
              <a:gd name="connsiteY6" fmla="*/ 8229603 h 10938937"/>
              <a:gd name="connsiteX7" fmla="*/ 812800 w 5418666"/>
              <a:gd name="connsiteY7" fmla="*/ 8229605 h 10938937"/>
              <a:gd name="connsiteX8" fmla="*/ 3115732 w 5418666"/>
              <a:gd name="connsiteY8" fmla="*/ 10532537 h 10938937"/>
              <a:gd name="connsiteX9" fmla="*/ 5406776 w 5418666"/>
              <a:gd name="connsiteY9" fmla="*/ 8465066 h 10938937"/>
              <a:gd name="connsiteX10" fmla="*/ 5410973 w 5418666"/>
              <a:gd name="connsiteY10" fmla="*/ 8381966 h 10938937"/>
              <a:gd name="connsiteX11" fmla="*/ 5410973 w 5418666"/>
              <a:gd name="connsiteY11" fmla="*/ 8381962 h 10938937"/>
              <a:gd name="connsiteX12" fmla="*/ 5418666 w 5418666"/>
              <a:gd name="connsiteY12" fmla="*/ 8229605 h 10938937"/>
              <a:gd name="connsiteX13" fmla="*/ 5418666 w 5418666"/>
              <a:gd name="connsiteY13" fmla="*/ 8229643 h 10938937"/>
              <a:gd name="connsiteX14" fmla="*/ 5404680 w 5418666"/>
              <a:gd name="connsiteY14" fmla="*/ 8506617 h 10938937"/>
              <a:gd name="connsiteX15" fmla="*/ 2709333 w 5418666"/>
              <a:gd name="connsiteY15" fmla="*/ 10938937 h 10938937"/>
              <a:gd name="connsiteX16" fmla="*/ 0 w 5418666"/>
              <a:gd name="connsiteY16" fmla="*/ 8229603 h 10938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18666" h="10938937">
                <a:moveTo>
                  <a:pt x="0" y="8229602"/>
                </a:moveTo>
                <a:lnTo>
                  <a:pt x="0" y="406403"/>
                </a:lnTo>
                <a:cubicBezTo>
                  <a:pt x="0" y="181953"/>
                  <a:pt x="181952" y="0"/>
                  <a:pt x="406401" y="0"/>
                </a:cubicBezTo>
                <a:cubicBezTo>
                  <a:pt x="630850" y="0"/>
                  <a:pt x="812802" y="181953"/>
                  <a:pt x="812802" y="406403"/>
                </a:cubicBezTo>
                <a:lnTo>
                  <a:pt x="812802" y="8229602"/>
                </a:lnTo>
                <a:close/>
                <a:moveTo>
                  <a:pt x="0" y="8229603"/>
                </a:moveTo>
                <a:lnTo>
                  <a:pt x="812800" y="8229603"/>
                </a:lnTo>
                <a:lnTo>
                  <a:pt x="812800" y="8229605"/>
                </a:lnTo>
                <a:cubicBezTo>
                  <a:pt x="812800" y="9501480"/>
                  <a:pt x="1843857" y="10532537"/>
                  <a:pt x="3115732" y="10532537"/>
                </a:cubicBezTo>
                <a:cubicBezTo>
                  <a:pt x="4308116" y="10532537"/>
                  <a:pt x="5288843" y="9626334"/>
                  <a:pt x="5406776" y="8465066"/>
                </a:cubicBezTo>
                <a:lnTo>
                  <a:pt x="5410973" y="8381966"/>
                </a:lnTo>
                <a:lnTo>
                  <a:pt x="5410973" y="8381962"/>
                </a:lnTo>
                <a:cubicBezTo>
                  <a:pt x="5416060" y="8331867"/>
                  <a:pt x="5418666" y="8281040"/>
                  <a:pt x="5418666" y="8229605"/>
                </a:cubicBezTo>
                <a:lnTo>
                  <a:pt x="5418666" y="8229643"/>
                </a:lnTo>
                <a:lnTo>
                  <a:pt x="5404680" y="8506617"/>
                </a:lnTo>
                <a:cubicBezTo>
                  <a:pt x="5265935" y="9872816"/>
                  <a:pt x="4112137" y="10938937"/>
                  <a:pt x="2709333" y="10938937"/>
                </a:cubicBezTo>
                <a:cubicBezTo>
                  <a:pt x="1213010" y="10938937"/>
                  <a:pt x="0" y="9725927"/>
                  <a:pt x="0" y="8229603"/>
                </a:cubicBezTo>
                <a:close/>
              </a:path>
            </a:pathLst>
          </a:custGeom>
          <a:gradFill>
            <a:gsLst>
              <a:gs pos="100000">
                <a:srgbClr val="C8B5FE"/>
              </a:gs>
              <a:gs pos="0">
                <a:srgbClr val="5016FD"/>
              </a:gs>
            </a:gsLst>
            <a:lin ang="9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8F17BAE-27CD-A9A7-9F7C-BC9F6E0C9B38}"/>
              </a:ext>
            </a:extLst>
          </p:cNvPr>
          <p:cNvSpPr txBox="1">
            <a:spLocks/>
          </p:cNvSpPr>
          <p:nvPr/>
        </p:nvSpPr>
        <p:spPr>
          <a:xfrm flipH="1">
            <a:off x="2791054" y="5031739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73E949B-F964-0FBC-68BC-115DDB5890AE}"/>
              </a:ext>
            </a:extLst>
          </p:cNvPr>
          <p:cNvSpPr txBox="1">
            <a:spLocks/>
          </p:cNvSpPr>
          <p:nvPr/>
        </p:nvSpPr>
        <p:spPr>
          <a:xfrm flipH="1">
            <a:off x="4112838" y="4222774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54" name="Graphic 53" descr="Alarm clock outline">
            <a:extLst>
              <a:ext uri="{FF2B5EF4-FFF2-40B4-BE49-F238E27FC236}">
                <a16:creationId xmlns:a16="http://schemas.microsoft.com/office/drawing/2014/main" id="{B9C213AF-3389-7F42-26A8-AFB67A7F37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87220" y="4084058"/>
            <a:ext cx="640080" cy="640080"/>
          </a:xfrm>
          <a:prstGeom prst="rect">
            <a:avLst/>
          </a:prstGeom>
        </p:spPr>
      </p:pic>
      <p:pic>
        <p:nvPicPr>
          <p:cNvPr id="55" name="Graphic 54" descr="Bass clef outline">
            <a:extLst>
              <a:ext uri="{FF2B5EF4-FFF2-40B4-BE49-F238E27FC236}">
                <a16:creationId xmlns:a16="http://schemas.microsoft.com/office/drawing/2014/main" id="{44446A13-405E-79F5-E005-D7989F4DBA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60438" y="3258615"/>
            <a:ext cx="640080" cy="640080"/>
          </a:xfrm>
          <a:prstGeom prst="rect">
            <a:avLst/>
          </a:prstGeom>
        </p:spPr>
      </p:pic>
      <p:pic>
        <p:nvPicPr>
          <p:cNvPr id="56" name="Graphic 55" descr="Bitcoin outline">
            <a:extLst>
              <a:ext uri="{FF2B5EF4-FFF2-40B4-BE49-F238E27FC236}">
                <a16:creationId xmlns:a16="http://schemas.microsoft.com/office/drawing/2014/main" id="{3EBF5E2B-4414-09B2-450B-BD8C188386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48174" y="1607727"/>
            <a:ext cx="640080" cy="640080"/>
          </a:xfrm>
          <a:prstGeom prst="rect">
            <a:avLst/>
          </a:prstGeom>
        </p:spPr>
      </p:pic>
      <p:pic>
        <p:nvPicPr>
          <p:cNvPr id="57" name="Graphic 56" descr="Download from cloud outline">
            <a:extLst>
              <a:ext uri="{FF2B5EF4-FFF2-40B4-BE49-F238E27FC236}">
                <a16:creationId xmlns:a16="http://schemas.microsoft.com/office/drawing/2014/main" id="{91113BE0-5F9C-9CE9-58D6-2EFB3F14EFA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47956" y="2433171"/>
            <a:ext cx="640080" cy="640080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FC8D1DFB-0189-1B8D-A1EC-1132E89F86AF}"/>
              </a:ext>
            </a:extLst>
          </p:cNvPr>
          <p:cNvSpPr txBox="1">
            <a:spLocks/>
          </p:cNvSpPr>
          <p:nvPr/>
        </p:nvSpPr>
        <p:spPr>
          <a:xfrm flipH="1">
            <a:off x="5002218" y="3377704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65CDC48-DD1C-9C36-4260-5BDCB82B0F77}"/>
              </a:ext>
            </a:extLst>
          </p:cNvPr>
          <p:cNvSpPr txBox="1">
            <a:spLocks/>
          </p:cNvSpPr>
          <p:nvPr/>
        </p:nvSpPr>
        <p:spPr>
          <a:xfrm flipH="1">
            <a:off x="5891598" y="2560522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8A95619-2E23-79E2-0E80-94070D2811EC}"/>
              </a:ext>
            </a:extLst>
          </p:cNvPr>
          <p:cNvSpPr txBox="1">
            <a:spLocks/>
          </p:cNvSpPr>
          <p:nvPr/>
        </p:nvSpPr>
        <p:spPr>
          <a:xfrm flipH="1">
            <a:off x="6780978" y="1784790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4.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61" name="Graphic 60" descr="Fingerprint outline">
            <a:extLst>
              <a:ext uri="{FF2B5EF4-FFF2-40B4-BE49-F238E27FC236}">
                <a16:creationId xmlns:a16="http://schemas.microsoft.com/office/drawing/2014/main" id="{A91BFA9B-E05D-731A-9672-89B26547995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6665458" y="792193"/>
            <a:ext cx="640080" cy="640080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D679256C-592F-8CC3-0819-C499588B1873}"/>
              </a:ext>
            </a:extLst>
          </p:cNvPr>
          <p:cNvSpPr txBox="1">
            <a:spLocks/>
          </p:cNvSpPr>
          <p:nvPr/>
        </p:nvSpPr>
        <p:spPr>
          <a:xfrm flipH="1">
            <a:off x="7670358" y="96925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5.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377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grpId="0" nodeType="withEffect" p14:presetBounceEnd="60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3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4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1" grpId="0" animBg="1"/>
          <p:bldP spid="42" grpId="0" animBg="1"/>
          <p:bldP spid="43" grpId="0" animBg="1"/>
          <p:bldP spid="46" grpId="0" animBg="1"/>
          <p:bldP spid="52" grpId="0"/>
          <p:bldP spid="53" grpId="0"/>
          <p:bldP spid="58" grpId="0"/>
          <p:bldP spid="59" grpId="0"/>
          <p:bldP spid="60" grpId="0"/>
          <p:bldP spid="6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1" grpId="0" animBg="1"/>
          <p:bldP spid="42" grpId="0" animBg="1"/>
          <p:bldP spid="43" grpId="0" animBg="1"/>
          <p:bldP spid="46" grpId="0" animBg="1"/>
          <p:bldP spid="52" grpId="0"/>
          <p:bldP spid="53" grpId="0"/>
          <p:bldP spid="58" grpId="0"/>
          <p:bldP spid="59" grpId="0"/>
          <p:bldP spid="60" grpId="0"/>
          <p:bldP spid="62" grpId="0"/>
        </p:bldLst>
      </p:timing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314708-73D5-AF48-6551-F63A663D3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A170CC1C-3188-2C22-A7B4-B336FEEB7D9B}"/>
              </a:ext>
            </a:extLst>
          </p:cNvPr>
          <p:cNvSpPr/>
          <p:nvPr/>
        </p:nvSpPr>
        <p:spPr>
          <a:xfrm>
            <a:off x="2729224" y="2214942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gradFill>
            <a:gsLst>
              <a:gs pos="100000">
                <a:schemeClr val="accent2">
                  <a:lumMod val="20000"/>
                  <a:lumOff val="80000"/>
                </a:schemeClr>
              </a:gs>
              <a:gs pos="0">
                <a:srgbClr val="F29000"/>
              </a:gs>
            </a:gsLst>
            <a:lin ang="9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F41FCE79-26AD-DE55-B45A-4028C5192E9C}"/>
              </a:ext>
            </a:extLst>
          </p:cNvPr>
          <p:cNvSpPr/>
          <p:nvPr/>
        </p:nvSpPr>
        <p:spPr>
          <a:xfrm>
            <a:off x="2279284" y="1303813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gradFill>
            <a:gsLst>
              <a:gs pos="100000">
                <a:srgbClr val="C5EBB7"/>
              </a:gs>
              <a:gs pos="0">
                <a:srgbClr val="2CE7AE"/>
              </a:gs>
            </a:gsLst>
            <a:lin ang="9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4E8538AA-CA1B-A5FD-A658-DCDBFBE1C717}"/>
              </a:ext>
            </a:extLst>
          </p:cNvPr>
          <p:cNvSpPr txBox="1">
            <a:spLocks/>
          </p:cNvSpPr>
          <p:nvPr/>
        </p:nvSpPr>
        <p:spPr>
          <a:xfrm flipH="1">
            <a:off x="3231858" y="3900384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schemeClr val="bg1"/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1F9A6CF0-BDEF-EEDA-7744-20FBB4CD7AB8}"/>
              </a:ext>
            </a:extLst>
          </p:cNvPr>
          <p:cNvSpPr txBox="1">
            <a:spLocks/>
          </p:cNvSpPr>
          <p:nvPr/>
        </p:nvSpPr>
        <p:spPr>
          <a:xfrm flipH="1">
            <a:off x="5008850" y="2485548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4181D47A-2F75-69E9-4CAC-2FA11B579B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48469" y="2274123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259F1DD2-8D4C-73B2-E2BC-5CA5765084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0057" y="1351669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3478D5F5-4656-EC76-1E4C-BBA1F72FB118}"/>
              </a:ext>
            </a:extLst>
          </p:cNvPr>
          <p:cNvSpPr txBox="1">
            <a:spLocks/>
          </p:cNvSpPr>
          <p:nvPr/>
        </p:nvSpPr>
        <p:spPr>
          <a:xfrm flipH="1">
            <a:off x="6008352" y="158308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6395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95" grpId="0"/>
          <p:bldP spid="99" grpId="0"/>
          <p:bldP spid="10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95" grpId="0"/>
          <p:bldP spid="99" grpId="0"/>
          <p:bldP spid="105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0FCBC0-7457-46DE-32FE-24EC81D1D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0034790A-19A6-7819-3EDF-069A6980EC3E}"/>
              </a:ext>
            </a:extLst>
          </p:cNvPr>
          <p:cNvSpPr/>
          <p:nvPr/>
        </p:nvSpPr>
        <p:spPr>
          <a:xfrm>
            <a:off x="2519329" y="2705696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gradFill flip="none" rotWithShape="1">
            <a:gsLst>
              <a:gs pos="2000">
                <a:srgbClr val="F9B13E"/>
              </a:gs>
              <a:gs pos="67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19A44B32-447B-8B39-E290-E1A6528380A4}"/>
              </a:ext>
            </a:extLst>
          </p:cNvPr>
          <p:cNvSpPr/>
          <p:nvPr/>
        </p:nvSpPr>
        <p:spPr>
          <a:xfrm>
            <a:off x="2069389" y="1794567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47C99D"/>
              </a:gs>
              <a:gs pos="67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DC821B57-25E8-8386-0F74-8F88D2274A28}"/>
              </a:ext>
            </a:extLst>
          </p:cNvPr>
          <p:cNvSpPr/>
          <p:nvPr/>
        </p:nvSpPr>
        <p:spPr>
          <a:xfrm>
            <a:off x="1619448" y="883436"/>
            <a:ext cx="8950463" cy="5154444"/>
          </a:xfrm>
          <a:custGeom>
            <a:avLst/>
            <a:gdLst>
              <a:gd name="connsiteX0" fmla="*/ 2549663 w 8950463"/>
              <a:gd name="connsiteY0" fmla="*/ 0 h 5154444"/>
              <a:gd name="connsiteX1" fmla="*/ 8494898 w 8950463"/>
              <a:gd name="connsiteY1" fmla="*/ 0 h 5154444"/>
              <a:gd name="connsiteX2" fmla="*/ 8950463 w 8950463"/>
              <a:gd name="connsiteY2" fmla="*/ 455565 h 5154444"/>
              <a:gd name="connsiteX3" fmla="*/ 8494898 w 8950463"/>
              <a:gd name="connsiteY3" fmla="*/ 911130 h 5154444"/>
              <a:gd name="connsiteX4" fmla="*/ 2549663 w 8950463"/>
              <a:gd name="connsiteY4" fmla="*/ 911130 h 5154444"/>
              <a:gd name="connsiteX5" fmla="*/ 2549663 w 8950463"/>
              <a:gd name="connsiteY5" fmla="*/ 911131 h 5154444"/>
              <a:gd name="connsiteX6" fmla="*/ 2549662 w 8950463"/>
              <a:gd name="connsiteY6" fmla="*/ 911131 h 5154444"/>
              <a:gd name="connsiteX7" fmla="*/ 449941 w 8950463"/>
              <a:gd name="connsiteY7" fmla="*/ 3037099 h 5154444"/>
              <a:gd name="connsiteX8" fmla="*/ 2334978 w 8950463"/>
              <a:gd name="connsiteY8" fmla="*/ 5152091 h 5154444"/>
              <a:gd name="connsiteX9" fmla="*/ 2380974 w 8950463"/>
              <a:gd name="connsiteY9" fmla="*/ 5154443 h 5154444"/>
              <a:gd name="connsiteX10" fmla="*/ 2380977 w 8950463"/>
              <a:gd name="connsiteY10" fmla="*/ 5154444 h 5154444"/>
              <a:gd name="connsiteX11" fmla="*/ 2288974 w 8950463"/>
              <a:gd name="connsiteY11" fmla="*/ 5149740 h 5154444"/>
              <a:gd name="connsiteX12" fmla="*/ 0 w 8950463"/>
              <a:gd name="connsiteY12" fmla="*/ 2581534 h 5154444"/>
              <a:gd name="connsiteX13" fmla="*/ 2549662 w 8950463"/>
              <a:gd name="connsiteY13" fmla="*/ 1 h 5154444"/>
              <a:gd name="connsiteX14" fmla="*/ 2549663 w 8950463"/>
              <a:gd name="connsiteY14" fmla="*/ 1 h 515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950463" h="5154444">
                <a:moveTo>
                  <a:pt x="2549663" y="0"/>
                </a:moveTo>
                <a:lnTo>
                  <a:pt x="8494898" y="0"/>
                </a:lnTo>
                <a:cubicBezTo>
                  <a:pt x="8746500" y="0"/>
                  <a:pt x="8950463" y="203963"/>
                  <a:pt x="8950463" y="455565"/>
                </a:cubicBezTo>
                <a:cubicBezTo>
                  <a:pt x="8950463" y="707167"/>
                  <a:pt x="8746500" y="911130"/>
                  <a:pt x="8494898" y="911130"/>
                </a:cubicBezTo>
                <a:lnTo>
                  <a:pt x="2549663" y="911130"/>
                </a:lnTo>
                <a:lnTo>
                  <a:pt x="2549663" y="911131"/>
                </a:lnTo>
                <a:lnTo>
                  <a:pt x="2549662" y="911131"/>
                </a:lnTo>
                <a:cubicBezTo>
                  <a:pt x="1390018" y="911131"/>
                  <a:pt x="449941" y="1862960"/>
                  <a:pt x="449941" y="3037099"/>
                </a:cubicBezTo>
                <a:cubicBezTo>
                  <a:pt x="449941" y="4137855"/>
                  <a:pt x="1276180" y="5043221"/>
                  <a:pt x="2334978" y="5152091"/>
                </a:cubicBezTo>
                <a:lnTo>
                  <a:pt x="2380974" y="5154443"/>
                </a:lnTo>
                <a:lnTo>
                  <a:pt x="2380977" y="5154444"/>
                </a:lnTo>
                <a:lnTo>
                  <a:pt x="2288974" y="5149740"/>
                </a:lnTo>
                <a:cubicBezTo>
                  <a:pt x="1003291" y="5017539"/>
                  <a:pt x="0" y="3918168"/>
                  <a:pt x="0" y="2581534"/>
                </a:cubicBezTo>
                <a:cubicBezTo>
                  <a:pt x="0" y="1155793"/>
                  <a:pt x="1141522" y="1"/>
                  <a:pt x="2549662" y="1"/>
                </a:cubicBezTo>
                <a:lnTo>
                  <a:pt x="2549663" y="1"/>
                </a:lnTo>
                <a:close/>
              </a:path>
            </a:pathLst>
          </a:custGeom>
          <a:gradFill flip="none" rotWithShape="1">
            <a:gsLst>
              <a:gs pos="2000">
                <a:srgbClr val="A3D566"/>
              </a:gs>
              <a:gs pos="68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CC513C64-9E55-FDE9-1D05-ACC1A7E44C96}"/>
              </a:ext>
            </a:extLst>
          </p:cNvPr>
          <p:cNvSpPr txBox="1">
            <a:spLocks/>
          </p:cNvSpPr>
          <p:nvPr/>
        </p:nvSpPr>
        <p:spPr>
          <a:xfrm flipH="1">
            <a:off x="3021963" y="4391138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B5891E61-C8C5-E4CF-A80A-DF3D9250B9BB}"/>
              </a:ext>
            </a:extLst>
          </p:cNvPr>
          <p:cNvSpPr txBox="1">
            <a:spLocks/>
          </p:cNvSpPr>
          <p:nvPr/>
        </p:nvSpPr>
        <p:spPr>
          <a:xfrm flipH="1">
            <a:off x="4798955" y="2976302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704CADE7-4897-2EE3-4491-3C2942977A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8574" y="2764877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4A54AE7D-7FEB-4960-0277-7CEEA53CBB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0162" y="1842423"/>
            <a:ext cx="822960" cy="822960"/>
          </a:xfrm>
          <a:prstGeom prst="rect">
            <a:avLst/>
          </a:prstGeom>
        </p:spPr>
      </p:pic>
      <p:pic>
        <p:nvPicPr>
          <p:cNvPr id="104" name="Graphic 103" descr="Download from cloud outline">
            <a:extLst>
              <a:ext uri="{FF2B5EF4-FFF2-40B4-BE49-F238E27FC236}">
                <a16:creationId xmlns:a16="http://schemas.microsoft.com/office/drawing/2014/main" id="{41E5DBA0-FCC0-D01F-42E8-C4DD88FB30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1616" y="917402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6A9C9A3D-C27D-5733-24C6-85776AB9A5ED}"/>
              </a:ext>
            </a:extLst>
          </p:cNvPr>
          <p:cNvSpPr txBox="1">
            <a:spLocks/>
          </p:cNvSpPr>
          <p:nvPr/>
        </p:nvSpPr>
        <p:spPr>
          <a:xfrm flipH="1">
            <a:off x="5798457" y="2073840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734B341B-A8B1-2FC2-F621-9313C4B431C2}"/>
              </a:ext>
            </a:extLst>
          </p:cNvPr>
          <p:cNvSpPr txBox="1">
            <a:spLocks/>
          </p:cNvSpPr>
          <p:nvPr/>
        </p:nvSpPr>
        <p:spPr>
          <a:xfrm flipH="1">
            <a:off x="6757167" y="1171377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1879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95" grpId="0"/>
          <p:bldP spid="99" grpId="0"/>
          <p:bldP spid="105" grpId="0"/>
          <p:bldP spid="10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95" grpId="0"/>
          <p:bldP spid="99" grpId="0"/>
          <p:bldP spid="105" grpId="0"/>
          <p:bldP spid="106" grpId="0"/>
        </p:bldLst>
      </p:timing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721CD-39AF-53C2-B738-EFE0EF7E8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B9803A86-3C2A-8B12-2C3D-02741A61DC71}"/>
              </a:ext>
            </a:extLst>
          </p:cNvPr>
          <p:cNvSpPr/>
          <p:nvPr/>
        </p:nvSpPr>
        <p:spPr>
          <a:xfrm>
            <a:off x="2519329" y="2705696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gradFill>
            <a:gsLst>
              <a:gs pos="100000">
                <a:schemeClr val="accent2">
                  <a:lumMod val="20000"/>
                  <a:lumOff val="80000"/>
                </a:schemeClr>
              </a:gs>
              <a:gs pos="0">
                <a:srgbClr val="F29000"/>
              </a:gs>
            </a:gsLst>
            <a:lin ang="9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400C9AA1-63EF-EF51-4850-31E26A04D3B5}"/>
              </a:ext>
            </a:extLst>
          </p:cNvPr>
          <p:cNvSpPr/>
          <p:nvPr/>
        </p:nvSpPr>
        <p:spPr>
          <a:xfrm>
            <a:off x="2069389" y="1794567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gradFill>
            <a:gsLst>
              <a:gs pos="100000">
                <a:srgbClr val="C5EBB7"/>
              </a:gs>
              <a:gs pos="0">
                <a:srgbClr val="2CE7AE"/>
              </a:gs>
            </a:gsLst>
            <a:lin ang="9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164753B1-195C-BD85-6F92-03FB61EDF1CE}"/>
              </a:ext>
            </a:extLst>
          </p:cNvPr>
          <p:cNvSpPr/>
          <p:nvPr/>
        </p:nvSpPr>
        <p:spPr>
          <a:xfrm>
            <a:off x="1619448" y="883436"/>
            <a:ext cx="8950463" cy="5154444"/>
          </a:xfrm>
          <a:custGeom>
            <a:avLst/>
            <a:gdLst>
              <a:gd name="connsiteX0" fmla="*/ 2549663 w 8950463"/>
              <a:gd name="connsiteY0" fmla="*/ 0 h 5154444"/>
              <a:gd name="connsiteX1" fmla="*/ 8494898 w 8950463"/>
              <a:gd name="connsiteY1" fmla="*/ 0 h 5154444"/>
              <a:gd name="connsiteX2" fmla="*/ 8950463 w 8950463"/>
              <a:gd name="connsiteY2" fmla="*/ 455565 h 5154444"/>
              <a:gd name="connsiteX3" fmla="*/ 8494898 w 8950463"/>
              <a:gd name="connsiteY3" fmla="*/ 911130 h 5154444"/>
              <a:gd name="connsiteX4" fmla="*/ 2549663 w 8950463"/>
              <a:gd name="connsiteY4" fmla="*/ 911130 h 5154444"/>
              <a:gd name="connsiteX5" fmla="*/ 2549663 w 8950463"/>
              <a:gd name="connsiteY5" fmla="*/ 911131 h 5154444"/>
              <a:gd name="connsiteX6" fmla="*/ 2549662 w 8950463"/>
              <a:gd name="connsiteY6" fmla="*/ 911131 h 5154444"/>
              <a:gd name="connsiteX7" fmla="*/ 449941 w 8950463"/>
              <a:gd name="connsiteY7" fmla="*/ 3037099 h 5154444"/>
              <a:gd name="connsiteX8" fmla="*/ 2334978 w 8950463"/>
              <a:gd name="connsiteY8" fmla="*/ 5152091 h 5154444"/>
              <a:gd name="connsiteX9" fmla="*/ 2380974 w 8950463"/>
              <a:gd name="connsiteY9" fmla="*/ 5154443 h 5154444"/>
              <a:gd name="connsiteX10" fmla="*/ 2380977 w 8950463"/>
              <a:gd name="connsiteY10" fmla="*/ 5154444 h 5154444"/>
              <a:gd name="connsiteX11" fmla="*/ 2288974 w 8950463"/>
              <a:gd name="connsiteY11" fmla="*/ 5149740 h 5154444"/>
              <a:gd name="connsiteX12" fmla="*/ 0 w 8950463"/>
              <a:gd name="connsiteY12" fmla="*/ 2581534 h 5154444"/>
              <a:gd name="connsiteX13" fmla="*/ 2549662 w 8950463"/>
              <a:gd name="connsiteY13" fmla="*/ 1 h 5154444"/>
              <a:gd name="connsiteX14" fmla="*/ 2549663 w 8950463"/>
              <a:gd name="connsiteY14" fmla="*/ 1 h 515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950463" h="5154444">
                <a:moveTo>
                  <a:pt x="2549663" y="0"/>
                </a:moveTo>
                <a:lnTo>
                  <a:pt x="8494898" y="0"/>
                </a:lnTo>
                <a:cubicBezTo>
                  <a:pt x="8746500" y="0"/>
                  <a:pt x="8950463" y="203963"/>
                  <a:pt x="8950463" y="455565"/>
                </a:cubicBezTo>
                <a:cubicBezTo>
                  <a:pt x="8950463" y="707167"/>
                  <a:pt x="8746500" y="911130"/>
                  <a:pt x="8494898" y="911130"/>
                </a:cubicBezTo>
                <a:lnTo>
                  <a:pt x="2549663" y="911130"/>
                </a:lnTo>
                <a:lnTo>
                  <a:pt x="2549663" y="911131"/>
                </a:lnTo>
                <a:lnTo>
                  <a:pt x="2549662" y="911131"/>
                </a:lnTo>
                <a:cubicBezTo>
                  <a:pt x="1390018" y="911131"/>
                  <a:pt x="449941" y="1862960"/>
                  <a:pt x="449941" y="3037099"/>
                </a:cubicBezTo>
                <a:cubicBezTo>
                  <a:pt x="449941" y="4137855"/>
                  <a:pt x="1276180" y="5043221"/>
                  <a:pt x="2334978" y="5152091"/>
                </a:cubicBezTo>
                <a:lnTo>
                  <a:pt x="2380974" y="5154443"/>
                </a:lnTo>
                <a:lnTo>
                  <a:pt x="2380977" y="5154444"/>
                </a:lnTo>
                <a:lnTo>
                  <a:pt x="2288974" y="5149740"/>
                </a:lnTo>
                <a:cubicBezTo>
                  <a:pt x="1003291" y="5017539"/>
                  <a:pt x="0" y="3918168"/>
                  <a:pt x="0" y="2581534"/>
                </a:cubicBezTo>
                <a:cubicBezTo>
                  <a:pt x="0" y="1155793"/>
                  <a:pt x="1141522" y="1"/>
                  <a:pt x="2549662" y="1"/>
                </a:cubicBezTo>
                <a:lnTo>
                  <a:pt x="2549663" y="1"/>
                </a:lnTo>
                <a:close/>
              </a:path>
            </a:pathLst>
          </a:custGeom>
          <a:gradFill>
            <a:gsLst>
              <a:gs pos="100000">
                <a:srgbClr val="1AFAF3"/>
              </a:gs>
              <a:gs pos="0">
                <a:schemeClr val="bg1">
                  <a:lumMod val="95000"/>
                </a:schemeClr>
              </a:gs>
            </a:gsLst>
            <a:lin ang="174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8565C7AF-7346-42C7-3AB8-CD5A122E7E32}"/>
              </a:ext>
            </a:extLst>
          </p:cNvPr>
          <p:cNvSpPr txBox="1">
            <a:spLocks/>
          </p:cNvSpPr>
          <p:nvPr/>
        </p:nvSpPr>
        <p:spPr>
          <a:xfrm flipH="1">
            <a:off x="3021963" y="4391138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schemeClr val="bg1"/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07F18A1C-73DE-C83B-D0BE-8344F2BAA3D3}"/>
              </a:ext>
            </a:extLst>
          </p:cNvPr>
          <p:cNvSpPr txBox="1">
            <a:spLocks/>
          </p:cNvSpPr>
          <p:nvPr/>
        </p:nvSpPr>
        <p:spPr>
          <a:xfrm flipH="1">
            <a:off x="4798955" y="2976302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AA6BBEF6-ECD0-C98E-D316-7FFD14615A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8574" y="2764877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450CF7D6-2DF3-9837-A104-7B354003EC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0162" y="1842423"/>
            <a:ext cx="822960" cy="822960"/>
          </a:xfrm>
          <a:prstGeom prst="rect">
            <a:avLst/>
          </a:prstGeom>
        </p:spPr>
      </p:pic>
      <p:pic>
        <p:nvPicPr>
          <p:cNvPr id="104" name="Graphic 103" descr="Download from cloud outline">
            <a:extLst>
              <a:ext uri="{FF2B5EF4-FFF2-40B4-BE49-F238E27FC236}">
                <a16:creationId xmlns:a16="http://schemas.microsoft.com/office/drawing/2014/main" id="{F4752BE8-BAE3-69A4-5C3C-C9D0E69957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1616" y="917402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8305550D-D652-61A5-EA77-CA0723AFAD11}"/>
              </a:ext>
            </a:extLst>
          </p:cNvPr>
          <p:cNvSpPr txBox="1">
            <a:spLocks/>
          </p:cNvSpPr>
          <p:nvPr/>
        </p:nvSpPr>
        <p:spPr>
          <a:xfrm flipH="1">
            <a:off x="5798457" y="2073840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C3A76F3A-567B-F384-7FF6-59FF56273D58}"/>
              </a:ext>
            </a:extLst>
          </p:cNvPr>
          <p:cNvSpPr txBox="1">
            <a:spLocks/>
          </p:cNvSpPr>
          <p:nvPr/>
        </p:nvSpPr>
        <p:spPr>
          <a:xfrm flipH="1">
            <a:off x="6757167" y="1171377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19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95" grpId="0"/>
          <p:bldP spid="99" grpId="0"/>
          <p:bldP spid="105" grpId="0"/>
          <p:bldP spid="10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95" grpId="0"/>
          <p:bldP spid="99" grpId="0"/>
          <p:bldP spid="105" grpId="0"/>
          <p:bldP spid="106" grpId="0"/>
        </p:bldLst>
      </p:timing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72F47-CE5D-2B05-344B-68743CB9F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B1A7F05B-2549-B60C-B156-909FADBBE7EF}"/>
              </a:ext>
            </a:extLst>
          </p:cNvPr>
          <p:cNvSpPr/>
          <p:nvPr/>
        </p:nvSpPr>
        <p:spPr>
          <a:xfrm>
            <a:off x="2288420" y="3343005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gradFill>
            <a:gsLst>
              <a:gs pos="100000">
                <a:schemeClr val="accent2">
                  <a:lumMod val="20000"/>
                  <a:lumOff val="80000"/>
                </a:schemeClr>
              </a:gs>
              <a:gs pos="0">
                <a:srgbClr val="F29000"/>
              </a:gs>
            </a:gsLst>
            <a:lin ang="9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82232549-BD55-93F1-12BE-3C1D85B31AE7}"/>
              </a:ext>
            </a:extLst>
          </p:cNvPr>
          <p:cNvSpPr/>
          <p:nvPr/>
        </p:nvSpPr>
        <p:spPr>
          <a:xfrm>
            <a:off x="1838480" y="2431876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gradFill>
            <a:gsLst>
              <a:gs pos="100000">
                <a:srgbClr val="C5EBB7"/>
              </a:gs>
              <a:gs pos="0">
                <a:srgbClr val="2CE7AE"/>
              </a:gs>
            </a:gsLst>
            <a:lin ang="9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5FDC5D18-629B-CB84-059D-F09051039C6B}"/>
              </a:ext>
            </a:extLst>
          </p:cNvPr>
          <p:cNvSpPr/>
          <p:nvPr/>
        </p:nvSpPr>
        <p:spPr>
          <a:xfrm>
            <a:off x="1388539" y="1520745"/>
            <a:ext cx="8950463" cy="5154444"/>
          </a:xfrm>
          <a:custGeom>
            <a:avLst/>
            <a:gdLst>
              <a:gd name="connsiteX0" fmla="*/ 2549663 w 8950463"/>
              <a:gd name="connsiteY0" fmla="*/ 0 h 5154444"/>
              <a:gd name="connsiteX1" fmla="*/ 8494898 w 8950463"/>
              <a:gd name="connsiteY1" fmla="*/ 0 h 5154444"/>
              <a:gd name="connsiteX2" fmla="*/ 8950463 w 8950463"/>
              <a:gd name="connsiteY2" fmla="*/ 455565 h 5154444"/>
              <a:gd name="connsiteX3" fmla="*/ 8494898 w 8950463"/>
              <a:gd name="connsiteY3" fmla="*/ 911130 h 5154444"/>
              <a:gd name="connsiteX4" fmla="*/ 2549663 w 8950463"/>
              <a:gd name="connsiteY4" fmla="*/ 911130 h 5154444"/>
              <a:gd name="connsiteX5" fmla="*/ 2549663 w 8950463"/>
              <a:gd name="connsiteY5" fmla="*/ 911131 h 5154444"/>
              <a:gd name="connsiteX6" fmla="*/ 2549662 w 8950463"/>
              <a:gd name="connsiteY6" fmla="*/ 911131 h 5154444"/>
              <a:gd name="connsiteX7" fmla="*/ 449941 w 8950463"/>
              <a:gd name="connsiteY7" fmla="*/ 3037099 h 5154444"/>
              <a:gd name="connsiteX8" fmla="*/ 2334978 w 8950463"/>
              <a:gd name="connsiteY8" fmla="*/ 5152091 h 5154444"/>
              <a:gd name="connsiteX9" fmla="*/ 2380974 w 8950463"/>
              <a:gd name="connsiteY9" fmla="*/ 5154443 h 5154444"/>
              <a:gd name="connsiteX10" fmla="*/ 2380977 w 8950463"/>
              <a:gd name="connsiteY10" fmla="*/ 5154444 h 5154444"/>
              <a:gd name="connsiteX11" fmla="*/ 2288974 w 8950463"/>
              <a:gd name="connsiteY11" fmla="*/ 5149740 h 5154444"/>
              <a:gd name="connsiteX12" fmla="*/ 0 w 8950463"/>
              <a:gd name="connsiteY12" fmla="*/ 2581534 h 5154444"/>
              <a:gd name="connsiteX13" fmla="*/ 2549662 w 8950463"/>
              <a:gd name="connsiteY13" fmla="*/ 1 h 5154444"/>
              <a:gd name="connsiteX14" fmla="*/ 2549663 w 8950463"/>
              <a:gd name="connsiteY14" fmla="*/ 1 h 515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950463" h="5154444">
                <a:moveTo>
                  <a:pt x="2549663" y="0"/>
                </a:moveTo>
                <a:lnTo>
                  <a:pt x="8494898" y="0"/>
                </a:lnTo>
                <a:cubicBezTo>
                  <a:pt x="8746500" y="0"/>
                  <a:pt x="8950463" y="203963"/>
                  <a:pt x="8950463" y="455565"/>
                </a:cubicBezTo>
                <a:cubicBezTo>
                  <a:pt x="8950463" y="707167"/>
                  <a:pt x="8746500" y="911130"/>
                  <a:pt x="8494898" y="911130"/>
                </a:cubicBezTo>
                <a:lnTo>
                  <a:pt x="2549663" y="911130"/>
                </a:lnTo>
                <a:lnTo>
                  <a:pt x="2549663" y="911131"/>
                </a:lnTo>
                <a:lnTo>
                  <a:pt x="2549662" y="911131"/>
                </a:lnTo>
                <a:cubicBezTo>
                  <a:pt x="1390018" y="911131"/>
                  <a:pt x="449941" y="1862960"/>
                  <a:pt x="449941" y="3037099"/>
                </a:cubicBezTo>
                <a:cubicBezTo>
                  <a:pt x="449941" y="4137855"/>
                  <a:pt x="1276180" y="5043221"/>
                  <a:pt x="2334978" y="5152091"/>
                </a:cubicBezTo>
                <a:lnTo>
                  <a:pt x="2380974" y="5154443"/>
                </a:lnTo>
                <a:lnTo>
                  <a:pt x="2380977" y="5154444"/>
                </a:lnTo>
                <a:lnTo>
                  <a:pt x="2288974" y="5149740"/>
                </a:lnTo>
                <a:cubicBezTo>
                  <a:pt x="1003291" y="5017539"/>
                  <a:pt x="0" y="3918168"/>
                  <a:pt x="0" y="2581534"/>
                </a:cubicBezTo>
                <a:cubicBezTo>
                  <a:pt x="0" y="1155793"/>
                  <a:pt x="1141522" y="1"/>
                  <a:pt x="2549662" y="1"/>
                </a:cubicBezTo>
                <a:lnTo>
                  <a:pt x="2549663" y="1"/>
                </a:lnTo>
                <a:close/>
              </a:path>
            </a:pathLst>
          </a:custGeom>
          <a:gradFill>
            <a:gsLst>
              <a:gs pos="100000">
                <a:srgbClr val="1AFAF3"/>
              </a:gs>
              <a:gs pos="0">
                <a:schemeClr val="bg1">
                  <a:lumMod val="95000"/>
                </a:schemeClr>
              </a:gs>
            </a:gsLst>
            <a:lin ang="174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87FE976B-1509-CB72-109A-9E95B388C1B8}"/>
              </a:ext>
            </a:extLst>
          </p:cNvPr>
          <p:cNvSpPr/>
          <p:nvPr/>
        </p:nvSpPr>
        <p:spPr>
          <a:xfrm>
            <a:off x="938599" y="609617"/>
            <a:ext cx="10314803" cy="6074195"/>
          </a:xfrm>
          <a:custGeom>
            <a:avLst/>
            <a:gdLst>
              <a:gd name="connsiteX0" fmla="*/ 2999603 w 10314803"/>
              <a:gd name="connsiteY0" fmla="*/ 0 h 6074195"/>
              <a:gd name="connsiteX1" fmla="*/ 9859238 w 10314803"/>
              <a:gd name="connsiteY1" fmla="*/ 0 h 6074195"/>
              <a:gd name="connsiteX2" fmla="*/ 10314803 w 10314803"/>
              <a:gd name="connsiteY2" fmla="*/ 455565 h 6074195"/>
              <a:gd name="connsiteX3" fmla="*/ 9859238 w 10314803"/>
              <a:gd name="connsiteY3" fmla="*/ 911130 h 6074195"/>
              <a:gd name="connsiteX4" fmla="*/ 2999603 w 10314803"/>
              <a:gd name="connsiteY4" fmla="*/ 911130 h 6074195"/>
              <a:gd name="connsiteX5" fmla="*/ 2999603 w 10314803"/>
              <a:gd name="connsiteY5" fmla="*/ 911130 h 6074195"/>
              <a:gd name="connsiteX6" fmla="*/ 2999602 w 10314803"/>
              <a:gd name="connsiteY6" fmla="*/ 911130 h 6074195"/>
              <a:gd name="connsiteX7" fmla="*/ 449941 w 10314803"/>
              <a:gd name="connsiteY7" fmla="*/ 3492663 h 6074195"/>
              <a:gd name="connsiteX8" fmla="*/ 2738914 w 10314803"/>
              <a:gd name="connsiteY8" fmla="*/ 6060868 h 6074195"/>
              <a:gd name="connsiteX9" fmla="*/ 2830916 w 10314803"/>
              <a:gd name="connsiteY9" fmla="*/ 6065573 h 6074195"/>
              <a:gd name="connsiteX10" fmla="*/ 2830922 w 10314803"/>
              <a:gd name="connsiteY10" fmla="*/ 6065573 h 6074195"/>
              <a:gd name="connsiteX11" fmla="*/ 2999580 w 10314803"/>
              <a:gd name="connsiteY11" fmla="*/ 6074195 h 6074195"/>
              <a:gd name="connsiteX12" fmla="*/ 2999538 w 10314803"/>
              <a:gd name="connsiteY12" fmla="*/ 6074195 h 6074195"/>
              <a:gd name="connsiteX13" fmla="*/ 2692911 w 10314803"/>
              <a:gd name="connsiteY13" fmla="*/ 6058518 h 6074195"/>
              <a:gd name="connsiteX14" fmla="*/ 0 w 10314803"/>
              <a:gd name="connsiteY14" fmla="*/ 3037099 h 6074195"/>
              <a:gd name="connsiteX15" fmla="*/ 2999603 w 10314803"/>
              <a:gd name="connsiteY15" fmla="*/ 0 h 6074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0314803" h="6074195">
                <a:moveTo>
                  <a:pt x="2999603" y="0"/>
                </a:moveTo>
                <a:lnTo>
                  <a:pt x="9859238" y="0"/>
                </a:lnTo>
                <a:cubicBezTo>
                  <a:pt x="10110840" y="0"/>
                  <a:pt x="10314803" y="203963"/>
                  <a:pt x="10314803" y="455565"/>
                </a:cubicBezTo>
                <a:cubicBezTo>
                  <a:pt x="10314803" y="707167"/>
                  <a:pt x="10110840" y="911130"/>
                  <a:pt x="9859238" y="911130"/>
                </a:cubicBezTo>
                <a:lnTo>
                  <a:pt x="2999603" y="911130"/>
                </a:lnTo>
                <a:lnTo>
                  <a:pt x="2999603" y="911130"/>
                </a:lnTo>
                <a:lnTo>
                  <a:pt x="2999602" y="911130"/>
                </a:lnTo>
                <a:cubicBezTo>
                  <a:pt x="1591463" y="911130"/>
                  <a:pt x="449941" y="2066921"/>
                  <a:pt x="449941" y="3492663"/>
                </a:cubicBezTo>
                <a:cubicBezTo>
                  <a:pt x="449941" y="4829296"/>
                  <a:pt x="1453231" y="5928668"/>
                  <a:pt x="2738914" y="6060868"/>
                </a:cubicBezTo>
                <a:lnTo>
                  <a:pt x="2830916" y="6065573"/>
                </a:lnTo>
                <a:lnTo>
                  <a:pt x="2830922" y="6065573"/>
                </a:lnTo>
                <a:lnTo>
                  <a:pt x="2999580" y="6074195"/>
                </a:lnTo>
                <a:lnTo>
                  <a:pt x="2999538" y="6074195"/>
                </a:lnTo>
                <a:lnTo>
                  <a:pt x="2692911" y="6058518"/>
                </a:lnTo>
                <a:cubicBezTo>
                  <a:pt x="1180343" y="5902989"/>
                  <a:pt x="0" y="4609609"/>
                  <a:pt x="0" y="3037099"/>
                </a:cubicBezTo>
                <a:cubicBezTo>
                  <a:pt x="0" y="1359756"/>
                  <a:pt x="1342968" y="0"/>
                  <a:pt x="2999603" y="0"/>
                </a:cubicBezTo>
                <a:close/>
              </a:path>
            </a:pathLst>
          </a:custGeom>
          <a:gradFill>
            <a:gsLst>
              <a:gs pos="100000">
                <a:schemeClr val="accent5">
                  <a:lumMod val="20000"/>
                  <a:lumOff val="80000"/>
                </a:schemeClr>
              </a:gs>
              <a:gs pos="0">
                <a:srgbClr val="FE646E"/>
              </a:gs>
            </a:gsLst>
            <a:lin ang="9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1E866A76-40B4-382E-61CA-1A5C4974705A}"/>
              </a:ext>
            </a:extLst>
          </p:cNvPr>
          <p:cNvSpPr txBox="1">
            <a:spLocks/>
          </p:cNvSpPr>
          <p:nvPr/>
        </p:nvSpPr>
        <p:spPr>
          <a:xfrm flipH="1">
            <a:off x="2791054" y="5028447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schemeClr val="bg1"/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187ED0B2-3E2B-15AB-61EA-3A53B7F8989C}"/>
              </a:ext>
            </a:extLst>
          </p:cNvPr>
          <p:cNvSpPr txBox="1">
            <a:spLocks/>
          </p:cNvSpPr>
          <p:nvPr/>
        </p:nvSpPr>
        <p:spPr>
          <a:xfrm flipH="1">
            <a:off x="4568046" y="3613611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1261242E-2B69-D8A1-958E-B7011279A9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7665" y="3402186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D251CE58-BDBA-D1C3-D407-FD61A6C29A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69253" y="2479732"/>
            <a:ext cx="822960" cy="822960"/>
          </a:xfrm>
          <a:prstGeom prst="rect">
            <a:avLst/>
          </a:prstGeom>
        </p:spPr>
      </p:pic>
      <p:pic>
        <p:nvPicPr>
          <p:cNvPr id="103" name="Graphic 102" descr="Bitcoin outline">
            <a:extLst>
              <a:ext uri="{FF2B5EF4-FFF2-40B4-BE49-F238E27FC236}">
                <a16:creationId xmlns:a16="http://schemas.microsoft.com/office/drawing/2014/main" id="{D86DFC76-C483-1BBA-7C82-88DF5A88BA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03910" y="662603"/>
            <a:ext cx="822960" cy="822960"/>
          </a:xfrm>
          <a:prstGeom prst="rect">
            <a:avLst/>
          </a:prstGeom>
        </p:spPr>
      </p:pic>
      <p:pic>
        <p:nvPicPr>
          <p:cNvPr id="104" name="Graphic 103" descr="Download from cloud outline">
            <a:extLst>
              <a:ext uri="{FF2B5EF4-FFF2-40B4-BE49-F238E27FC236}">
                <a16:creationId xmlns:a16="http://schemas.microsoft.com/office/drawing/2014/main" id="{74545701-C8C3-C706-FA81-2F204355320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20707" y="1554711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65C432C2-7782-881A-68DE-73EBD76BB0FC}"/>
              </a:ext>
            </a:extLst>
          </p:cNvPr>
          <p:cNvSpPr txBox="1">
            <a:spLocks/>
          </p:cNvSpPr>
          <p:nvPr/>
        </p:nvSpPr>
        <p:spPr>
          <a:xfrm flipH="1">
            <a:off x="5567548" y="2711149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3E54FAA1-3FBF-6A11-299B-3A7B407BA210}"/>
              </a:ext>
            </a:extLst>
          </p:cNvPr>
          <p:cNvSpPr txBox="1">
            <a:spLocks/>
          </p:cNvSpPr>
          <p:nvPr/>
        </p:nvSpPr>
        <p:spPr>
          <a:xfrm flipH="1">
            <a:off x="6526258" y="180868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17339E1A-B7C6-2571-CB75-CBA98869D32B}"/>
              </a:ext>
            </a:extLst>
          </p:cNvPr>
          <p:cNvSpPr txBox="1">
            <a:spLocks/>
          </p:cNvSpPr>
          <p:nvPr/>
        </p:nvSpPr>
        <p:spPr>
          <a:xfrm flipH="1">
            <a:off x="7440658" y="906223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4.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144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86" grpId="0" animBg="1"/>
          <p:bldP spid="95" grpId="0"/>
          <p:bldP spid="99" grpId="0"/>
          <p:bldP spid="105" grpId="0"/>
          <p:bldP spid="106" grpId="0"/>
          <p:bldP spid="10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86" grpId="0" animBg="1"/>
          <p:bldP spid="95" grpId="0"/>
          <p:bldP spid="99" grpId="0"/>
          <p:bldP spid="105" grpId="0"/>
          <p:bldP spid="106" grpId="0"/>
          <p:bldP spid="107" grpId="0"/>
        </p:bldLst>
      </p:timing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305E04-5377-A8FF-C259-FF5CC56ECD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954FAFA5-112A-AEF1-99C5-FB13FB648701}"/>
              </a:ext>
            </a:extLst>
          </p:cNvPr>
          <p:cNvSpPr/>
          <p:nvPr/>
        </p:nvSpPr>
        <p:spPr>
          <a:xfrm>
            <a:off x="2252132" y="3970865"/>
            <a:ext cx="5655734" cy="2167467"/>
          </a:xfrm>
          <a:custGeom>
            <a:avLst/>
            <a:gdLst>
              <a:gd name="connsiteX0" fmla="*/ 1083734 w 5655734"/>
              <a:gd name="connsiteY0" fmla="*/ 0 h 2167467"/>
              <a:gd name="connsiteX1" fmla="*/ 5249333 w 5655734"/>
              <a:gd name="connsiteY1" fmla="*/ 0 h 2167467"/>
              <a:gd name="connsiteX2" fmla="*/ 5655734 w 5655734"/>
              <a:gd name="connsiteY2" fmla="*/ 406401 h 2167467"/>
              <a:gd name="connsiteX3" fmla="*/ 5249333 w 5655734"/>
              <a:gd name="connsiteY3" fmla="*/ 812802 h 2167467"/>
              <a:gd name="connsiteX4" fmla="*/ 1083734 w 5655734"/>
              <a:gd name="connsiteY4" fmla="*/ 812802 h 2167467"/>
              <a:gd name="connsiteX5" fmla="*/ 1083734 w 5655734"/>
              <a:gd name="connsiteY5" fmla="*/ 812801 h 2167467"/>
              <a:gd name="connsiteX6" fmla="*/ 1083733 w 5655734"/>
              <a:gd name="connsiteY6" fmla="*/ 812801 h 2167467"/>
              <a:gd name="connsiteX7" fmla="*/ 406400 w 5655734"/>
              <a:gd name="connsiteY7" fmla="*/ 1490134 h 2167467"/>
              <a:gd name="connsiteX8" fmla="*/ 1083733 w 5655734"/>
              <a:gd name="connsiteY8" fmla="*/ 2167467 h 2167467"/>
              <a:gd name="connsiteX9" fmla="*/ 972924 w 5655734"/>
              <a:gd name="connsiteY9" fmla="*/ 2161872 h 2167467"/>
              <a:gd name="connsiteX10" fmla="*/ 865323 w 5655734"/>
              <a:gd name="connsiteY10" fmla="*/ 2145449 h 2167467"/>
              <a:gd name="connsiteX11" fmla="*/ 0 w 5655734"/>
              <a:gd name="connsiteY11" fmla="*/ 1083734 h 2167467"/>
              <a:gd name="connsiteX12" fmla="*/ 1083733 w 5655734"/>
              <a:gd name="connsiteY12" fmla="*/ 1 h 2167467"/>
              <a:gd name="connsiteX13" fmla="*/ 1083734 w 5655734"/>
              <a:gd name="connsiteY13" fmla="*/ 1 h 2167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655734" h="2167467">
                <a:moveTo>
                  <a:pt x="1083734" y="0"/>
                </a:moveTo>
                <a:lnTo>
                  <a:pt x="5249333" y="0"/>
                </a:lnTo>
                <a:cubicBezTo>
                  <a:pt x="5473782" y="0"/>
                  <a:pt x="5655734" y="181952"/>
                  <a:pt x="5655734" y="406401"/>
                </a:cubicBezTo>
                <a:cubicBezTo>
                  <a:pt x="5655734" y="630850"/>
                  <a:pt x="5473782" y="812802"/>
                  <a:pt x="5249333" y="812802"/>
                </a:cubicBezTo>
                <a:lnTo>
                  <a:pt x="1083734" y="812802"/>
                </a:lnTo>
                <a:lnTo>
                  <a:pt x="1083734" y="812801"/>
                </a:lnTo>
                <a:lnTo>
                  <a:pt x="1083733" y="812801"/>
                </a:lnTo>
                <a:cubicBezTo>
                  <a:pt x="709652" y="812801"/>
                  <a:pt x="406400" y="1116053"/>
                  <a:pt x="406400" y="1490134"/>
                </a:cubicBezTo>
                <a:cubicBezTo>
                  <a:pt x="406400" y="1864215"/>
                  <a:pt x="709652" y="2167467"/>
                  <a:pt x="1083733" y="2167467"/>
                </a:cubicBezTo>
                <a:lnTo>
                  <a:pt x="972924" y="2161872"/>
                </a:lnTo>
                <a:lnTo>
                  <a:pt x="865323" y="2145449"/>
                </a:lnTo>
                <a:cubicBezTo>
                  <a:pt x="371485" y="2044396"/>
                  <a:pt x="0" y="1607447"/>
                  <a:pt x="0" y="1083734"/>
                </a:cubicBezTo>
                <a:cubicBezTo>
                  <a:pt x="0" y="485205"/>
                  <a:pt x="485204" y="1"/>
                  <a:pt x="1083733" y="1"/>
                </a:cubicBezTo>
                <a:lnTo>
                  <a:pt x="1083734" y="1"/>
                </a:lnTo>
                <a:close/>
              </a:path>
            </a:pathLst>
          </a:custGeom>
          <a:gradFill>
            <a:gsLst>
              <a:gs pos="100000">
                <a:schemeClr val="accent2">
                  <a:lumMod val="20000"/>
                  <a:lumOff val="80000"/>
                </a:schemeClr>
              </a:gs>
              <a:gs pos="0">
                <a:srgbClr val="F29000"/>
              </a:gs>
            </a:gsLst>
            <a:lin ang="9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latin typeface="Objective" pitchFamily="50" charset="0"/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2205979D-787A-98A0-4509-E178FA688B63}"/>
              </a:ext>
            </a:extLst>
          </p:cNvPr>
          <p:cNvSpPr/>
          <p:nvPr/>
        </p:nvSpPr>
        <p:spPr>
          <a:xfrm rot="5400000">
            <a:off x="3846663" y="1157134"/>
            <a:ext cx="2974672" cy="6976534"/>
          </a:xfrm>
          <a:custGeom>
            <a:avLst/>
            <a:gdLst>
              <a:gd name="connsiteX0" fmla="*/ 0 w 2974672"/>
              <a:gd name="connsiteY0" fmla="*/ 5486400 h 6976534"/>
              <a:gd name="connsiteX1" fmla="*/ 0 w 2974672"/>
              <a:gd name="connsiteY1" fmla="*/ 406401 h 6976534"/>
              <a:gd name="connsiteX2" fmla="*/ 406401 w 2974672"/>
              <a:gd name="connsiteY2" fmla="*/ 0 h 6976534"/>
              <a:gd name="connsiteX3" fmla="*/ 812802 w 2974672"/>
              <a:gd name="connsiteY3" fmla="*/ 406401 h 6976534"/>
              <a:gd name="connsiteX4" fmla="*/ 812802 w 2974672"/>
              <a:gd name="connsiteY4" fmla="*/ 5486400 h 6976534"/>
              <a:gd name="connsiteX5" fmla="*/ 812801 w 2974672"/>
              <a:gd name="connsiteY5" fmla="*/ 5486400 h 6976534"/>
              <a:gd name="connsiteX6" fmla="*/ 812801 w 2974672"/>
              <a:gd name="connsiteY6" fmla="*/ 5486401 h 6976534"/>
              <a:gd name="connsiteX7" fmla="*/ 1896534 w 2974672"/>
              <a:gd name="connsiteY7" fmla="*/ 6570134 h 6976534"/>
              <a:gd name="connsiteX8" fmla="*/ 2958249 w 2974672"/>
              <a:gd name="connsiteY8" fmla="*/ 5704811 h 6976534"/>
              <a:gd name="connsiteX9" fmla="*/ 2974672 w 2974672"/>
              <a:gd name="connsiteY9" fmla="*/ 5597210 h 6976534"/>
              <a:gd name="connsiteX10" fmla="*/ 2972573 w 2974672"/>
              <a:gd name="connsiteY10" fmla="*/ 5638765 h 6976534"/>
              <a:gd name="connsiteX11" fmla="*/ 2949993 w 2974672"/>
              <a:gd name="connsiteY11" fmla="*/ 5786715 h 6976534"/>
              <a:gd name="connsiteX12" fmla="*/ 1490134 w 2974672"/>
              <a:gd name="connsiteY12" fmla="*/ 6976534 h 6976534"/>
              <a:gd name="connsiteX13" fmla="*/ 1 w 2974672"/>
              <a:gd name="connsiteY13" fmla="*/ 5486401 h 6976534"/>
              <a:gd name="connsiteX14" fmla="*/ 1 w 2974672"/>
              <a:gd name="connsiteY14" fmla="*/ 5486400 h 697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974672" h="6976534">
                <a:moveTo>
                  <a:pt x="0" y="54864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5486400"/>
                </a:lnTo>
                <a:lnTo>
                  <a:pt x="812801" y="5486400"/>
                </a:lnTo>
                <a:lnTo>
                  <a:pt x="812801" y="5486401"/>
                </a:lnTo>
                <a:cubicBezTo>
                  <a:pt x="812801" y="6084930"/>
                  <a:pt x="1298005" y="6570134"/>
                  <a:pt x="1896534" y="6570134"/>
                </a:cubicBezTo>
                <a:cubicBezTo>
                  <a:pt x="2420247" y="6570134"/>
                  <a:pt x="2857196" y="6198649"/>
                  <a:pt x="2958249" y="5704811"/>
                </a:cubicBezTo>
                <a:lnTo>
                  <a:pt x="2974672" y="5597210"/>
                </a:lnTo>
                <a:lnTo>
                  <a:pt x="2972573" y="5638765"/>
                </a:lnTo>
                <a:lnTo>
                  <a:pt x="2949993" y="5786715"/>
                </a:lnTo>
                <a:cubicBezTo>
                  <a:pt x="2811044" y="6465743"/>
                  <a:pt x="2210240" y="6976534"/>
                  <a:pt x="1490134" y="6976534"/>
                </a:cubicBezTo>
                <a:cubicBezTo>
                  <a:pt x="667156" y="6976534"/>
                  <a:pt x="1" y="6309379"/>
                  <a:pt x="1" y="5486401"/>
                </a:cubicBezTo>
                <a:lnTo>
                  <a:pt x="1" y="5486400"/>
                </a:lnTo>
                <a:close/>
              </a:path>
            </a:pathLst>
          </a:custGeom>
          <a:gradFill>
            <a:gsLst>
              <a:gs pos="100000">
                <a:srgbClr val="C5EBB7"/>
              </a:gs>
              <a:gs pos="0">
                <a:srgbClr val="2CE7AE"/>
              </a:gs>
            </a:gsLst>
            <a:lin ang="9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C3AF572D-3C83-52A6-CCA0-6797178870E6}"/>
              </a:ext>
            </a:extLst>
          </p:cNvPr>
          <p:cNvSpPr/>
          <p:nvPr/>
        </p:nvSpPr>
        <p:spPr>
          <a:xfrm rot="5400000">
            <a:off x="3695313" y="89284"/>
            <a:ext cx="3785373" cy="8297334"/>
          </a:xfrm>
          <a:custGeom>
            <a:avLst/>
            <a:gdLst>
              <a:gd name="connsiteX0" fmla="*/ 0 w 3785373"/>
              <a:gd name="connsiteY0" fmla="*/ 6400800 h 8297334"/>
              <a:gd name="connsiteX1" fmla="*/ 0 w 3785373"/>
              <a:gd name="connsiteY1" fmla="*/ 406401 h 8297334"/>
              <a:gd name="connsiteX2" fmla="*/ 406401 w 3785373"/>
              <a:gd name="connsiteY2" fmla="*/ 0 h 8297334"/>
              <a:gd name="connsiteX3" fmla="*/ 812802 w 3785373"/>
              <a:gd name="connsiteY3" fmla="*/ 406401 h 8297334"/>
              <a:gd name="connsiteX4" fmla="*/ 812802 w 3785373"/>
              <a:gd name="connsiteY4" fmla="*/ 6400800 h 8297334"/>
              <a:gd name="connsiteX5" fmla="*/ 812801 w 3785373"/>
              <a:gd name="connsiteY5" fmla="*/ 6400800 h 8297334"/>
              <a:gd name="connsiteX6" fmla="*/ 812801 w 3785373"/>
              <a:gd name="connsiteY6" fmla="*/ 6400801 h 8297334"/>
              <a:gd name="connsiteX7" fmla="*/ 2302934 w 3785373"/>
              <a:gd name="connsiteY7" fmla="*/ 7890934 h 8297334"/>
              <a:gd name="connsiteX8" fmla="*/ 3762793 w 3785373"/>
              <a:gd name="connsiteY8" fmla="*/ 6701115 h 8297334"/>
              <a:gd name="connsiteX9" fmla="*/ 3785373 w 3785373"/>
              <a:gd name="connsiteY9" fmla="*/ 6553165 h 8297334"/>
              <a:gd name="connsiteX10" fmla="*/ 3783275 w 3785373"/>
              <a:gd name="connsiteY10" fmla="*/ 6594710 h 8297334"/>
              <a:gd name="connsiteX11" fmla="*/ 1896534 w 3785373"/>
              <a:gd name="connsiteY11" fmla="*/ 8297334 h 8297334"/>
              <a:gd name="connsiteX12" fmla="*/ 1 w 3785373"/>
              <a:gd name="connsiteY12" fmla="*/ 6400801 h 8297334"/>
              <a:gd name="connsiteX13" fmla="*/ 1 w 3785373"/>
              <a:gd name="connsiteY13" fmla="*/ 6400800 h 8297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785373" h="8297334">
                <a:moveTo>
                  <a:pt x="0" y="64008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6400800"/>
                </a:lnTo>
                <a:lnTo>
                  <a:pt x="812801" y="6400800"/>
                </a:lnTo>
                <a:lnTo>
                  <a:pt x="812801" y="6400801"/>
                </a:lnTo>
                <a:cubicBezTo>
                  <a:pt x="812801" y="7223779"/>
                  <a:pt x="1479956" y="7890934"/>
                  <a:pt x="2302934" y="7890934"/>
                </a:cubicBezTo>
                <a:cubicBezTo>
                  <a:pt x="3023040" y="7890934"/>
                  <a:pt x="3623844" y="7380143"/>
                  <a:pt x="3762793" y="6701115"/>
                </a:cubicBezTo>
                <a:lnTo>
                  <a:pt x="3785373" y="6553165"/>
                </a:lnTo>
                <a:lnTo>
                  <a:pt x="3783275" y="6594710"/>
                </a:lnTo>
                <a:cubicBezTo>
                  <a:pt x="3686154" y="7551048"/>
                  <a:pt x="2878496" y="8297334"/>
                  <a:pt x="1896534" y="8297334"/>
                </a:cubicBezTo>
                <a:cubicBezTo>
                  <a:pt x="849108" y="8297334"/>
                  <a:pt x="1" y="7448227"/>
                  <a:pt x="1" y="6400801"/>
                </a:cubicBezTo>
                <a:lnTo>
                  <a:pt x="1" y="6400800"/>
                </a:lnTo>
                <a:close/>
              </a:path>
            </a:pathLst>
          </a:custGeom>
          <a:gradFill>
            <a:gsLst>
              <a:gs pos="100000">
                <a:srgbClr val="1AFAF3"/>
              </a:gs>
              <a:gs pos="0">
                <a:schemeClr val="bg1">
                  <a:lumMod val="95000"/>
                </a:schemeClr>
              </a:gs>
            </a:gsLst>
            <a:lin ang="174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99092AA1-AFEC-58B8-2AD1-7E52257C9EDD}"/>
              </a:ext>
            </a:extLst>
          </p:cNvPr>
          <p:cNvSpPr/>
          <p:nvPr/>
        </p:nvSpPr>
        <p:spPr>
          <a:xfrm rot="5400000">
            <a:off x="3542912" y="-977515"/>
            <a:ext cx="4598174" cy="9618134"/>
          </a:xfrm>
          <a:custGeom>
            <a:avLst/>
            <a:gdLst>
              <a:gd name="connsiteX0" fmla="*/ 0 w 4598174"/>
              <a:gd name="connsiteY0" fmla="*/ 7315200 h 9618134"/>
              <a:gd name="connsiteX1" fmla="*/ 0 w 4598174"/>
              <a:gd name="connsiteY1" fmla="*/ 406401 h 9618134"/>
              <a:gd name="connsiteX2" fmla="*/ 406401 w 4598174"/>
              <a:gd name="connsiteY2" fmla="*/ 0 h 9618134"/>
              <a:gd name="connsiteX3" fmla="*/ 812802 w 4598174"/>
              <a:gd name="connsiteY3" fmla="*/ 406401 h 9618134"/>
              <a:gd name="connsiteX4" fmla="*/ 812802 w 4598174"/>
              <a:gd name="connsiteY4" fmla="*/ 7315200 h 9618134"/>
              <a:gd name="connsiteX5" fmla="*/ 812801 w 4598174"/>
              <a:gd name="connsiteY5" fmla="*/ 7315200 h 9618134"/>
              <a:gd name="connsiteX6" fmla="*/ 812801 w 4598174"/>
              <a:gd name="connsiteY6" fmla="*/ 7315201 h 9618134"/>
              <a:gd name="connsiteX7" fmla="*/ 2709334 w 4598174"/>
              <a:gd name="connsiteY7" fmla="*/ 9211734 h 9618134"/>
              <a:gd name="connsiteX8" fmla="*/ 4596075 w 4598174"/>
              <a:gd name="connsiteY8" fmla="*/ 7509110 h 9618134"/>
              <a:gd name="connsiteX9" fmla="*/ 4598173 w 4598174"/>
              <a:gd name="connsiteY9" fmla="*/ 7467565 h 9618134"/>
              <a:gd name="connsiteX10" fmla="*/ 4598174 w 4598174"/>
              <a:gd name="connsiteY10" fmla="*/ 7467563 h 9618134"/>
              <a:gd name="connsiteX11" fmla="*/ 4593977 w 4598174"/>
              <a:gd name="connsiteY11" fmla="*/ 7550663 h 9618134"/>
              <a:gd name="connsiteX12" fmla="*/ 2302934 w 4598174"/>
              <a:gd name="connsiteY12" fmla="*/ 9618134 h 9618134"/>
              <a:gd name="connsiteX13" fmla="*/ 1 w 4598174"/>
              <a:gd name="connsiteY13" fmla="*/ 7315201 h 9618134"/>
              <a:gd name="connsiteX14" fmla="*/ 1 w 4598174"/>
              <a:gd name="connsiteY14" fmla="*/ 7315200 h 9618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598174" h="9618134">
                <a:moveTo>
                  <a:pt x="0" y="73152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7315200"/>
                </a:lnTo>
                <a:lnTo>
                  <a:pt x="812801" y="7315200"/>
                </a:lnTo>
                <a:lnTo>
                  <a:pt x="812801" y="7315201"/>
                </a:lnTo>
                <a:cubicBezTo>
                  <a:pt x="812801" y="8362627"/>
                  <a:pt x="1661908" y="9211734"/>
                  <a:pt x="2709334" y="9211734"/>
                </a:cubicBezTo>
                <a:cubicBezTo>
                  <a:pt x="3691296" y="9211734"/>
                  <a:pt x="4498954" y="8465448"/>
                  <a:pt x="4596075" y="7509110"/>
                </a:cubicBezTo>
                <a:lnTo>
                  <a:pt x="4598173" y="7467565"/>
                </a:lnTo>
                <a:lnTo>
                  <a:pt x="4598174" y="7467563"/>
                </a:lnTo>
                <a:lnTo>
                  <a:pt x="4593977" y="7550663"/>
                </a:lnTo>
                <a:cubicBezTo>
                  <a:pt x="4476044" y="8711930"/>
                  <a:pt x="3495317" y="9618134"/>
                  <a:pt x="2302934" y="9618134"/>
                </a:cubicBezTo>
                <a:cubicBezTo>
                  <a:pt x="1031059" y="9618134"/>
                  <a:pt x="1" y="8587076"/>
                  <a:pt x="1" y="7315201"/>
                </a:cubicBezTo>
                <a:lnTo>
                  <a:pt x="1" y="7315200"/>
                </a:lnTo>
                <a:close/>
              </a:path>
            </a:pathLst>
          </a:custGeom>
          <a:gradFill>
            <a:gsLst>
              <a:gs pos="100000">
                <a:schemeClr val="accent5">
                  <a:lumMod val="20000"/>
                  <a:lumOff val="80000"/>
                </a:schemeClr>
              </a:gs>
              <a:gs pos="0">
                <a:srgbClr val="FE646E"/>
              </a:gs>
            </a:gsLst>
            <a:lin ang="9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F6AB8CE3-B0EB-6E3D-4D65-D499387C8919}"/>
              </a:ext>
            </a:extLst>
          </p:cNvPr>
          <p:cNvSpPr/>
          <p:nvPr/>
        </p:nvSpPr>
        <p:spPr>
          <a:xfrm rot="5400000">
            <a:off x="3386668" y="-2040469"/>
            <a:ext cx="5418666" cy="10938937"/>
          </a:xfrm>
          <a:custGeom>
            <a:avLst/>
            <a:gdLst>
              <a:gd name="connsiteX0" fmla="*/ 0 w 5418666"/>
              <a:gd name="connsiteY0" fmla="*/ 8229602 h 10938937"/>
              <a:gd name="connsiteX1" fmla="*/ 0 w 5418666"/>
              <a:gd name="connsiteY1" fmla="*/ 406403 h 10938937"/>
              <a:gd name="connsiteX2" fmla="*/ 406401 w 5418666"/>
              <a:gd name="connsiteY2" fmla="*/ 0 h 10938937"/>
              <a:gd name="connsiteX3" fmla="*/ 812802 w 5418666"/>
              <a:gd name="connsiteY3" fmla="*/ 406403 h 10938937"/>
              <a:gd name="connsiteX4" fmla="*/ 812802 w 5418666"/>
              <a:gd name="connsiteY4" fmla="*/ 8229602 h 10938937"/>
              <a:gd name="connsiteX5" fmla="*/ 0 w 5418666"/>
              <a:gd name="connsiteY5" fmla="*/ 8229603 h 10938937"/>
              <a:gd name="connsiteX6" fmla="*/ 812800 w 5418666"/>
              <a:gd name="connsiteY6" fmla="*/ 8229603 h 10938937"/>
              <a:gd name="connsiteX7" fmla="*/ 812800 w 5418666"/>
              <a:gd name="connsiteY7" fmla="*/ 8229605 h 10938937"/>
              <a:gd name="connsiteX8" fmla="*/ 3115732 w 5418666"/>
              <a:gd name="connsiteY8" fmla="*/ 10532537 h 10938937"/>
              <a:gd name="connsiteX9" fmla="*/ 5406776 w 5418666"/>
              <a:gd name="connsiteY9" fmla="*/ 8465066 h 10938937"/>
              <a:gd name="connsiteX10" fmla="*/ 5410973 w 5418666"/>
              <a:gd name="connsiteY10" fmla="*/ 8381966 h 10938937"/>
              <a:gd name="connsiteX11" fmla="*/ 5410973 w 5418666"/>
              <a:gd name="connsiteY11" fmla="*/ 8381962 h 10938937"/>
              <a:gd name="connsiteX12" fmla="*/ 5418666 w 5418666"/>
              <a:gd name="connsiteY12" fmla="*/ 8229605 h 10938937"/>
              <a:gd name="connsiteX13" fmla="*/ 5418666 w 5418666"/>
              <a:gd name="connsiteY13" fmla="*/ 8229643 h 10938937"/>
              <a:gd name="connsiteX14" fmla="*/ 5404680 w 5418666"/>
              <a:gd name="connsiteY14" fmla="*/ 8506617 h 10938937"/>
              <a:gd name="connsiteX15" fmla="*/ 2709333 w 5418666"/>
              <a:gd name="connsiteY15" fmla="*/ 10938937 h 10938937"/>
              <a:gd name="connsiteX16" fmla="*/ 0 w 5418666"/>
              <a:gd name="connsiteY16" fmla="*/ 8229603 h 10938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18666" h="10938937">
                <a:moveTo>
                  <a:pt x="0" y="8229602"/>
                </a:moveTo>
                <a:lnTo>
                  <a:pt x="0" y="406403"/>
                </a:lnTo>
                <a:cubicBezTo>
                  <a:pt x="0" y="181953"/>
                  <a:pt x="181952" y="0"/>
                  <a:pt x="406401" y="0"/>
                </a:cubicBezTo>
                <a:cubicBezTo>
                  <a:pt x="630850" y="0"/>
                  <a:pt x="812802" y="181953"/>
                  <a:pt x="812802" y="406403"/>
                </a:cubicBezTo>
                <a:lnTo>
                  <a:pt x="812802" y="8229602"/>
                </a:lnTo>
                <a:close/>
                <a:moveTo>
                  <a:pt x="0" y="8229603"/>
                </a:moveTo>
                <a:lnTo>
                  <a:pt x="812800" y="8229603"/>
                </a:lnTo>
                <a:lnTo>
                  <a:pt x="812800" y="8229605"/>
                </a:lnTo>
                <a:cubicBezTo>
                  <a:pt x="812800" y="9501480"/>
                  <a:pt x="1843857" y="10532537"/>
                  <a:pt x="3115732" y="10532537"/>
                </a:cubicBezTo>
                <a:cubicBezTo>
                  <a:pt x="4308116" y="10532537"/>
                  <a:pt x="5288843" y="9626334"/>
                  <a:pt x="5406776" y="8465066"/>
                </a:cubicBezTo>
                <a:lnTo>
                  <a:pt x="5410973" y="8381966"/>
                </a:lnTo>
                <a:lnTo>
                  <a:pt x="5410973" y="8381962"/>
                </a:lnTo>
                <a:cubicBezTo>
                  <a:pt x="5416060" y="8331867"/>
                  <a:pt x="5418666" y="8281040"/>
                  <a:pt x="5418666" y="8229605"/>
                </a:cubicBezTo>
                <a:lnTo>
                  <a:pt x="5418666" y="8229643"/>
                </a:lnTo>
                <a:lnTo>
                  <a:pt x="5404680" y="8506617"/>
                </a:lnTo>
                <a:cubicBezTo>
                  <a:pt x="5265935" y="9872816"/>
                  <a:pt x="4112137" y="10938937"/>
                  <a:pt x="2709333" y="10938937"/>
                </a:cubicBezTo>
                <a:cubicBezTo>
                  <a:pt x="1213010" y="10938937"/>
                  <a:pt x="0" y="9725927"/>
                  <a:pt x="0" y="8229603"/>
                </a:cubicBezTo>
                <a:close/>
              </a:path>
            </a:pathLst>
          </a:custGeom>
          <a:gradFill>
            <a:gsLst>
              <a:gs pos="100000">
                <a:srgbClr val="C8B5FE"/>
              </a:gs>
              <a:gs pos="0">
                <a:srgbClr val="5016FD"/>
              </a:gs>
            </a:gsLst>
            <a:lin ang="9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069F1BC-AE73-1C77-0D13-FAFD01473FD7}"/>
              </a:ext>
            </a:extLst>
          </p:cNvPr>
          <p:cNvSpPr txBox="1">
            <a:spLocks/>
          </p:cNvSpPr>
          <p:nvPr/>
        </p:nvSpPr>
        <p:spPr>
          <a:xfrm flipH="1">
            <a:off x="2791054" y="5031739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schemeClr val="bg1"/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9DD88CB-DC06-DA1D-0DB9-818BD1683989}"/>
              </a:ext>
            </a:extLst>
          </p:cNvPr>
          <p:cNvSpPr txBox="1">
            <a:spLocks/>
          </p:cNvSpPr>
          <p:nvPr/>
        </p:nvSpPr>
        <p:spPr>
          <a:xfrm flipH="1">
            <a:off x="4112838" y="4222774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54" name="Graphic 53" descr="Alarm clock outline">
            <a:extLst>
              <a:ext uri="{FF2B5EF4-FFF2-40B4-BE49-F238E27FC236}">
                <a16:creationId xmlns:a16="http://schemas.microsoft.com/office/drawing/2014/main" id="{9F048487-6213-377C-B5BC-244995AC87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87220" y="4084058"/>
            <a:ext cx="640080" cy="640080"/>
          </a:xfrm>
          <a:prstGeom prst="rect">
            <a:avLst/>
          </a:prstGeom>
        </p:spPr>
      </p:pic>
      <p:pic>
        <p:nvPicPr>
          <p:cNvPr id="55" name="Graphic 54" descr="Bass clef outline">
            <a:extLst>
              <a:ext uri="{FF2B5EF4-FFF2-40B4-BE49-F238E27FC236}">
                <a16:creationId xmlns:a16="http://schemas.microsoft.com/office/drawing/2014/main" id="{E8500234-A6A8-E093-76E4-0B8D5C3E50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60438" y="3258615"/>
            <a:ext cx="640080" cy="640080"/>
          </a:xfrm>
          <a:prstGeom prst="rect">
            <a:avLst/>
          </a:prstGeom>
        </p:spPr>
      </p:pic>
      <p:pic>
        <p:nvPicPr>
          <p:cNvPr id="56" name="Graphic 55" descr="Bitcoin outline">
            <a:extLst>
              <a:ext uri="{FF2B5EF4-FFF2-40B4-BE49-F238E27FC236}">
                <a16:creationId xmlns:a16="http://schemas.microsoft.com/office/drawing/2014/main" id="{6430C0F9-0A94-F2C6-85E7-4B6A856392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48174" y="1607727"/>
            <a:ext cx="640080" cy="640080"/>
          </a:xfrm>
          <a:prstGeom prst="rect">
            <a:avLst/>
          </a:prstGeom>
        </p:spPr>
      </p:pic>
      <p:pic>
        <p:nvPicPr>
          <p:cNvPr id="57" name="Graphic 56" descr="Download from cloud outline">
            <a:extLst>
              <a:ext uri="{FF2B5EF4-FFF2-40B4-BE49-F238E27FC236}">
                <a16:creationId xmlns:a16="http://schemas.microsoft.com/office/drawing/2014/main" id="{0CCE1EE3-7201-F5CF-94C2-8524BAD917B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47956" y="2433171"/>
            <a:ext cx="640080" cy="640080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BA603A68-007D-B05A-2C59-934D32FD6DEF}"/>
              </a:ext>
            </a:extLst>
          </p:cNvPr>
          <p:cNvSpPr txBox="1">
            <a:spLocks/>
          </p:cNvSpPr>
          <p:nvPr/>
        </p:nvSpPr>
        <p:spPr>
          <a:xfrm flipH="1">
            <a:off x="5002218" y="3377704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9CD160B-8A0D-EAA2-86CA-AC31220561DC}"/>
              </a:ext>
            </a:extLst>
          </p:cNvPr>
          <p:cNvSpPr txBox="1">
            <a:spLocks/>
          </p:cNvSpPr>
          <p:nvPr/>
        </p:nvSpPr>
        <p:spPr>
          <a:xfrm flipH="1">
            <a:off x="5891598" y="2560522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A1D91A0-8F15-B611-867F-07401C86FDDA}"/>
              </a:ext>
            </a:extLst>
          </p:cNvPr>
          <p:cNvSpPr txBox="1">
            <a:spLocks/>
          </p:cNvSpPr>
          <p:nvPr/>
        </p:nvSpPr>
        <p:spPr>
          <a:xfrm flipH="1">
            <a:off x="6780978" y="1784790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4.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61" name="Graphic 60" descr="Fingerprint outline">
            <a:extLst>
              <a:ext uri="{FF2B5EF4-FFF2-40B4-BE49-F238E27FC236}">
                <a16:creationId xmlns:a16="http://schemas.microsoft.com/office/drawing/2014/main" id="{3DF74B16-D0F1-EA33-54B0-65925D7030C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6665458" y="792193"/>
            <a:ext cx="640080" cy="640080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40DA3599-336A-CD15-79AC-1CFB23742ADE}"/>
              </a:ext>
            </a:extLst>
          </p:cNvPr>
          <p:cNvSpPr txBox="1">
            <a:spLocks/>
          </p:cNvSpPr>
          <p:nvPr/>
        </p:nvSpPr>
        <p:spPr>
          <a:xfrm flipH="1">
            <a:off x="7670358" y="96925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5.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70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grpId="0" nodeType="withEffect" p14:presetBounceEnd="60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3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4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1" grpId="0" animBg="1"/>
          <p:bldP spid="42" grpId="0" animBg="1"/>
          <p:bldP spid="43" grpId="0" animBg="1"/>
          <p:bldP spid="46" grpId="0" animBg="1"/>
          <p:bldP spid="52" grpId="0"/>
          <p:bldP spid="53" grpId="0"/>
          <p:bldP spid="58" grpId="0"/>
          <p:bldP spid="59" grpId="0"/>
          <p:bldP spid="60" grpId="0"/>
          <p:bldP spid="6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1" grpId="0" animBg="1"/>
          <p:bldP spid="42" grpId="0" animBg="1"/>
          <p:bldP spid="43" grpId="0" animBg="1"/>
          <p:bldP spid="46" grpId="0" animBg="1"/>
          <p:bldP spid="52" grpId="0"/>
          <p:bldP spid="53" grpId="0"/>
          <p:bldP spid="58" grpId="0"/>
          <p:bldP spid="59" grpId="0"/>
          <p:bldP spid="60" grpId="0"/>
          <p:bldP spid="62" grpId="0"/>
        </p:bldLst>
      </p:timing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550061-4712-DD22-C23E-3A0FA7C2E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512D4B1C-03A3-AA6A-EB55-1BAC6ACEF320}"/>
              </a:ext>
            </a:extLst>
          </p:cNvPr>
          <p:cNvSpPr/>
          <p:nvPr/>
        </p:nvSpPr>
        <p:spPr>
          <a:xfrm>
            <a:off x="2729224" y="2214942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gradFill>
            <a:gsLst>
              <a:gs pos="2000">
                <a:schemeClr val="tx1"/>
              </a:gs>
              <a:gs pos="100000">
                <a:schemeClr val="bg1">
                  <a:lumMod val="85000"/>
                </a:schemeClr>
              </a:gs>
            </a:gsLst>
            <a:lin ang="9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CB1EC9BE-C8E0-100F-7DBE-D12BBA1EE6AF}"/>
              </a:ext>
            </a:extLst>
          </p:cNvPr>
          <p:cNvSpPr/>
          <p:nvPr/>
        </p:nvSpPr>
        <p:spPr>
          <a:xfrm>
            <a:off x="2279284" y="1303813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gradFill>
            <a:gsLst>
              <a:gs pos="100000">
                <a:schemeClr val="bg1">
                  <a:lumMod val="85000"/>
                </a:schemeClr>
              </a:gs>
              <a:gs pos="0">
                <a:srgbClr val="2CE7AE"/>
              </a:gs>
            </a:gsLst>
            <a:lin ang="9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77CDE638-74D9-892E-6D63-D830E0453B44}"/>
              </a:ext>
            </a:extLst>
          </p:cNvPr>
          <p:cNvSpPr txBox="1">
            <a:spLocks/>
          </p:cNvSpPr>
          <p:nvPr/>
        </p:nvSpPr>
        <p:spPr>
          <a:xfrm flipH="1">
            <a:off x="3231858" y="3900384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7217E27B-0B9B-5571-F3E6-56B0251A1A50}"/>
              </a:ext>
            </a:extLst>
          </p:cNvPr>
          <p:cNvSpPr txBox="1">
            <a:spLocks/>
          </p:cNvSpPr>
          <p:nvPr/>
        </p:nvSpPr>
        <p:spPr>
          <a:xfrm flipH="1">
            <a:off x="5008850" y="2485548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C9939303-4074-F254-958E-6C3C7A6D6D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48469" y="2274123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771E2E62-8F80-A732-D8E9-26CBFF823E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0057" y="1351669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EBAC6C67-DC72-8F0A-B37C-5FC9A3F7EC84}"/>
              </a:ext>
            </a:extLst>
          </p:cNvPr>
          <p:cNvSpPr txBox="1">
            <a:spLocks/>
          </p:cNvSpPr>
          <p:nvPr/>
        </p:nvSpPr>
        <p:spPr>
          <a:xfrm flipH="1">
            <a:off x="6008352" y="158308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4853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95" grpId="0"/>
          <p:bldP spid="99" grpId="0"/>
          <p:bldP spid="105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95" grpId="0"/>
          <p:bldP spid="99" grpId="0"/>
          <p:bldP spid="105" grpId="0"/>
        </p:bldLst>
      </p:timing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089AAC-0A55-AA15-9269-66E79438C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DA2B9ABD-7627-3453-16C4-779F882237E1}"/>
              </a:ext>
            </a:extLst>
          </p:cNvPr>
          <p:cNvSpPr/>
          <p:nvPr/>
        </p:nvSpPr>
        <p:spPr>
          <a:xfrm>
            <a:off x="2519329" y="2705696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gradFill>
            <a:gsLst>
              <a:gs pos="100000">
                <a:schemeClr val="bg1">
                  <a:lumMod val="85000"/>
                </a:schemeClr>
              </a:gs>
              <a:gs pos="0">
                <a:srgbClr val="2CE7AE"/>
              </a:gs>
            </a:gsLst>
            <a:lin ang="9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369A8E0F-8267-5C02-792B-CD6B2161696A}"/>
              </a:ext>
            </a:extLst>
          </p:cNvPr>
          <p:cNvSpPr/>
          <p:nvPr/>
        </p:nvSpPr>
        <p:spPr>
          <a:xfrm>
            <a:off x="2069389" y="1794567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gradFill>
            <a:gsLst>
              <a:gs pos="2000">
                <a:schemeClr val="tx1"/>
              </a:gs>
              <a:gs pos="100000">
                <a:schemeClr val="bg1">
                  <a:lumMod val="85000"/>
                </a:schemeClr>
              </a:gs>
            </a:gsLst>
            <a:lin ang="9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21971F0E-A529-C016-CFE2-19B1C3A9784D}"/>
              </a:ext>
            </a:extLst>
          </p:cNvPr>
          <p:cNvSpPr/>
          <p:nvPr/>
        </p:nvSpPr>
        <p:spPr>
          <a:xfrm>
            <a:off x="1619448" y="883436"/>
            <a:ext cx="8950463" cy="5154444"/>
          </a:xfrm>
          <a:custGeom>
            <a:avLst/>
            <a:gdLst>
              <a:gd name="connsiteX0" fmla="*/ 2549663 w 8950463"/>
              <a:gd name="connsiteY0" fmla="*/ 0 h 5154444"/>
              <a:gd name="connsiteX1" fmla="*/ 8494898 w 8950463"/>
              <a:gd name="connsiteY1" fmla="*/ 0 h 5154444"/>
              <a:gd name="connsiteX2" fmla="*/ 8950463 w 8950463"/>
              <a:gd name="connsiteY2" fmla="*/ 455565 h 5154444"/>
              <a:gd name="connsiteX3" fmla="*/ 8494898 w 8950463"/>
              <a:gd name="connsiteY3" fmla="*/ 911130 h 5154444"/>
              <a:gd name="connsiteX4" fmla="*/ 2549663 w 8950463"/>
              <a:gd name="connsiteY4" fmla="*/ 911130 h 5154444"/>
              <a:gd name="connsiteX5" fmla="*/ 2549663 w 8950463"/>
              <a:gd name="connsiteY5" fmla="*/ 911131 h 5154444"/>
              <a:gd name="connsiteX6" fmla="*/ 2549662 w 8950463"/>
              <a:gd name="connsiteY6" fmla="*/ 911131 h 5154444"/>
              <a:gd name="connsiteX7" fmla="*/ 449941 w 8950463"/>
              <a:gd name="connsiteY7" fmla="*/ 3037099 h 5154444"/>
              <a:gd name="connsiteX8" fmla="*/ 2334978 w 8950463"/>
              <a:gd name="connsiteY8" fmla="*/ 5152091 h 5154444"/>
              <a:gd name="connsiteX9" fmla="*/ 2380974 w 8950463"/>
              <a:gd name="connsiteY9" fmla="*/ 5154443 h 5154444"/>
              <a:gd name="connsiteX10" fmla="*/ 2380977 w 8950463"/>
              <a:gd name="connsiteY10" fmla="*/ 5154444 h 5154444"/>
              <a:gd name="connsiteX11" fmla="*/ 2288974 w 8950463"/>
              <a:gd name="connsiteY11" fmla="*/ 5149740 h 5154444"/>
              <a:gd name="connsiteX12" fmla="*/ 0 w 8950463"/>
              <a:gd name="connsiteY12" fmla="*/ 2581534 h 5154444"/>
              <a:gd name="connsiteX13" fmla="*/ 2549662 w 8950463"/>
              <a:gd name="connsiteY13" fmla="*/ 1 h 5154444"/>
              <a:gd name="connsiteX14" fmla="*/ 2549663 w 8950463"/>
              <a:gd name="connsiteY14" fmla="*/ 1 h 515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950463" h="5154444">
                <a:moveTo>
                  <a:pt x="2549663" y="0"/>
                </a:moveTo>
                <a:lnTo>
                  <a:pt x="8494898" y="0"/>
                </a:lnTo>
                <a:cubicBezTo>
                  <a:pt x="8746500" y="0"/>
                  <a:pt x="8950463" y="203963"/>
                  <a:pt x="8950463" y="455565"/>
                </a:cubicBezTo>
                <a:cubicBezTo>
                  <a:pt x="8950463" y="707167"/>
                  <a:pt x="8746500" y="911130"/>
                  <a:pt x="8494898" y="911130"/>
                </a:cubicBezTo>
                <a:lnTo>
                  <a:pt x="2549663" y="911130"/>
                </a:lnTo>
                <a:lnTo>
                  <a:pt x="2549663" y="911131"/>
                </a:lnTo>
                <a:lnTo>
                  <a:pt x="2549662" y="911131"/>
                </a:lnTo>
                <a:cubicBezTo>
                  <a:pt x="1390018" y="911131"/>
                  <a:pt x="449941" y="1862960"/>
                  <a:pt x="449941" y="3037099"/>
                </a:cubicBezTo>
                <a:cubicBezTo>
                  <a:pt x="449941" y="4137855"/>
                  <a:pt x="1276180" y="5043221"/>
                  <a:pt x="2334978" y="5152091"/>
                </a:cubicBezTo>
                <a:lnTo>
                  <a:pt x="2380974" y="5154443"/>
                </a:lnTo>
                <a:lnTo>
                  <a:pt x="2380977" y="5154444"/>
                </a:lnTo>
                <a:lnTo>
                  <a:pt x="2288974" y="5149740"/>
                </a:lnTo>
                <a:cubicBezTo>
                  <a:pt x="1003291" y="5017539"/>
                  <a:pt x="0" y="3918168"/>
                  <a:pt x="0" y="2581534"/>
                </a:cubicBezTo>
                <a:cubicBezTo>
                  <a:pt x="0" y="1155793"/>
                  <a:pt x="1141522" y="1"/>
                  <a:pt x="2549662" y="1"/>
                </a:cubicBezTo>
                <a:lnTo>
                  <a:pt x="2549663" y="1"/>
                </a:lnTo>
                <a:close/>
              </a:path>
            </a:pathLst>
          </a:custGeom>
          <a:gradFill>
            <a:gsLst>
              <a:gs pos="100000">
                <a:schemeClr val="bg1">
                  <a:lumMod val="85000"/>
                </a:schemeClr>
              </a:gs>
              <a:gs pos="0">
                <a:srgbClr val="2CE7AE"/>
              </a:gs>
            </a:gsLst>
            <a:lin ang="9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B9B4DE11-E423-43B4-8E4B-51B2401777F2}"/>
              </a:ext>
            </a:extLst>
          </p:cNvPr>
          <p:cNvSpPr txBox="1">
            <a:spLocks/>
          </p:cNvSpPr>
          <p:nvPr/>
        </p:nvSpPr>
        <p:spPr>
          <a:xfrm flipH="1">
            <a:off x="3021963" y="4391138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259EA494-9A76-49A3-A3E3-198B73DD7371}"/>
              </a:ext>
            </a:extLst>
          </p:cNvPr>
          <p:cNvSpPr txBox="1">
            <a:spLocks/>
          </p:cNvSpPr>
          <p:nvPr/>
        </p:nvSpPr>
        <p:spPr>
          <a:xfrm flipH="1">
            <a:off x="4798955" y="2976302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53F2949C-E388-9F90-6870-59A4F50BFD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8574" y="2764877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D0856B1E-97FA-80C9-95A5-232F546D1B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0162" y="1842423"/>
            <a:ext cx="822960" cy="822960"/>
          </a:xfrm>
          <a:prstGeom prst="rect">
            <a:avLst/>
          </a:prstGeom>
        </p:spPr>
      </p:pic>
      <p:pic>
        <p:nvPicPr>
          <p:cNvPr id="104" name="Graphic 103" descr="Download from cloud outline">
            <a:extLst>
              <a:ext uri="{FF2B5EF4-FFF2-40B4-BE49-F238E27FC236}">
                <a16:creationId xmlns:a16="http://schemas.microsoft.com/office/drawing/2014/main" id="{F794D1F1-2D0F-9BE9-7145-895EA9950B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1616" y="917402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185586DB-77D7-7A3A-323B-B8F6CB59C04E}"/>
              </a:ext>
            </a:extLst>
          </p:cNvPr>
          <p:cNvSpPr txBox="1">
            <a:spLocks/>
          </p:cNvSpPr>
          <p:nvPr/>
        </p:nvSpPr>
        <p:spPr>
          <a:xfrm flipH="1">
            <a:off x="5798457" y="2073840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DD116B70-7921-3C58-1352-FC5050AB09F3}"/>
              </a:ext>
            </a:extLst>
          </p:cNvPr>
          <p:cNvSpPr txBox="1">
            <a:spLocks/>
          </p:cNvSpPr>
          <p:nvPr/>
        </p:nvSpPr>
        <p:spPr>
          <a:xfrm flipH="1">
            <a:off x="6757167" y="1171377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025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95" grpId="0"/>
          <p:bldP spid="99" grpId="0"/>
          <p:bldP spid="105" grpId="0"/>
          <p:bldP spid="106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95" grpId="0"/>
          <p:bldP spid="99" grpId="0"/>
          <p:bldP spid="105" grpId="0"/>
          <p:bldP spid="106" grpId="0"/>
        </p:bldLst>
      </p:timing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79AABF-BABC-43C5-B9E5-F675C9BC1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BB42E9D6-95C9-B68F-EC12-DCBC6824C37D}"/>
              </a:ext>
            </a:extLst>
          </p:cNvPr>
          <p:cNvSpPr/>
          <p:nvPr/>
        </p:nvSpPr>
        <p:spPr>
          <a:xfrm>
            <a:off x="2288420" y="3343005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gradFill>
            <a:gsLst>
              <a:gs pos="2000">
                <a:schemeClr val="tx1"/>
              </a:gs>
              <a:gs pos="100000">
                <a:schemeClr val="bg1">
                  <a:lumMod val="85000"/>
                </a:schemeClr>
              </a:gs>
            </a:gsLst>
            <a:lin ang="9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26E1B243-4F53-380B-1EBC-AD94378CAB7C}"/>
              </a:ext>
            </a:extLst>
          </p:cNvPr>
          <p:cNvSpPr/>
          <p:nvPr/>
        </p:nvSpPr>
        <p:spPr>
          <a:xfrm>
            <a:off x="1838480" y="2431876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gradFill>
            <a:gsLst>
              <a:gs pos="100000">
                <a:schemeClr val="bg1">
                  <a:lumMod val="85000"/>
                </a:schemeClr>
              </a:gs>
              <a:gs pos="0">
                <a:srgbClr val="2CE7AE"/>
              </a:gs>
            </a:gsLst>
            <a:lin ang="9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B1ABF194-D1A6-60DC-7B3C-18287AE7661D}"/>
              </a:ext>
            </a:extLst>
          </p:cNvPr>
          <p:cNvSpPr/>
          <p:nvPr/>
        </p:nvSpPr>
        <p:spPr>
          <a:xfrm>
            <a:off x="1388539" y="1520745"/>
            <a:ext cx="8950463" cy="5154444"/>
          </a:xfrm>
          <a:custGeom>
            <a:avLst/>
            <a:gdLst>
              <a:gd name="connsiteX0" fmla="*/ 2549663 w 8950463"/>
              <a:gd name="connsiteY0" fmla="*/ 0 h 5154444"/>
              <a:gd name="connsiteX1" fmla="*/ 8494898 w 8950463"/>
              <a:gd name="connsiteY1" fmla="*/ 0 h 5154444"/>
              <a:gd name="connsiteX2" fmla="*/ 8950463 w 8950463"/>
              <a:gd name="connsiteY2" fmla="*/ 455565 h 5154444"/>
              <a:gd name="connsiteX3" fmla="*/ 8494898 w 8950463"/>
              <a:gd name="connsiteY3" fmla="*/ 911130 h 5154444"/>
              <a:gd name="connsiteX4" fmla="*/ 2549663 w 8950463"/>
              <a:gd name="connsiteY4" fmla="*/ 911130 h 5154444"/>
              <a:gd name="connsiteX5" fmla="*/ 2549663 w 8950463"/>
              <a:gd name="connsiteY5" fmla="*/ 911131 h 5154444"/>
              <a:gd name="connsiteX6" fmla="*/ 2549662 w 8950463"/>
              <a:gd name="connsiteY6" fmla="*/ 911131 h 5154444"/>
              <a:gd name="connsiteX7" fmla="*/ 449941 w 8950463"/>
              <a:gd name="connsiteY7" fmla="*/ 3037099 h 5154444"/>
              <a:gd name="connsiteX8" fmla="*/ 2334978 w 8950463"/>
              <a:gd name="connsiteY8" fmla="*/ 5152091 h 5154444"/>
              <a:gd name="connsiteX9" fmla="*/ 2380974 w 8950463"/>
              <a:gd name="connsiteY9" fmla="*/ 5154443 h 5154444"/>
              <a:gd name="connsiteX10" fmla="*/ 2380977 w 8950463"/>
              <a:gd name="connsiteY10" fmla="*/ 5154444 h 5154444"/>
              <a:gd name="connsiteX11" fmla="*/ 2288974 w 8950463"/>
              <a:gd name="connsiteY11" fmla="*/ 5149740 h 5154444"/>
              <a:gd name="connsiteX12" fmla="*/ 0 w 8950463"/>
              <a:gd name="connsiteY12" fmla="*/ 2581534 h 5154444"/>
              <a:gd name="connsiteX13" fmla="*/ 2549662 w 8950463"/>
              <a:gd name="connsiteY13" fmla="*/ 1 h 5154444"/>
              <a:gd name="connsiteX14" fmla="*/ 2549663 w 8950463"/>
              <a:gd name="connsiteY14" fmla="*/ 1 h 515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950463" h="5154444">
                <a:moveTo>
                  <a:pt x="2549663" y="0"/>
                </a:moveTo>
                <a:lnTo>
                  <a:pt x="8494898" y="0"/>
                </a:lnTo>
                <a:cubicBezTo>
                  <a:pt x="8746500" y="0"/>
                  <a:pt x="8950463" y="203963"/>
                  <a:pt x="8950463" y="455565"/>
                </a:cubicBezTo>
                <a:cubicBezTo>
                  <a:pt x="8950463" y="707167"/>
                  <a:pt x="8746500" y="911130"/>
                  <a:pt x="8494898" y="911130"/>
                </a:cubicBezTo>
                <a:lnTo>
                  <a:pt x="2549663" y="911130"/>
                </a:lnTo>
                <a:lnTo>
                  <a:pt x="2549663" y="911131"/>
                </a:lnTo>
                <a:lnTo>
                  <a:pt x="2549662" y="911131"/>
                </a:lnTo>
                <a:cubicBezTo>
                  <a:pt x="1390018" y="911131"/>
                  <a:pt x="449941" y="1862960"/>
                  <a:pt x="449941" y="3037099"/>
                </a:cubicBezTo>
                <a:cubicBezTo>
                  <a:pt x="449941" y="4137855"/>
                  <a:pt x="1276180" y="5043221"/>
                  <a:pt x="2334978" y="5152091"/>
                </a:cubicBezTo>
                <a:lnTo>
                  <a:pt x="2380974" y="5154443"/>
                </a:lnTo>
                <a:lnTo>
                  <a:pt x="2380977" y="5154444"/>
                </a:lnTo>
                <a:lnTo>
                  <a:pt x="2288974" y="5149740"/>
                </a:lnTo>
                <a:cubicBezTo>
                  <a:pt x="1003291" y="5017539"/>
                  <a:pt x="0" y="3918168"/>
                  <a:pt x="0" y="2581534"/>
                </a:cubicBezTo>
                <a:cubicBezTo>
                  <a:pt x="0" y="1155793"/>
                  <a:pt x="1141522" y="1"/>
                  <a:pt x="2549662" y="1"/>
                </a:cubicBezTo>
                <a:lnTo>
                  <a:pt x="2549663" y="1"/>
                </a:lnTo>
                <a:close/>
              </a:path>
            </a:pathLst>
          </a:custGeom>
          <a:gradFill>
            <a:gsLst>
              <a:gs pos="2000">
                <a:schemeClr val="tx1"/>
              </a:gs>
              <a:gs pos="100000">
                <a:schemeClr val="bg1">
                  <a:lumMod val="85000"/>
                </a:schemeClr>
              </a:gs>
            </a:gsLst>
            <a:lin ang="9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66F57F4A-6970-3963-29E3-45B8404CCA3B}"/>
              </a:ext>
            </a:extLst>
          </p:cNvPr>
          <p:cNvSpPr/>
          <p:nvPr/>
        </p:nvSpPr>
        <p:spPr>
          <a:xfrm>
            <a:off x="938599" y="609617"/>
            <a:ext cx="10314803" cy="6074195"/>
          </a:xfrm>
          <a:custGeom>
            <a:avLst/>
            <a:gdLst>
              <a:gd name="connsiteX0" fmla="*/ 2999603 w 10314803"/>
              <a:gd name="connsiteY0" fmla="*/ 0 h 6074195"/>
              <a:gd name="connsiteX1" fmla="*/ 9859238 w 10314803"/>
              <a:gd name="connsiteY1" fmla="*/ 0 h 6074195"/>
              <a:gd name="connsiteX2" fmla="*/ 10314803 w 10314803"/>
              <a:gd name="connsiteY2" fmla="*/ 455565 h 6074195"/>
              <a:gd name="connsiteX3" fmla="*/ 9859238 w 10314803"/>
              <a:gd name="connsiteY3" fmla="*/ 911130 h 6074195"/>
              <a:gd name="connsiteX4" fmla="*/ 2999603 w 10314803"/>
              <a:gd name="connsiteY4" fmla="*/ 911130 h 6074195"/>
              <a:gd name="connsiteX5" fmla="*/ 2999603 w 10314803"/>
              <a:gd name="connsiteY5" fmla="*/ 911130 h 6074195"/>
              <a:gd name="connsiteX6" fmla="*/ 2999602 w 10314803"/>
              <a:gd name="connsiteY6" fmla="*/ 911130 h 6074195"/>
              <a:gd name="connsiteX7" fmla="*/ 449941 w 10314803"/>
              <a:gd name="connsiteY7" fmla="*/ 3492663 h 6074195"/>
              <a:gd name="connsiteX8" fmla="*/ 2738914 w 10314803"/>
              <a:gd name="connsiteY8" fmla="*/ 6060868 h 6074195"/>
              <a:gd name="connsiteX9" fmla="*/ 2830916 w 10314803"/>
              <a:gd name="connsiteY9" fmla="*/ 6065573 h 6074195"/>
              <a:gd name="connsiteX10" fmla="*/ 2830922 w 10314803"/>
              <a:gd name="connsiteY10" fmla="*/ 6065573 h 6074195"/>
              <a:gd name="connsiteX11" fmla="*/ 2999580 w 10314803"/>
              <a:gd name="connsiteY11" fmla="*/ 6074195 h 6074195"/>
              <a:gd name="connsiteX12" fmla="*/ 2999538 w 10314803"/>
              <a:gd name="connsiteY12" fmla="*/ 6074195 h 6074195"/>
              <a:gd name="connsiteX13" fmla="*/ 2692911 w 10314803"/>
              <a:gd name="connsiteY13" fmla="*/ 6058518 h 6074195"/>
              <a:gd name="connsiteX14" fmla="*/ 0 w 10314803"/>
              <a:gd name="connsiteY14" fmla="*/ 3037099 h 6074195"/>
              <a:gd name="connsiteX15" fmla="*/ 2999603 w 10314803"/>
              <a:gd name="connsiteY15" fmla="*/ 0 h 6074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0314803" h="6074195">
                <a:moveTo>
                  <a:pt x="2999603" y="0"/>
                </a:moveTo>
                <a:lnTo>
                  <a:pt x="9859238" y="0"/>
                </a:lnTo>
                <a:cubicBezTo>
                  <a:pt x="10110840" y="0"/>
                  <a:pt x="10314803" y="203963"/>
                  <a:pt x="10314803" y="455565"/>
                </a:cubicBezTo>
                <a:cubicBezTo>
                  <a:pt x="10314803" y="707167"/>
                  <a:pt x="10110840" y="911130"/>
                  <a:pt x="9859238" y="911130"/>
                </a:cubicBezTo>
                <a:lnTo>
                  <a:pt x="2999603" y="911130"/>
                </a:lnTo>
                <a:lnTo>
                  <a:pt x="2999603" y="911130"/>
                </a:lnTo>
                <a:lnTo>
                  <a:pt x="2999602" y="911130"/>
                </a:lnTo>
                <a:cubicBezTo>
                  <a:pt x="1591463" y="911130"/>
                  <a:pt x="449941" y="2066921"/>
                  <a:pt x="449941" y="3492663"/>
                </a:cubicBezTo>
                <a:cubicBezTo>
                  <a:pt x="449941" y="4829296"/>
                  <a:pt x="1453231" y="5928668"/>
                  <a:pt x="2738914" y="6060868"/>
                </a:cubicBezTo>
                <a:lnTo>
                  <a:pt x="2830916" y="6065573"/>
                </a:lnTo>
                <a:lnTo>
                  <a:pt x="2830922" y="6065573"/>
                </a:lnTo>
                <a:lnTo>
                  <a:pt x="2999580" y="6074195"/>
                </a:lnTo>
                <a:lnTo>
                  <a:pt x="2999538" y="6074195"/>
                </a:lnTo>
                <a:lnTo>
                  <a:pt x="2692911" y="6058518"/>
                </a:lnTo>
                <a:cubicBezTo>
                  <a:pt x="1180343" y="5902989"/>
                  <a:pt x="0" y="4609609"/>
                  <a:pt x="0" y="3037099"/>
                </a:cubicBezTo>
                <a:cubicBezTo>
                  <a:pt x="0" y="1359756"/>
                  <a:pt x="1342968" y="0"/>
                  <a:pt x="2999603" y="0"/>
                </a:cubicBezTo>
                <a:close/>
              </a:path>
            </a:pathLst>
          </a:custGeom>
          <a:gradFill>
            <a:gsLst>
              <a:gs pos="100000">
                <a:schemeClr val="bg1">
                  <a:lumMod val="85000"/>
                </a:schemeClr>
              </a:gs>
              <a:gs pos="0">
                <a:srgbClr val="2CE7AE"/>
              </a:gs>
            </a:gsLst>
            <a:lin ang="9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86F2C97E-BDE6-333D-63B1-59FF028FBA58}"/>
              </a:ext>
            </a:extLst>
          </p:cNvPr>
          <p:cNvSpPr txBox="1">
            <a:spLocks/>
          </p:cNvSpPr>
          <p:nvPr/>
        </p:nvSpPr>
        <p:spPr>
          <a:xfrm flipH="1">
            <a:off x="2791054" y="5028447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AA61B8FD-F466-6CC5-CBDB-CB1A01985059}"/>
              </a:ext>
            </a:extLst>
          </p:cNvPr>
          <p:cNvSpPr txBox="1">
            <a:spLocks/>
          </p:cNvSpPr>
          <p:nvPr/>
        </p:nvSpPr>
        <p:spPr>
          <a:xfrm flipH="1">
            <a:off x="4568046" y="3613611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8E262CE6-3DCC-9133-0684-D1276D8B73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7665" y="3402186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F1F525D9-8789-8281-6BF5-1670A6DE9F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69253" y="2479732"/>
            <a:ext cx="822960" cy="822960"/>
          </a:xfrm>
          <a:prstGeom prst="rect">
            <a:avLst/>
          </a:prstGeom>
        </p:spPr>
      </p:pic>
      <p:pic>
        <p:nvPicPr>
          <p:cNvPr id="103" name="Graphic 102" descr="Bitcoin outline">
            <a:extLst>
              <a:ext uri="{FF2B5EF4-FFF2-40B4-BE49-F238E27FC236}">
                <a16:creationId xmlns:a16="http://schemas.microsoft.com/office/drawing/2014/main" id="{0B6963AD-0408-6D77-6CD0-9827B9E8CD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03910" y="662603"/>
            <a:ext cx="822960" cy="822960"/>
          </a:xfrm>
          <a:prstGeom prst="rect">
            <a:avLst/>
          </a:prstGeom>
        </p:spPr>
      </p:pic>
      <p:pic>
        <p:nvPicPr>
          <p:cNvPr id="104" name="Graphic 103" descr="Download from cloud outline">
            <a:extLst>
              <a:ext uri="{FF2B5EF4-FFF2-40B4-BE49-F238E27FC236}">
                <a16:creationId xmlns:a16="http://schemas.microsoft.com/office/drawing/2014/main" id="{E3EB94C4-7DEF-D503-E868-278C08DEDBD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20707" y="1554711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A7CC4252-D0A4-8CED-2444-FB7491E3337F}"/>
              </a:ext>
            </a:extLst>
          </p:cNvPr>
          <p:cNvSpPr txBox="1">
            <a:spLocks/>
          </p:cNvSpPr>
          <p:nvPr/>
        </p:nvSpPr>
        <p:spPr>
          <a:xfrm flipH="1">
            <a:off x="5567548" y="2711149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EEFDD690-34EB-1C56-50F3-6B679A739B89}"/>
              </a:ext>
            </a:extLst>
          </p:cNvPr>
          <p:cNvSpPr txBox="1">
            <a:spLocks/>
          </p:cNvSpPr>
          <p:nvPr/>
        </p:nvSpPr>
        <p:spPr>
          <a:xfrm flipH="1">
            <a:off x="6526258" y="180868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C831852F-C1D2-B839-79FD-F77841703FE9}"/>
              </a:ext>
            </a:extLst>
          </p:cNvPr>
          <p:cNvSpPr txBox="1">
            <a:spLocks/>
          </p:cNvSpPr>
          <p:nvPr/>
        </p:nvSpPr>
        <p:spPr>
          <a:xfrm flipH="1">
            <a:off x="7440658" y="906223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4.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009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86" grpId="0" animBg="1"/>
          <p:bldP spid="95" grpId="0"/>
          <p:bldP spid="99" grpId="0"/>
          <p:bldP spid="105" grpId="0"/>
          <p:bldP spid="106" grpId="0"/>
          <p:bldP spid="107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86" grpId="0" animBg="1"/>
          <p:bldP spid="95" grpId="0"/>
          <p:bldP spid="99" grpId="0"/>
          <p:bldP spid="105" grpId="0"/>
          <p:bldP spid="106" grpId="0"/>
          <p:bldP spid="107" grpId="0"/>
        </p:bldLst>
      </p:timing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0862E-C1BF-0A6C-BAEB-9176E489C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8F1DDA6B-B590-F042-678B-A9021EFFC702}"/>
              </a:ext>
            </a:extLst>
          </p:cNvPr>
          <p:cNvSpPr/>
          <p:nvPr/>
        </p:nvSpPr>
        <p:spPr>
          <a:xfrm>
            <a:off x="2252132" y="3970865"/>
            <a:ext cx="5655734" cy="2167467"/>
          </a:xfrm>
          <a:custGeom>
            <a:avLst/>
            <a:gdLst>
              <a:gd name="connsiteX0" fmla="*/ 1083734 w 5655734"/>
              <a:gd name="connsiteY0" fmla="*/ 0 h 2167467"/>
              <a:gd name="connsiteX1" fmla="*/ 5249333 w 5655734"/>
              <a:gd name="connsiteY1" fmla="*/ 0 h 2167467"/>
              <a:gd name="connsiteX2" fmla="*/ 5655734 w 5655734"/>
              <a:gd name="connsiteY2" fmla="*/ 406401 h 2167467"/>
              <a:gd name="connsiteX3" fmla="*/ 5249333 w 5655734"/>
              <a:gd name="connsiteY3" fmla="*/ 812802 h 2167467"/>
              <a:gd name="connsiteX4" fmla="*/ 1083734 w 5655734"/>
              <a:gd name="connsiteY4" fmla="*/ 812802 h 2167467"/>
              <a:gd name="connsiteX5" fmla="*/ 1083734 w 5655734"/>
              <a:gd name="connsiteY5" fmla="*/ 812801 h 2167467"/>
              <a:gd name="connsiteX6" fmla="*/ 1083733 w 5655734"/>
              <a:gd name="connsiteY6" fmla="*/ 812801 h 2167467"/>
              <a:gd name="connsiteX7" fmla="*/ 406400 w 5655734"/>
              <a:gd name="connsiteY7" fmla="*/ 1490134 h 2167467"/>
              <a:gd name="connsiteX8" fmla="*/ 1083733 w 5655734"/>
              <a:gd name="connsiteY8" fmla="*/ 2167467 h 2167467"/>
              <a:gd name="connsiteX9" fmla="*/ 972924 w 5655734"/>
              <a:gd name="connsiteY9" fmla="*/ 2161872 h 2167467"/>
              <a:gd name="connsiteX10" fmla="*/ 865323 w 5655734"/>
              <a:gd name="connsiteY10" fmla="*/ 2145449 h 2167467"/>
              <a:gd name="connsiteX11" fmla="*/ 0 w 5655734"/>
              <a:gd name="connsiteY11" fmla="*/ 1083734 h 2167467"/>
              <a:gd name="connsiteX12" fmla="*/ 1083733 w 5655734"/>
              <a:gd name="connsiteY12" fmla="*/ 1 h 2167467"/>
              <a:gd name="connsiteX13" fmla="*/ 1083734 w 5655734"/>
              <a:gd name="connsiteY13" fmla="*/ 1 h 2167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655734" h="2167467">
                <a:moveTo>
                  <a:pt x="1083734" y="0"/>
                </a:moveTo>
                <a:lnTo>
                  <a:pt x="5249333" y="0"/>
                </a:lnTo>
                <a:cubicBezTo>
                  <a:pt x="5473782" y="0"/>
                  <a:pt x="5655734" y="181952"/>
                  <a:pt x="5655734" y="406401"/>
                </a:cubicBezTo>
                <a:cubicBezTo>
                  <a:pt x="5655734" y="630850"/>
                  <a:pt x="5473782" y="812802"/>
                  <a:pt x="5249333" y="812802"/>
                </a:cubicBezTo>
                <a:lnTo>
                  <a:pt x="1083734" y="812802"/>
                </a:lnTo>
                <a:lnTo>
                  <a:pt x="1083734" y="812801"/>
                </a:lnTo>
                <a:lnTo>
                  <a:pt x="1083733" y="812801"/>
                </a:lnTo>
                <a:cubicBezTo>
                  <a:pt x="709652" y="812801"/>
                  <a:pt x="406400" y="1116053"/>
                  <a:pt x="406400" y="1490134"/>
                </a:cubicBezTo>
                <a:cubicBezTo>
                  <a:pt x="406400" y="1864215"/>
                  <a:pt x="709652" y="2167467"/>
                  <a:pt x="1083733" y="2167467"/>
                </a:cubicBezTo>
                <a:lnTo>
                  <a:pt x="972924" y="2161872"/>
                </a:lnTo>
                <a:lnTo>
                  <a:pt x="865323" y="2145449"/>
                </a:lnTo>
                <a:cubicBezTo>
                  <a:pt x="371485" y="2044396"/>
                  <a:pt x="0" y="1607447"/>
                  <a:pt x="0" y="1083734"/>
                </a:cubicBezTo>
                <a:cubicBezTo>
                  <a:pt x="0" y="485205"/>
                  <a:pt x="485204" y="1"/>
                  <a:pt x="1083733" y="1"/>
                </a:cubicBezTo>
                <a:lnTo>
                  <a:pt x="1083734" y="1"/>
                </a:lnTo>
                <a:close/>
              </a:path>
            </a:pathLst>
          </a:custGeom>
          <a:gradFill>
            <a:gsLst>
              <a:gs pos="100000">
                <a:schemeClr val="bg1">
                  <a:lumMod val="85000"/>
                </a:schemeClr>
              </a:gs>
              <a:gs pos="0">
                <a:srgbClr val="2CE7AE"/>
              </a:gs>
            </a:gsLst>
            <a:lin ang="9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latin typeface="Objective" pitchFamily="50" charset="0"/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563FD840-393C-940D-CB7A-BF62C6DE95B0}"/>
              </a:ext>
            </a:extLst>
          </p:cNvPr>
          <p:cNvSpPr/>
          <p:nvPr/>
        </p:nvSpPr>
        <p:spPr>
          <a:xfrm rot="5400000">
            <a:off x="3846663" y="1157134"/>
            <a:ext cx="2974672" cy="6976534"/>
          </a:xfrm>
          <a:custGeom>
            <a:avLst/>
            <a:gdLst>
              <a:gd name="connsiteX0" fmla="*/ 0 w 2974672"/>
              <a:gd name="connsiteY0" fmla="*/ 5486400 h 6976534"/>
              <a:gd name="connsiteX1" fmla="*/ 0 w 2974672"/>
              <a:gd name="connsiteY1" fmla="*/ 406401 h 6976534"/>
              <a:gd name="connsiteX2" fmla="*/ 406401 w 2974672"/>
              <a:gd name="connsiteY2" fmla="*/ 0 h 6976534"/>
              <a:gd name="connsiteX3" fmla="*/ 812802 w 2974672"/>
              <a:gd name="connsiteY3" fmla="*/ 406401 h 6976534"/>
              <a:gd name="connsiteX4" fmla="*/ 812802 w 2974672"/>
              <a:gd name="connsiteY4" fmla="*/ 5486400 h 6976534"/>
              <a:gd name="connsiteX5" fmla="*/ 812801 w 2974672"/>
              <a:gd name="connsiteY5" fmla="*/ 5486400 h 6976534"/>
              <a:gd name="connsiteX6" fmla="*/ 812801 w 2974672"/>
              <a:gd name="connsiteY6" fmla="*/ 5486401 h 6976534"/>
              <a:gd name="connsiteX7" fmla="*/ 1896534 w 2974672"/>
              <a:gd name="connsiteY7" fmla="*/ 6570134 h 6976534"/>
              <a:gd name="connsiteX8" fmla="*/ 2958249 w 2974672"/>
              <a:gd name="connsiteY8" fmla="*/ 5704811 h 6976534"/>
              <a:gd name="connsiteX9" fmla="*/ 2974672 w 2974672"/>
              <a:gd name="connsiteY9" fmla="*/ 5597210 h 6976534"/>
              <a:gd name="connsiteX10" fmla="*/ 2972573 w 2974672"/>
              <a:gd name="connsiteY10" fmla="*/ 5638765 h 6976534"/>
              <a:gd name="connsiteX11" fmla="*/ 2949993 w 2974672"/>
              <a:gd name="connsiteY11" fmla="*/ 5786715 h 6976534"/>
              <a:gd name="connsiteX12" fmla="*/ 1490134 w 2974672"/>
              <a:gd name="connsiteY12" fmla="*/ 6976534 h 6976534"/>
              <a:gd name="connsiteX13" fmla="*/ 1 w 2974672"/>
              <a:gd name="connsiteY13" fmla="*/ 5486401 h 6976534"/>
              <a:gd name="connsiteX14" fmla="*/ 1 w 2974672"/>
              <a:gd name="connsiteY14" fmla="*/ 5486400 h 697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974672" h="6976534">
                <a:moveTo>
                  <a:pt x="0" y="54864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5486400"/>
                </a:lnTo>
                <a:lnTo>
                  <a:pt x="812801" y="5486400"/>
                </a:lnTo>
                <a:lnTo>
                  <a:pt x="812801" y="5486401"/>
                </a:lnTo>
                <a:cubicBezTo>
                  <a:pt x="812801" y="6084930"/>
                  <a:pt x="1298005" y="6570134"/>
                  <a:pt x="1896534" y="6570134"/>
                </a:cubicBezTo>
                <a:cubicBezTo>
                  <a:pt x="2420247" y="6570134"/>
                  <a:pt x="2857196" y="6198649"/>
                  <a:pt x="2958249" y="5704811"/>
                </a:cubicBezTo>
                <a:lnTo>
                  <a:pt x="2974672" y="5597210"/>
                </a:lnTo>
                <a:lnTo>
                  <a:pt x="2972573" y="5638765"/>
                </a:lnTo>
                <a:lnTo>
                  <a:pt x="2949993" y="5786715"/>
                </a:lnTo>
                <a:cubicBezTo>
                  <a:pt x="2811044" y="6465743"/>
                  <a:pt x="2210240" y="6976534"/>
                  <a:pt x="1490134" y="6976534"/>
                </a:cubicBezTo>
                <a:cubicBezTo>
                  <a:pt x="667156" y="6976534"/>
                  <a:pt x="1" y="6309379"/>
                  <a:pt x="1" y="5486401"/>
                </a:cubicBezTo>
                <a:lnTo>
                  <a:pt x="1" y="5486400"/>
                </a:lnTo>
                <a:close/>
              </a:path>
            </a:pathLst>
          </a:custGeom>
          <a:gradFill>
            <a:gsLst>
              <a:gs pos="2000">
                <a:schemeClr val="tx1"/>
              </a:gs>
              <a:gs pos="100000">
                <a:schemeClr val="bg1">
                  <a:lumMod val="85000"/>
                </a:schemeClr>
              </a:gs>
            </a:gsLst>
            <a:lin ang="60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C4FFA1B3-89AC-44DD-B7CB-8C0C2AC030A4}"/>
              </a:ext>
            </a:extLst>
          </p:cNvPr>
          <p:cNvSpPr/>
          <p:nvPr/>
        </p:nvSpPr>
        <p:spPr>
          <a:xfrm rot="5400000">
            <a:off x="3695313" y="89284"/>
            <a:ext cx="3785373" cy="8297334"/>
          </a:xfrm>
          <a:custGeom>
            <a:avLst/>
            <a:gdLst>
              <a:gd name="connsiteX0" fmla="*/ 0 w 3785373"/>
              <a:gd name="connsiteY0" fmla="*/ 6400800 h 8297334"/>
              <a:gd name="connsiteX1" fmla="*/ 0 w 3785373"/>
              <a:gd name="connsiteY1" fmla="*/ 406401 h 8297334"/>
              <a:gd name="connsiteX2" fmla="*/ 406401 w 3785373"/>
              <a:gd name="connsiteY2" fmla="*/ 0 h 8297334"/>
              <a:gd name="connsiteX3" fmla="*/ 812802 w 3785373"/>
              <a:gd name="connsiteY3" fmla="*/ 406401 h 8297334"/>
              <a:gd name="connsiteX4" fmla="*/ 812802 w 3785373"/>
              <a:gd name="connsiteY4" fmla="*/ 6400800 h 8297334"/>
              <a:gd name="connsiteX5" fmla="*/ 812801 w 3785373"/>
              <a:gd name="connsiteY5" fmla="*/ 6400800 h 8297334"/>
              <a:gd name="connsiteX6" fmla="*/ 812801 w 3785373"/>
              <a:gd name="connsiteY6" fmla="*/ 6400801 h 8297334"/>
              <a:gd name="connsiteX7" fmla="*/ 2302934 w 3785373"/>
              <a:gd name="connsiteY7" fmla="*/ 7890934 h 8297334"/>
              <a:gd name="connsiteX8" fmla="*/ 3762793 w 3785373"/>
              <a:gd name="connsiteY8" fmla="*/ 6701115 h 8297334"/>
              <a:gd name="connsiteX9" fmla="*/ 3785373 w 3785373"/>
              <a:gd name="connsiteY9" fmla="*/ 6553165 h 8297334"/>
              <a:gd name="connsiteX10" fmla="*/ 3783275 w 3785373"/>
              <a:gd name="connsiteY10" fmla="*/ 6594710 h 8297334"/>
              <a:gd name="connsiteX11" fmla="*/ 1896534 w 3785373"/>
              <a:gd name="connsiteY11" fmla="*/ 8297334 h 8297334"/>
              <a:gd name="connsiteX12" fmla="*/ 1 w 3785373"/>
              <a:gd name="connsiteY12" fmla="*/ 6400801 h 8297334"/>
              <a:gd name="connsiteX13" fmla="*/ 1 w 3785373"/>
              <a:gd name="connsiteY13" fmla="*/ 6400800 h 8297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785373" h="8297334">
                <a:moveTo>
                  <a:pt x="0" y="64008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6400800"/>
                </a:lnTo>
                <a:lnTo>
                  <a:pt x="812801" y="6400800"/>
                </a:lnTo>
                <a:lnTo>
                  <a:pt x="812801" y="6400801"/>
                </a:lnTo>
                <a:cubicBezTo>
                  <a:pt x="812801" y="7223779"/>
                  <a:pt x="1479956" y="7890934"/>
                  <a:pt x="2302934" y="7890934"/>
                </a:cubicBezTo>
                <a:cubicBezTo>
                  <a:pt x="3023040" y="7890934"/>
                  <a:pt x="3623844" y="7380143"/>
                  <a:pt x="3762793" y="6701115"/>
                </a:cubicBezTo>
                <a:lnTo>
                  <a:pt x="3785373" y="6553165"/>
                </a:lnTo>
                <a:lnTo>
                  <a:pt x="3783275" y="6594710"/>
                </a:lnTo>
                <a:cubicBezTo>
                  <a:pt x="3686154" y="7551048"/>
                  <a:pt x="2878496" y="8297334"/>
                  <a:pt x="1896534" y="8297334"/>
                </a:cubicBezTo>
                <a:cubicBezTo>
                  <a:pt x="849108" y="8297334"/>
                  <a:pt x="1" y="7448227"/>
                  <a:pt x="1" y="6400801"/>
                </a:cubicBezTo>
                <a:lnTo>
                  <a:pt x="1" y="6400800"/>
                </a:lnTo>
                <a:close/>
              </a:path>
            </a:pathLst>
          </a:custGeom>
          <a:gradFill>
            <a:gsLst>
              <a:gs pos="100000">
                <a:schemeClr val="bg1">
                  <a:lumMod val="85000"/>
                </a:schemeClr>
              </a:gs>
              <a:gs pos="0">
                <a:srgbClr val="2CE7AE"/>
              </a:gs>
            </a:gsLst>
            <a:lin ang="60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3102F123-F07F-4CAF-7A4F-BC6B838E4D14}"/>
              </a:ext>
            </a:extLst>
          </p:cNvPr>
          <p:cNvSpPr/>
          <p:nvPr/>
        </p:nvSpPr>
        <p:spPr>
          <a:xfrm rot="5400000">
            <a:off x="3542912" y="-977515"/>
            <a:ext cx="4598174" cy="9618134"/>
          </a:xfrm>
          <a:custGeom>
            <a:avLst/>
            <a:gdLst>
              <a:gd name="connsiteX0" fmla="*/ 0 w 4598174"/>
              <a:gd name="connsiteY0" fmla="*/ 7315200 h 9618134"/>
              <a:gd name="connsiteX1" fmla="*/ 0 w 4598174"/>
              <a:gd name="connsiteY1" fmla="*/ 406401 h 9618134"/>
              <a:gd name="connsiteX2" fmla="*/ 406401 w 4598174"/>
              <a:gd name="connsiteY2" fmla="*/ 0 h 9618134"/>
              <a:gd name="connsiteX3" fmla="*/ 812802 w 4598174"/>
              <a:gd name="connsiteY3" fmla="*/ 406401 h 9618134"/>
              <a:gd name="connsiteX4" fmla="*/ 812802 w 4598174"/>
              <a:gd name="connsiteY4" fmla="*/ 7315200 h 9618134"/>
              <a:gd name="connsiteX5" fmla="*/ 812801 w 4598174"/>
              <a:gd name="connsiteY5" fmla="*/ 7315200 h 9618134"/>
              <a:gd name="connsiteX6" fmla="*/ 812801 w 4598174"/>
              <a:gd name="connsiteY6" fmla="*/ 7315201 h 9618134"/>
              <a:gd name="connsiteX7" fmla="*/ 2709334 w 4598174"/>
              <a:gd name="connsiteY7" fmla="*/ 9211734 h 9618134"/>
              <a:gd name="connsiteX8" fmla="*/ 4596075 w 4598174"/>
              <a:gd name="connsiteY8" fmla="*/ 7509110 h 9618134"/>
              <a:gd name="connsiteX9" fmla="*/ 4598173 w 4598174"/>
              <a:gd name="connsiteY9" fmla="*/ 7467565 h 9618134"/>
              <a:gd name="connsiteX10" fmla="*/ 4598174 w 4598174"/>
              <a:gd name="connsiteY10" fmla="*/ 7467563 h 9618134"/>
              <a:gd name="connsiteX11" fmla="*/ 4593977 w 4598174"/>
              <a:gd name="connsiteY11" fmla="*/ 7550663 h 9618134"/>
              <a:gd name="connsiteX12" fmla="*/ 2302934 w 4598174"/>
              <a:gd name="connsiteY12" fmla="*/ 9618134 h 9618134"/>
              <a:gd name="connsiteX13" fmla="*/ 1 w 4598174"/>
              <a:gd name="connsiteY13" fmla="*/ 7315201 h 9618134"/>
              <a:gd name="connsiteX14" fmla="*/ 1 w 4598174"/>
              <a:gd name="connsiteY14" fmla="*/ 7315200 h 9618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598174" h="9618134">
                <a:moveTo>
                  <a:pt x="0" y="73152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7315200"/>
                </a:lnTo>
                <a:lnTo>
                  <a:pt x="812801" y="7315200"/>
                </a:lnTo>
                <a:lnTo>
                  <a:pt x="812801" y="7315201"/>
                </a:lnTo>
                <a:cubicBezTo>
                  <a:pt x="812801" y="8362627"/>
                  <a:pt x="1661908" y="9211734"/>
                  <a:pt x="2709334" y="9211734"/>
                </a:cubicBezTo>
                <a:cubicBezTo>
                  <a:pt x="3691296" y="9211734"/>
                  <a:pt x="4498954" y="8465448"/>
                  <a:pt x="4596075" y="7509110"/>
                </a:cubicBezTo>
                <a:lnTo>
                  <a:pt x="4598173" y="7467565"/>
                </a:lnTo>
                <a:lnTo>
                  <a:pt x="4598174" y="7467563"/>
                </a:lnTo>
                <a:lnTo>
                  <a:pt x="4593977" y="7550663"/>
                </a:lnTo>
                <a:cubicBezTo>
                  <a:pt x="4476044" y="8711930"/>
                  <a:pt x="3495317" y="9618134"/>
                  <a:pt x="2302934" y="9618134"/>
                </a:cubicBezTo>
                <a:cubicBezTo>
                  <a:pt x="1031059" y="9618134"/>
                  <a:pt x="1" y="8587076"/>
                  <a:pt x="1" y="7315201"/>
                </a:cubicBezTo>
                <a:lnTo>
                  <a:pt x="1" y="7315200"/>
                </a:lnTo>
                <a:close/>
              </a:path>
            </a:pathLst>
          </a:custGeom>
          <a:gradFill>
            <a:gsLst>
              <a:gs pos="2000">
                <a:schemeClr val="tx1"/>
              </a:gs>
              <a:gs pos="100000">
                <a:schemeClr val="bg1">
                  <a:lumMod val="85000"/>
                </a:schemeClr>
              </a:gs>
            </a:gsLst>
            <a:lin ang="60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AFDD6D2C-0FEB-1741-F423-12D4E6906333}"/>
              </a:ext>
            </a:extLst>
          </p:cNvPr>
          <p:cNvSpPr/>
          <p:nvPr/>
        </p:nvSpPr>
        <p:spPr>
          <a:xfrm rot="5400000">
            <a:off x="3386668" y="-2040469"/>
            <a:ext cx="5418666" cy="10938937"/>
          </a:xfrm>
          <a:custGeom>
            <a:avLst/>
            <a:gdLst>
              <a:gd name="connsiteX0" fmla="*/ 0 w 5418666"/>
              <a:gd name="connsiteY0" fmla="*/ 8229602 h 10938937"/>
              <a:gd name="connsiteX1" fmla="*/ 0 w 5418666"/>
              <a:gd name="connsiteY1" fmla="*/ 406403 h 10938937"/>
              <a:gd name="connsiteX2" fmla="*/ 406401 w 5418666"/>
              <a:gd name="connsiteY2" fmla="*/ 0 h 10938937"/>
              <a:gd name="connsiteX3" fmla="*/ 812802 w 5418666"/>
              <a:gd name="connsiteY3" fmla="*/ 406403 h 10938937"/>
              <a:gd name="connsiteX4" fmla="*/ 812802 w 5418666"/>
              <a:gd name="connsiteY4" fmla="*/ 8229602 h 10938937"/>
              <a:gd name="connsiteX5" fmla="*/ 0 w 5418666"/>
              <a:gd name="connsiteY5" fmla="*/ 8229603 h 10938937"/>
              <a:gd name="connsiteX6" fmla="*/ 812800 w 5418666"/>
              <a:gd name="connsiteY6" fmla="*/ 8229603 h 10938937"/>
              <a:gd name="connsiteX7" fmla="*/ 812800 w 5418666"/>
              <a:gd name="connsiteY7" fmla="*/ 8229605 h 10938937"/>
              <a:gd name="connsiteX8" fmla="*/ 3115732 w 5418666"/>
              <a:gd name="connsiteY8" fmla="*/ 10532537 h 10938937"/>
              <a:gd name="connsiteX9" fmla="*/ 5406776 w 5418666"/>
              <a:gd name="connsiteY9" fmla="*/ 8465066 h 10938937"/>
              <a:gd name="connsiteX10" fmla="*/ 5410973 w 5418666"/>
              <a:gd name="connsiteY10" fmla="*/ 8381966 h 10938937"/>
              <a:gd name="connsiteX11" fmla="*/ 5410973 w 5418666"/>
              <a:gd name="connsiteY11" fmla="*/ 8381962 h 10938937"/>
              <a:gd name="connsiteX12" fmla="*/ 5418666 w 5418666"/>
              <a:gd name="connsiteY12" fmla="*/ 8229605 h 10938937"/>
              <a:gd name="connsiteX13" fmla="*/ 5418666 w 5418666"/>
              <a:gd name="connsiteY13" fmla="*/ 8229643 h 10938937"/>
              <a:gd name="connsiteX14" fmla="*/ 5404680 w 5418666"/>
              <a:gd name="connsiteY14" fmla="*/ 8506617 h 10938937"/>
              <a:gd name="connsiteX15" fmla="*/ 2709333 w 5418666"/>
              <a:gd name="connsiteY15" fmla="*/ 10938937 h 10938937"/>
              <a:gd name="connsiteX16" fmla="*/ 0 w 5418666"/>
              <a:gd name="connsiteY16" fmla="*/ 8229603 h 10938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18666" h="10938937">
                <a:moveTo>
                  <a:pt x="0" y="8229602"/>
                </a:moveTo>
                <a:lnTo>
                  <a:pt x="0" y="406403"/>
                </a:lnTo>
                <a:cubicBezTo>
                  <a:pt x="0" y="181953"/>
                  <a:pt x="181952" y="0"/>
                  <a:pt x="406401" y="0"/>
                </a:cubicBezTo>
                <a:cubicBezTo>
                  <a:pt x="630850" y="0"/>
                  <a:pt x="812802" y="181953"/>
                  <a:pt x="812802" y="406403"/>
                </a:cubicBezTo>
                <a:lnTo>
                  <a:pt x="812802" y="8229602"/>
                </a:lnTo>
                <a:close/>
                <a:moveTo>
                  <a:pt x="0" y="8229603"/>
                </a:moveTo>
                <a:lnTo>
                  <a:pt x="812800" y="8229603"/>
                </a:lnTo>
                <a:lnTo>
                  <a:pt x="812800" y="8229605"/>
                </a:lnTo>
                <a:cubicBezTo>
                  <a:pt x="812800" y="9501480"/>
                  <a:pt x="1843857" y="10532537"/>
                  <a:pt x="3115732" y="10532537"/>
                </a:cubicBezTo>
                <a:cubicBezTo>
                  <a:pt x="4308116" y="10532537"/>
                  <a:pt x="5288843" y="9626334"/>
                  <a:pt x="5406776" y="8465066"/>
                </a:cubicBezTo>
                <a:lnTo>
                  <a:pt x="5410973" y="8381966"/>
                </a:lnTo>
                <a:lnTo>
                  <a:pt x="5410973" y="8381962"/>
                </a:lnTo>
                <a:cubicBezTo>
                  <a:pt x="5416060" y="8331867"/>
                  <a:pt x="5418666" y="8281040"/>
                  <a:pt x="5418666" y="8229605"/>
                </a:cubicBezTo>
                <a:lnTo>
                  <a:pt x="5418666" y="8229643"/>
                </a:lnTo>
                <a:lnTo>
                  <a:pt x="5404680" y="8506617"/>
                </a:lnTo>
                <a:cubicBezTo>
                  <a:pt x="5265935" y="9872816"/>
                  <a:pt x="4112137" y="10938937"/>
                  <a:pt x="2709333" y="10938937"/>
                </a:cubicBezTo>
                <a:cubicBezTo>
                  <a:pt x="1213010" y="10938937"/>
                  <a:pt x="0" y="9725927"/>
                  <a:pt x="0" y="8229603"/>
                </a:cubicBezTo>
                <a:close/>
              </a:path>
            </a:pathLst>
          </a:custGeom>
          <a:gradFill>
            <a:gsLst>
              <a:gs pos="100000">
                <a:schemeClr val="bg1">
                  <a:lumMod val="85000"/>
                </a:schemeClr>
              </a:gs>
              <a:gs pos="0">
                <a:srgbClr val="2CE7AE"/>
              </a:gs>
            </a:gsLst>
            <a:lin ang="60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34181BB-EE79-AD30-A477-D4ECE4A68A0E}"/>
              </a:ext>
            </a:extLst>
          </p:cNvPr>
          <p:cNvSpPr txBox="1">
            <a:spLocks/>
          </p:cNvSpPr>
          <p:nvPr/>
        </p:nvSpPr>
        <p:spPr>
          <a:xfrm flipH="1">
            <a:off x="2791054" y="5031739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07FE0FB-CA77-E095-19B2-E3A4406C90CF}"/>
              </a:ext>
            </a:extLst>
          </p:cNvPr>
          <p:cNvSpPr txBox="1">
            <a:spLocks/>
          </p:cNvSpPr>
          <p:nvPr/>
        </p:nvSpPr>
        <p:spPr>
          <a:xfrm flipH="1">
            <a:off x="4112838" y="4222774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54" name="Graphic 53" descr="Alarm clock outline">
            <a:extLst>
              <a:ext uri="{FF2B5EF4-FFF2-40B4-BE49-F238E27FC236}">
                <a16:creationId xmlns:a16="http://schemas.microsoft.com/office/drawing/2014/main" id="{6B4156FC-4F88-1D10-4442-217816A436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87220" y="4084058"/>
            <a:ext cx="640080" cy="640080"/>
          </a:xfrm>
          <a:prstGeom prst="rect">
            <a:avLst/>
          </a:prstGeom>
        </p:spPr>
      </p:pic>
      <p:pic>
        <p:nvPicPr>
          <p:cNvPr id="55" name="Graphic 54" descr="Bass clef outline">
            <a:extLst>
              <a:ext uri="{FF2B5EF4-FFF2-40B4-BE49-F238E27FC236}">
                <a16:creationId xmlns:a16="http://schemas.microsoft.com/office/drawing/2014/main" id="{D4589E86-8F21-A137-A7C4-BB299BF765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60438" y="3258615"/>
            <a:ext cx="640080" cy="640080"/>
          </a:xfrm>
          <a:prstGeom prst="rect">
            <a:avLst/>
          </a:prstGeom>
        </p:spPr>
      </p:pic>
      <p:pic>
        <p:nvPicPr>
          <p:cNvPr id="56" name="Graphic 55" descr="Bitcoin outline">
            <a:extLst>
              <a:ext uri="{FF2B5EF4-FFF2-40B4-BE49-F238E27FC236}">
                <a16:creationId xmlns:a16="http://schemas.microsoft.com/office/drawing/2014/main" id="{6F46774D-9ECB-CD67-2A3E-31309529FA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48174" y="1607727"/>
            <a:ext cx="640080" cy="640080"/>
          </a:xfrm>
          <a:prstGeom prst="rect">
            <a:avLst/>
          </a:prstGeom>
        </p:spPr>
      </p:pic>
      <p:pic>
        <p:nvPicPr>
          <p:cNvPr id="57" name="Graphic 56" descr="Download from cloud outline">
            <a:extLst>
              <a:ext uri="{FF2B5EF4-FFF2-40B4-BE49-F238E27FC236}">
                <a16:creationId xmlns:a16="http://schemas.microsoft.com/office/drawing/2014/main" id="{6E73AA52-53B8-55AB-2199-E6183B4CD8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47956" y="2433171"/>
            <a:ext cx="640080" cy="640080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DC056CB6-1478-E458-841A-A9864BCB83EC}"/>
              </a:ext>
            </a:extLst>
          </p:cNvPr>
          <p:cNvSpPr txBox="1">
            <a:spLocks/>
          </p:cNvSpPr>
          <p:nvPr/>
        </p:nvSpPr>
        <p:spPr>
          <a:xfrm flipH="1">
            <a:off x="5002218" y="3377704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FF1B7A5-FAC0-EDA1-F29F-FB616A5624A0}"/>
              </a:ext>
            </a:extLst>
          </p:cNvPr>
          <p:cNvSpPr txBox="1">
            <a:spLocks/>
          </p:cNvSpPr>
          <p:nvPr/>
        </p:nvSpPr>
        <p:spPr>
          <a:xfrm flipH="1">
            <a:off x="5891598" y="2560522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0E88EE4-5781-7A89-C2CE-0DC58F749E50}"/>
              </a:ext>
            </a:extLst>
          </p:cNvPr>
          <p:cNvSpPr txBox="1">
            <a:spLocks/>
          </p:cNvSpPr>
          <p:nvPr/>
        </p:nvSpPr>
        <p:spPr>
          <a:xfrm flipH="1">
            <a:off x="6780978" y="1784790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Objective" pitchFamily="50" charset="0"/>
              </a:rPr>
              <a:t>4.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61" name="Graphic 60" descr="Fingerprint outline">
            <a:extLst>
              <a:ext uri="{FF2B5EF4-FFF2-40B4-BE49-F238E27FC236}">
                <a16:creationId xmlns:a16="http://schemas.microsoft.com/office/drawing/2014/main" id="{D75861AC-4EBE-06F6-B31A-EE1E88DFD9D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6665458" y="792193"/>
            <a:ext cx="640080" cy="640080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0898720D-03BF-BF08-F549-1062363859B9}"/>
              </a:ext>
            </a:extLst>
          </p:cNvPr>
          <p:cNvSpPr txBox="1">
            <a:spLocks/>
          </p:cNvSpPr>
          <p:nvPr/>
        </p:nvSpPr>
        <p:spPr>
          <a:xfrm flipH="1">
            <a:off x="7670358" y="96925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5.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784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grpId="0" nodeType="withEffect" p14:presetBounceEnd="60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3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4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1" grpId="0" animBg="1"/>
          <p:bldP spid="42" grpId="0" animBg="1"/>
          <p:bldP spid="43" grpId="0" animBg="1"/>
          <p:bldP spid="46" grpId="0" animBg="1"/>
          <p:bldP spid="52" grpId="0"/>
          <p:bldP spid="53" grpId="0"/>
          <p:bldP spid="58" grpId="0"/>
          <p:bldP spid="59" grpId="0"/>
          <p:bldP spid="60" grpId="0"/>
          <p:bldP spid="62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1" grpId="0" animBg="1"/>
          <p:bldP spid="42" grpId="0" animBg="1"/>
          <p:bldP spid="43" grpId="0" animBg="1"/>
          <p:bldP spid="46" grpId="0" animBg="1"/>
          <p:bldP spid="52" grpId="0"/>
          <p:bldP spid="53" grpId="0"/>
          <p:bldP spid="58" grpId="0"/>
          <p:bldP spid="59" grpId="0"/>
          <p:bldP spid="60" grpId="0"/>
          <p:bldP spid="62" grpId="0"/>
        </p:bldLst>
      </p:timing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6F0624-0BEF-34D3-FB5F-43C94579D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CA64F266-6CA2-34D7-6256-B5B0D6B73F1F}"/>
              </a:ext>
            </a:extLst>
          </p:cNvPr>
          <p:cNvSpPr/>
          <p:nvPr/>
        </p:nvSpPr>
        <p:spPr>
          <a:xfrm>
            <a:off x="2729224" y="2214942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gradFill>
            <a:gsLst>
              <a:gs pos="2000">
                <a:schemeClr val="tx1"/>
              </a:gs>
              <a:gs pos="92000">
                <a:schemeClr val="bg1">
                  <a:lumMod val="85000"/>
                </a:schemeClr>
              </a:gs>
            </a:gsLst>
            <a:lin ang="9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B9F33C1F-F4BD-B076-0F6F-2A3F11F5CD56}"/>
              </a:ext>
            </a:extLst>
          </p:cNvPr>
          <p:cNvSpPr/>
          <p:nvPr/>
        </p:nvSpPr>
        <p:spPr>
          <a:xfrm>
            <a:off x="2279284" y="1303813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gradFill>
            <a:gsLst>
              <a:gs pos="2000">
                <a:srgbClr val="557F8D"/>
              </a:gs>
              <a:gs pos="100000">
                <a:schemeClr val="bg1">
                  <a:lumMod val="85000"/>
                </a:schemeClr>
              </a:gs>
            </a:gsLst>
            <a:lin ang="9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71B7C872-A94B-4F41-A84E-20A2A585778B}"/>
              </a:ext>
            </a:extLst>
          </p:cNvPr>
          <p:cNvSpPr txBox="1">
            <a:spLocks/>
          </p:cNvSpPr>
          <p:nvPr/>
        </p:nvSpPr>
        <p:spPr>
          <a:xfrm flipH="1">
            <a:off x="3231858" y="3900384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832230AA-0DD8-2F5A-B419-E6C005C4455A}"/>
              </a:ext>
            </a:extLst>
          </p:cNvPr>
          <p:cNvSpPr txBox="1">
            <a:spLocks/>
          </p:cNvSpPr>
          <p:nvPr/>
        </p:nvSpPr>
        <p:spPr>
          <a:xfrm flipH="1">
            <a:off x="5008850" y="2485548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09154D4A-88CB-5308-5129-D64BBE22D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48469" y="2274123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C7572AF0-5E45-424C-8D0B-8E1C55CFA9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0057" y="1351669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F4900EA1-11E6-92BF-153C-97D54EAF34E3}"/>
              </a:ext>
            </a:extLst>
          </p:cNvPr>
          <p:cNvSpPr txBox="1">
            <a:spLocks/>
          </p:cNvSpPr>
          <p:nvPr/>
        </p:nvSpPr>
        <p:spPr>
          <a:xfrm flipH="1">
            <a:off x="6008352" y="158308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9438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95" grpId="0"/>
          <p:bldP spid="99" grpId="0"/>
          <p:bldP spid="105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95" grpId="0"/>
          <p:bldP spid="99" grpId="0"/>
          <p:bldP spid="105" grpId="0"/>
        </p:bldLst>
      </p:timing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70B03-7B55-969C-E1FF-D475B30FDD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3F034F93-4B77-A689-15D0-786884A6F145}"/>
              </a:ext>
            </a:extLst>
          </p:cNvPr>
          <p:cNvSpPr/>
          <p:nvPr/>
        </p:nvSpPr>
        <p:spPr>
          <a:xfrm>
            <a:off x="2519329" y="2705696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gradFill>
            <a:gsLst>
              <a:gs pos="2000">
                <a:srgbClr val="557F8D"/>
              </a:gs>
              <a:gs pos="100000">
                <a:schemeClr val="bg1">
                  <a:lumMod val="85000"/>
                </a:schemeClr>
              </a:gs>
            </a:gsLst>
            <a:lin ang="9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F809D79E-F6F9-73A9-BA9C-4C6D900C1EC0}"/>
              </a:ext>
            </a:extLst>
          </p:cNvPr>
          <p:cNvSpPr/>
          <p:nvPr/>
        </p:nvSpPr>
        <p:spPr>
          <a:xfrm>
            <a:off x="2069389" y="1794567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gradFill>
            <a:gsLst>
              <a:gs pos="2000">
                <a:schemeClr val="tx1"/>
              </a:gs>
              <a:gs pos="92000">
                <a:schemeClr val="bg1">
                  <a:lumMod val="85000"/>
                </a:schemeClr>
              </a:gs>
            </a:gsLst>
            <a:lin ang="9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9070EDB4-F5CB-18D0-D5B5-13A0D12983B6}"/>
              </a:ext>
            </a:extLst>
          </p:cNvPr>
          <p:cNvSpPr/>
          <p:nvPr/>
        </p:nvSpPr>
        <p:spPr>
          <a:xfrm>
            <a:off x="1619448" y="883436"/>
            <a:ext cx="8950463" cy="5154444"/>
          </a:xfrm>
          <a:custGeom>
            <a:avLst/>
            <a:gdLst>
              <a:gd name="connsiteX0" fmla="*/ 2549663 w 8950463"/>
              <a:gd name="connsiteY0" fmla="*/ 0 h 5154444"/>
              <a:gd name="connsiteX1" fmla="*/ 8494898 w 8950463"/>
              <a:gd name="connsiteY1" fmla="*/ 0 h 5154444"/>
              <a:gd name="connsiteX2" fmla="*/ 8950463 w 8950463"/>
              <a:gd name="connsiteY2" fmla="*/ 455565 h 5154444"/>
              <a:gd name="connsiteX3" fmla="*/ 8494898 w 8950463"/>
              <a:gd name="connsiteY3" fmla="*/ 911130 h 5154444"/>
              <a:gd name="connsiteX4" fmla="*/ 2549663 w 8950463"/>
              <a:gd name="connsiteY4" fmla="*/ 911130 h 5154444"/>
              <a:gd name="connsiteX5" fmla="*/ 2549663 w 8950463"/>
              <a:gd name="connsiteY5" fmla="*/ 911131 h 5154444"/>
              <a:gd name="connsiteX6" fmla="*/ 2549662 w 8950463"/>
              <a:gd name="connsiteY6" fmla="*/ 911131 h 5154444"/>
              <a:gd name="connsiteX7" fmla="*/ 449941 w 8950463"/>
              <a:gd name="connsiteY7" fmla="*/ 3037099 h 5154444"/>
              <a:gd name="connsiteX8" fmla="*/ 2334978 w 8950463"/>
              <a:gd name="connsiteY8" fmla="*/ 5152091 h 5154444"/>
              <a:gd name="connsiteX9" fmla="*/ 2380974 w 8950463"/>
              <a:gd name="connsiteY9" fmla="*/ 5154443 h 5154444"/>
              <a:gd name="connsiteX10" fmla="*/ 2380977 w 8950463"/>
              <a:gd name="connsiteY10" fmla="*/ 5154444 h 5154444"/>
              <a:gd name="connsiteX11" fmla="*/ 2288974 w 8950463"/>
              <a:gd name="connsiteY11" fmla="*/ 5149740 h 5154444"/>
              <a:gd name="connsiteX12" fmla="*/ 0 w 8950463"/>
              <a:gd name="connsiteY12" fmla="*/ 2581534 h 5154444"/>
              <a:gd name="connsiteX13" fmla="*/ 2549662 w 8950463"/>
              <a:gd name="connsiteY13" fmla="*/ 1 h 5154444"/>
              <a:gd name="connsiteX14" fmla="*/ 2549663 w 8950463"/>
              <a:gd name="connsiteY14" fmla="*/ 1 h 515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950463" h="5154444">
                <a:moveTo>
                  <a:pt x="2549663" y="0"/>
                </a:moveTo>
                <a:lnTo>
                  <a:pt x="8494898" y="0"/>
                </a:lnTo>
                <a:cubicBezTo>
                  <a:pt x="8746500" y="0"/>
                  <a:pt x="8950463" y="203963"/>
                  <a:pt x="8950463" y="455565"/>
                </a:cubicBezTo>
                <a:cubicBezTo>
                  <a:pt x="8950463" y="707167"/>
                  <a:pt x="8746500" y="911130"/>
                  <a:pt x="8494898" y="911130"/>
                </a:cubicBezTo>
                <a:lnTo>
                  <a:pt x="2549663" y="911130"/>
                </a:lnTo>
                <a:lnTo>
                  <a:pt x="2549663" y="911131"/>
                </a:lnTo>
                <a:lnTo>
                  <a:pt x="2549662" y="911131"/>
                </a:lnTo>
                <a:cubicBezTo>
                  <a:pt x="1390018" y="911131"/>
                  <a:pt x="449941" y="1862960"/>
                  <a:pt x="449941" y="3037099"/>
                </a:cubicBezTo>
                <a:cubicBezTo>
                  <a:pt x="449941" y="4137855"/>
                  <a:pt x="1276180" y="5043221"/>
                  <a:pt x="2334978" y="5152091"/>
                </a:cubicBezTo>
                <a:lnTo>
                  <a:pt x="2380974" y="5154443"/>
                </a:lnTo>
                <a:lnTo>
                  <a:pt x="2380977" y="5154444"/>
                </a:lnTo>
                <a:lnTo>
                  <a:pt x="2288974" y="5149740"/>
                </a:lnTo>
                <a:cubicBezTo>
                  <a:pt x="1003291" y="5017539"/>
                  <a:pt x="0" y="3918168"/>
                  <a:pt x="0" y="2581534"/>
                </a:cubicBezTo>
                <a:cubicBezTo>
                  <a:pt x="0" y="1155793"/>
                  <a:pt x="1141522" y="1"/>
                  <a:pt x="2549662" y="1"/>
                </a:cubicBezTo>
                <a:lnTo>
                  <a:pt x="2549663" y="1"/>
                </a:lnTo>
                <a:close/>
              </a:path>
            </a:pathLst>
          </a:custGeom>
          <a:gradFill>
            <a:gsLst>
              <a:gs pos="2000">
                <a:srgbClr val="557F8D"/>
              </a:gs>
              <a:gs pos="100000">
                <a:schemeClr val="bg1">
                  <a:lumMod val="85000"/>
                </a:schemeClr>
              </a:gs>
            </a:gsLst>
            <a:lin ang="9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97247940-958C-F679-ACFC-F6D1D92CCC04}"/>
              </a:ext>
            </a:extLst>
          </p:cNvPr>
          <p:cNvSpPr txBox="1">
            <a:spLocks/>
          </p:cNvSpPr>
          <p:nvPr/>
        </p:nvSpPr>
        <p:spPr>
          <a:xfrm flipH="1">
            <a:off x="3021963" y="4391138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C280AE8C-0DEF-44F4-5483-5D32B71F5F6C}"/>
              </a:ext>
            </a:extLst>
          </p:cNvPr>
          <p:cNvSpPr txBox="1">
            <a:spLocks/>
          </p:cNvSpPr>
          <p:nvPr/>
        </p:nvSpPr>
        <p:spPr>
          <a:xfrm flipH="1">
            <a:off x="4798955" y="2976302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B9859FE3-0F91-FDE5-8A90-984E1C1B91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8574" y="2764877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541F1FB8-3F54-4709-D537-80796897DB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0162" y="1842423"/>
            <a:ext cx="822960" cy="822960"/>
          </a:xfrm>
          <a:prstGeom prst="rect">
            <a:avLst/>
          </a:prstGeom>
        </p:spPr>
      </p:pic>
      <p:pic>
        <p:nvPicPr>
          <p:cNvPr id="104" name="Graphic 103" descr="Download from cloud outline">
            <a:extLst>
              <a:ext uri="{FF2B5EF4-FFF2-40B4-BE49-F238E27FC236}">
                <a16:creationId xmlns:a16="http://schemas.microsoft.com/office/drawing/2014/main" id="{C1F096F1-06F0-3B7A-74BD-A0FF2A7F24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1616" y="917402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C3434F63-6454-20C1-4CEB-7A0CAA08666D}"/>
              </a:ext>
            </a:extLst>
          </p:cNvPr>
          <p:cNvSpPr txBox="1">
            <a:spLocks/>
          </p:cNvSpPr>
          <p:nvPr/>
        </p:nvSpPr>
        <p:spPr>
          <a:xfrm flipH="1">
            <a:off x="5798457" y="2073840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E333386D-448C-78F5-8A67-58B1E45CFF35}"/>
              </a:ext>
            </a:extLst>
          </p:cNvPr>
          <p:cNvSpPr txBox="1">
            <a:spLocks/>
          </p:cNvSpPr>
          <p:nvPr/>
        </p:nvSpPr>
        <p:spPr>
          <a:xfrm flipH="1">
            <a:off x="6757167" y="1171377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189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95" grpId="0"/>
          <p:bldP spid="99" grpId="0"/>
          <p:bldP spid="105" grpId="0"/>
          <p:bldP spid="106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95" grpId="0"/>
          <p:bldP spid="99" grpId="0"/>
          <p:bldP spid="105" grpId="0"/>
          <p:bldP spid="106" grpId="0"/>
        </p:bldLst>
      </p:timing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C02B75-FA16-E091-BDB2-F0F387B21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4043D32C-FBB3-FB22-D76E-D7994EF164CF}"/>
              </a:ext>
            </a:extLst>
          </p:cNvPr>
          <p:cNvSpPr/>
          <p:nvPr/>
        </p:nvSpPr>
        <p:spPr>
          <a:xfrm>
            <a:off x="2288420" y="3343005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gradFill>
            <a:gsLst>
              <a:gs pos="2000">
                <a:schemeClr val="tx1"/>
              </a:gs>
              <a:gs pos="92000">
                <a:schemeClr val="bg1">
                  <a:lumMod val="85000"/>
                </a:schemeClr>
              </a:gs>
            </a:gsLst>
            <a:lin ang="9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5C4556AF-60AC-86D0-8691-3B82AAF70195}"/>
              </a:ext>
            </a:extLst>
          </p:cNvPr>
          <p:cNvSpPr/>
          <p:nvPr/>
        </p:nvSpPr>
        <p:spPr>
          <a:xfrm>
            <a:off x="1838480" y="2431876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gradFill>
            <a:gsLst>
              <a:gs pos="2000">
                <a:srgbClr val="557F8D"/>
              </a:gs>
              <a:gs pos="100000">
                <a:schemeClr val="bg1">
                  <a:lumMod val="85000"/>
                </a:schemeClr>
              </a:gs>
            </a:gsLst>
            <a:lin ang="9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8F758B7B-CD7B-98C1-7EA1-69D29D0AEA58}"/>
              </a:ext>
            </a:extLst>
          </p:cNvPr>
          <p:cNvSpPr/>
          <p:nvPr/>
        </p:nvSpPr>
        <p:spPr>
          <a:xfrm>
            <a:off x="1388539" y="1520745"/>
            <a:ext cx="8950463" cy="5154444"/>
          </a:xfrm>
          <a:custGeom>
            <a:avLst/>
            <a:gdLst>
              <a:gd name="connsiteX0" fmla="*/ 2549663 w 8950463"/>
              <a:gd name="connsiteY0" fmla="*/ 0 h 5154444"/>
              <a:gd name="connsiteX1" fmla="*/ 8494898 w 8950463"/>
              <a:gd name="connsiteY1" fmla="*/ 0 h 5154444"/>
              <a:gd name="connsiteX2" fmla="*/ 8950463 w 8950463"/>
              <a:gd name="connsiteY2" fmla="*/ 455565 h 5154444"/>
              <a:gd name="connsiteX3" fmla="*/ 8494898 w 8950463"/>
              <a:gd name="connsiteY3" fmla="*/ 911130 h 5154444"/>
              <a:gd name="connsiteX4" fmla="*/ 2549663 w 8950463"/>
              <a:gd name="connsiteY4" fmla="*/ 911130 h 5154444"/>
              <a:gd name="connsiteX5" fmla="*/ 2549663 w 8950463"/>
              <a:gd name="connsiteY5" fmla="*/ 911131 h 5154444"/>
              <a:gd name="connsiteX6" fmla="*/ 2549662 w 8950463"/>
              <a:gd name="connsiteY6" fmla="*/ 911131 h 5154444"/>
              <a:gd name="connsiteX7" fmla="*/ 449941 w 8950463"/>
              <a:gd name="connsiteY7" fmla="*/ 3037099 h 5154444"/>
              <a:gd name="connsiteX8" fmla="*/ 2334978 w 8950463"/>
              <a:gd name="connsiteY8" fmla="*/ 5152091 h 5154444"/>
              <a:gd name="connsiteX9" fmla="*/ 2380974 w 8950463"/>
              <a:gd name="connsiteY9" fmla="*/ 5154443 h 5154444"/>
              <a:gd name="connsiteX10" fmla="*/ 2380977 w 8950463"/>
              <a:gd name="connsiteY10" fmla="*/ 5154444 h 5154444"/>
              <a:gd name="connsiteX11" fmla="*/ 2288974 w 8950463"/>
              <a:gd name="connsiteY11" fmla="*/ 5149740 h 5154444"/>
              <a:gd name="connsiteX12" fmla="*/ 0 w 8950463"/>
              <a:gd name="connsiteY12" fmla="*/ 2581534 h 5154444"/>
              <a:gd name="connsiteX13" fmla="*/ 2549662 w 8950463"/>
              <a:gd name="connsiteY13" fmla="*/ 1 h 5154444"/>
              <a:gd name="connsiteX14" fmla="*/ 2549663 w 8950463"/>
              <a:gd name="connsiteY14" fmla="*/ 1 h 515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950463" h="5154444">
                <a:moveTo>
                  <a:pt x="2549663" y="0"/>
                </a:moveTo>
                <a:lnTo>
                  <a:pt x="8494898" y="0"/>
                </a:lnTo>
                <a:cubicBezTo>
                  <a:pt x="8746500" y="0"/>
                  <a:pt x="8950463" y="203963"/>
                  <a:pt x="8950463" y="455565"/>
                </a:cubicBezTo>
                <a:cubicBezTo>
                  <a:pt x="8950463" y="707167"/>
                  <a:pt x="8746500" y="911130"/>
                  <a:pt x="8494898" y="911130"/>
                </a:cubicBezTo>
                <a:lnTo>
                  <a:pt x="2549663" y="911130"/>
                </a:lnTo>
                <a:lnTo>
                  <a:pt x="2549663" y="911131"/>
                </a:lnTo>
                <a:lnTo>
                  <a:pt x="2549662" y="911131"/>
                </a:lnTo>
                <a:cubicBezTo>
                  <a:pt x="1390018" y="911131"/>
                  <a:pt x="449941" y="1862960"/>
                  <a:pt x="449941" y="3037099"/>
                </a:cubicBezTo>
                <a:cubicBezTo>
                  <a:pt x="449941" y="4137855"/>
                  <a:pt x="1276180" y="5043221"/>
                  <a:pt x="2334978" y="5152091"/>
                </a:cubicBezTo>
                <a:lnTo>
                  <a:pt x="2380974" y="5154443"/>
                </a:lnTo>
                <a:lnTo>
                  <a:pt x="2380977" y="5154444"/>
                </a:lnTo>
                <a:lnTo>
                  <a:pt x="2288974" y="5149740"/>
                </a:lnTo>
                <a:cubicBezTo>
                  <a:pt x="1003291" y="5017539"/>
                  <a:pt x="0" y="3918168"/>
                  <a:pt x="0" y="2581534"/>
                </a:cubicBezTo>
                <a:cubicBezTo>
                  <a:pt x="0" y="1155793"/>
                  <a:pt x="1141522" y="1"/>
                  <a:pt x="2549662" y="1"/>
                </a:cubicBezTo>
                <a:lnTo>
                  <a:pt x="2549663" y="1"/>
                </a:lnTo>
                <a:close/>
              </a:path>
            </a:pathLst>
          </a:custGeom>
          <a:gradFill>
            <a:gsLst>
              <a:gs pos="2000">
                <a:schemeClr val="tx1"/>
              </a:gs>
              <a:gs pos="92000">
                <a:schemeClr val="bg1">
                  <a:lumMod val="85000"/>
                </a:schemeClr>
              </a:gs>
            </a:gsLst>
            <a:lin ang="9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18290E8D-0ECA-0CEC-D382-B211FAFC3964}"/>
              </a:ext>
            </a:extLst>
          </p:cNvPr>
          <p:cNvSpPr/>
          <p:nvPr/>
        </p:nvSpPr>
        <p:spPr>
          <a:xfrm>
            <a:off x="938599" y="609617"/>
            <a:ext cx="10314803" cy="6074195"/>
          </a:xfrm>
          <a:custGeom>
            <a:avLst/>
            <a:gdLst>
              <a:gd name="connsiteX0" fmla="*/ 2999603 w 10314803"/>
              <a:gd name="connsiteY0" fmla="*/ 0 h 6074195"/>
              <a:gd name="connsiteX1" fmla="*/ 9859238 w 10314803"/>
              <a:gd name="connsiteY1" fmla="*/ 0 h 6074195"/>
              <a:gd name="connsiteX2" fmla="*/ 10314803 w 10314803"/>
              <a:gd name="connsiteY2" fmla="*/ 455565 h 6074195"/>
              <a:gd name="connsiteX3" fmla="*/ 9859238 w 10314803"/>
              <a:gd name="connsiteY3" fmla="*/ 911130 h 6074195"/>
              <a:gd name="connsiteX4" fmla="*/ 2999603 w 10314803"/>
              <a:gd name="connsiteY4" fmla="*/ 911130 h 6074195"/>
              <a:gd name="connsiteX5" fmla="*/ 2999603 w 10314803"/>
              <a:gd name="connsiteY5" fmla="*/ 911130 h 6074195"/>
              <a:gd name="connsiteX6" fmla="*/ 2999602 w 10314803"/>
              <a:gd name="connsiteY6" fmla="*/ 911130 h 6074195"/>
              <a:gd name="connsiteX7" fmla="*/ 449941 w 10314803"/>
              <a:gd name="connsiteY7" fmla="*/ 3492663 h 6074195"/>
              <a:gd name="connsiteX8" fmla="*/ 2738914 w 10314803"/>
              <a:gd name="connsiteY8" fmla="*/ 6060868 h 6074195"/>
              <a:gd name="connsiteX9" fmla="*/ 2830916 w 10314803"/>
              <a:gd name="connsiteY9" fmla="*/ 6065573 h 6074195"/>
              <a:gd name="connsiteX10" fmla="*/ 2830922 w 10314803"/>
              <a:gd name="connsiteY10" fmla="*/ 6065573 h 6074195"/>
              <a:gd name="connsiteX11" fmla="*/ 2999580 w 10314803"/>
              <a:gd name="connsiteY11" fmla="*/ 6074195 h 6074195"/>
              <a:gd name="connsiteX12" fmla="*/ 2999538 w 10314803"/>
              <a:gd name="connsiteY12" fmla="*/ 6074195 h 6074195"/>
              <a:gd name="connsiteX13" fmla="*/ 2692911 w 10314803"/>
              <a:gd name="connsiteY13" fmla="*/ 6058518 h 6074195"/>
              <a:gd name="connsiteX14" fmla="*/ 0 w 10314803"/>
              <a:gd name="connsiteY14" fmla="*/ 3037099 h 6074195"/>
              <a:gd name="connsiteX15" fmla="*/ 2999603 w 10314803"/>
              <a:gd name="connsiteY15" fmla="*/ 0 h 6074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0314803" h="6074195">
                <a:moveTo>
                  <a:pt x="2999603" y="0"/>
                </a:moveTo>
                <a:lnTo>
                  <a:pt x="9859238" y="0"/>
                </a:lnTo>
                <a:cubicBezTo>
                  <a:pt x="10110840" y="0"/>
                  <a:pt x="10314803" y="203963"/>
                  <a:pt x="10314803" y="455565"/>
                </a:cubicBezTo>
                <a:cubicBezTo>
                  <a:pt x="10314803" y="707167"/>
                  <a:pt x="10110840" y="911130"/>
                  <a:pt x="9859238" y="911130"/>
                </a:cubicBezTo>
                <a:lnTo>
                  <a:pt x="2999603" y="911130"/>
                </a:lnTo>
                <a:lnTo>
                  <a:pt x="2999603" y="911130"/>
                </a:lnTo>
                <a:lnTo>
                  <a:pt x="2999602" y="911130"/>
                </a:lnTo>
                <a:cubicBezTo>
                  <a:pt x="1591463" y="911130"/>
                  <a:pt x="449941" y="2066921"/>
                  <a:pt x="449941" y="3492663"/>
                </a:cubicBezTo>
                <a:cubicBezTo>
                  <a:pt x="449941" y="4829296"/>
                  <a:pt x="1453231" y="5928668"/>
                  <a:pt x="2738914" y="6060868"/>
                </a:cubicBezTo>
                <a:lnTo>
                  <a:pt x="2830916" y="6065573"/>
                </a:lnTo>
                <a:lnTo>
                  <a:pt x="2830922" y="6065573"/>
                </a:lnTo>
                <a:lnTo>
                  <a:pt x="2999580" y="6074195"/>
                </a:lnTo>
                <a:lnTo>
                  <a:pt x="2999538" y="6074195"/>
                </a:lnTo>
                <a:lnTo>
                  <a:pt x="2692911" y="6058518"/>
                </a:lnTo>
                <a:cubicBezTo>
                  <a:pt x="1180343" y="5902989"/>
                  <a:pt x="0" y="4609609"/>
                  <a:pt x="0" y="3037099"/>
                </a:cubicBezTo>
                <a:cubicBezTo>
                  <a:pt x="0" y="1359756"/>
                  <a:pt x="1342968" y="0"/>
                  <a:pt x="2999603" y="0"/>
                </a:cubicBezTo>
                <a:close/>
              </a:path>
            </a:pathLst>
          </a:custGeom>
          <a:gradFill>
            <a:gsLst>
              <a:gs pos="2000">
                <a:srgbClr val="557F8D"/>
              </a:gs>
              <a:gs pos="100000">
                <a:schemeClr val="bg1">
                  <a:lumMod val="85000"/>
                </a:schemeClr>
              </a:gs>
            </a:gsLst>
            <a:lin ang="9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586DDC5C-3B1A-1080-46C8-F906CCA7211E}"/>
              </a:ext>
            </a:extLst>
          </p:cNvPr>
          <p:cNvSpPr txBox="1">
            <a:spLocks/>
          </p:cNvSpPr>
          <p:nvPr/>
        </p:nvSpPr>
        <p:spPr>
          <a:xfrm flipH="1">
            <a:off x="2791054" y="5028447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F4813CCE-1A44-B22F-7C91-CFC4CCD83A05}"/>
              </a:ext>
            </a:extLst>
          </p:cNvPr>
          <p:cNvSpPr txBox="1">
            <a:spLocks/>
          </p:cNvSpPr>
          <p:nvPr/>
        </p:nvSpPr>
        <p:spPr>
          <a:xfrm flipH="1">
            <a:off x="4568046" y="3613611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D3CE79E7-EA71-80DF-C733-7A769DC3B7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7665" y="3402186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C7C68BA7-7F8C-9CF3-144C-D614A54F22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69253" y="2479732"/>
            <a:ext cx="822960" cy="822960"/>
          </a:xfrm>
          <a:prstGeom prst="rect">
            <a:avLst/>
          </a:prstGeom>
        </p:spPr>
      </p:pic>
      <p:pic>
        <p:nvPicPr>
          <p:cNvPr id="103" name="Graphic 102" descr="Bitcoin outline">
            <a:extLst>
              <a:ext uri="{FF2B5EF4-FFF2-40B4-BE49-F238E27FC236}">
                <a16:creationId xmlns:a16="http://schemas.microsoft.com/office/drawing/2014/main" id="{1783A73F-6470-C889-DD71-CF992604ED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03910" y="662603"/>
            <a:ext cx="822960" cy="822960"/>
          </a:xfrm>
          <a:prstGeom prst="rect">
            <a:avLst/>
          </a:prstGeom>
        </p:spPr>
      </p:pic>
      <p:pic>
        <p:nvPicPr>
          <p:cNvPr id="104" name="Graphic 103" descr="Download from cloud outline">
            <a:extLst>
              <a:ext uri="{FF2B5EF4-FFF2-40B4-BE49-F238E27FC236}">
                <a16:creationId xmlns:a16="http://schemas.microsoft.com/office/drawing/2014/main" id="{A36737C7-D40E-389A-B84D-59DEFF6194D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20707" y="1554711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68A3A11E-3BBA-C087-3718-F2AC7CD3EBD5}"/>
              </a:ext>
            </a:extLst>
          </p:cNvPr>
          <p:cNvSpPr txBox="1">
            <a:spLocks/>
          </p:cNvSpPr>
          <p:nvPr/>
        </p:nvSpPr>
        <p:spPr>
          <a:xfrm flipH="1">
            <a:off x="5567548" y="2711149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F4F7415E-CAF6-1A63-CC67-DA730560DDC5}"/>
              </a:ext>
            </a:extLst>
          </p:cNvPr>
          <p:cNvSpPr txBox="1">
            <a:spLocks/>
          </p:cNvSpPr>
          <p:nvPr/>
        </p:nvSpPr>
        <p:spPr>
          <a:xfrm flipH="1">
            <a:off x="6526258" y="180868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13773E91-6B8C-A26D-A78E-0107893A4E4B}"/>
              </a:ext>
            </a:extLst>
          </p:cNvPr>
          <p:cNvSpPr txBox="1">
            <a:spLocks/>
          </p:cNvSpPr>
          <p:nvPr/>
        </p:nvSpPr>
        <p:spPr>
          <a:xfrm flipH="1">
            <a:off x="7440658" y="906223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bjective" pitchFamily="50" charset="0"/>
              </a:rPr>
              <a:t>4.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811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86" grpId="0" animBg="1"/>
          <p:bldP spid="95" grpId="0"/>
          <p:bldP spid="99" grpId="0"/>
          <p:bldP spid="105" grpId="0"/>
          <p:bldP spid="106" grpId="0"/>
          <p:bldP spid="107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86" grpId="0" animBg="1"/>
          <p:bldP spid="95" grpId="0"/>
          <p:bldP spid="99" grpId="0"/>
          <p:bldP spid="105" grpId="0"/>
          <p:bldP spid="106" grpId="0"/>
          <p:bldP spid="107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F74578-4BCC-3AD8-B722-207D21D95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B9B3A709-27C2-D22A-6ADB-58C0AA94605C}"/>
              </a:ext>
            </a:extLst>
          </p:cNvPr>
          <p:cNvSpPr/>
          <p:nvPr/>
        </p:nvSpPr>
        <p:spPr>
          <a:xfrm>
            <a:off x="2288420" y="3343005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gradFill flip="none" rotWithShape="1">
            <a:gsLst>
              <a:gs pos="2000">
                <a:srgbClr val="F9B13E"/>
              </a:gs>
              <a:gs pos="67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C9E74A15-59D4-C923-4900-CBF29CF851DE}"/>
              </a:ext>
            </a:extLst>
          </p:cNvPr>
          <p:cNvSpPr/>
          <p:nvPr/>
        </p:nvSpPr>
        <p:spPr>
          <a:xfrm>
            <a:off x="1838480" y="2431876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47C99D"/>
              </a:gs>
              <a:gs pos="67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F4938567-252E-6BA7-B74F-0B98987EA637}"/>
              </a:ext>
            </a:extLst>
          </p:cNvPr>
          <p:cNvSpPr/>
          <p:nvPr/>
        </p:nvSpPr>
        <p:spPr>
          <a:xfrm>
            <a:off x="1388539" y="1520745"/>
            <a:ext cx="8950463" cy="5154444"/>
          </a:xfrm>
          <a:custGeom>
            <a:avLst/>
            <a:gdLst>
              <a:gd name="connsiteX0" fmla="*/ 2549663 w 8950463"/>
              <a:gd name="connsiteY0" fmla="*/ 0 h 5154444"/>
              <a:gd name="connsiteX1" fmla="*/ 8494898 w 8950463"/>
              <a:gd name="connsiteY1" fmla="*/ 0 h 5154444"/>
              <a:gd name="connsiteX2" fmla="*/ 8950463 w 8950463"/>
              <a:gd name="connsiteY2" fmla="*/ 455565 h 5154444"/>
              <a:gd name="connsiteX3" fmla="*/ 8494898 w 8950463"/>
              <a:gd name="connsiteY3" fmla="*/ 911130 h 5154444"/>
              <a:gd name="connsiteX4" fmla="*/ 2549663 w 8950463"/>
              <a:gd name="connsiteY4" fmla="*/ 911130 h 5154444"/>
              <a:gd name="connsiteX5" fmla="*/ 2549663 w 8950463"/>
              <a:gd name="connsiteY5" fmla="*/ 911131 h 5154444"/>
              <a:gd name="connsiteX6" fmla="*/ 2549662 w 8950463"/>
              <a:gd name="connsiteY6" fmla="*/ 911131 h 5154444"/>
              <a:gd name="connsiteX7" fmla="*/ 449941 w 8950463"/>
              <a:gd name="connsiteY7" fmla="*/ 3037099 h 5154444"/>
              <a:gd name="connsiteX8" fmla="*/ 2334978 w 8950463"/>
              <a:gd name="connsiteY8" fmla="*/ 5152091 h 5154444"/>
              <a:gd name="connsiteX9" fmla="*/ 2380974 w 8950463"/>
              <a:gd name="connsiteY9" fmla="*/ 5154443 h 5154444"/>
              <a:gd name="connsiteX10" fmla="*/ 2380977 w 8950463"/>
              <a:gd name="connsiteY10" fmla="*/ 5154444 h 5154444"/>
              <a:gd name="connsiteX11" fmla="*/ 2288974 w 8950463"/>
              <a:gd name="connsiteY11" fmla="*/ 5149740 h 5154444"/>
              <a:gd name="connsiteX12" fmla="*/ 0 w 8950463"/>
              <a:gd name="connsiteY12" fmla="*/ 2581534 h 5154444"/>
              <a:gd name="connsiteX13" fmla="*/ 2549662 w 8950463"/>
              <a:gd name="connsiteY13" fmla="*/ 1 h 5154444"/>
              <a:gd name="connsiteX14" fmla="*/ 2549663 w 8950463"/>
              <a:gd name="connsiteY14" fmla="*/ 1 h 515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950463" h="5154444">
                <a:moveTo>
                  <a:pt x="2549663" y="0"/>
                </a:moveTo>
                <a:lnTo>
                  <a:pt x="8494898" y="0"/>
                </a:lnTo>
                <a:cubicBezTo>
                  <a:pt x="8746500" y="0"/>
                  <a:pt x="8950463" y="203963"/>
                  <a:pt x="8950463" y="455565"/>
                </a:cubicBezTo>
                <a:cubicBezTo>
                  <a:pt x="8950463" y="707167"/>
                  <a:pt x="8746500" y="911130"/>
                  <a:pt x="8494898" y="911130"/>
                </a:cubicBezTo>
                <a:lnTo>
                  <a:pt x="2549663" y="911130"/>
                </a:lnTo>
                <a:lnTo>
                  <a:pt x="2549663" y="911131"/>
                </a:lnTo>
                <a:lnTo>
                  <a:pt x="2549662" y="911131"/>
                </a:lnTo>
                <a:cubicBezTo>
                  <a:pt x="1390018" y="911131"/>
                  <a:pt x="449941" y="1862960"/>
                  <a:pt x="449941" y="3037099"/>
                </a:cubicBezTo>
                <a:cubicBezTo>
                  <a:pt x="449941" y="4137855"/>
                  <a:pt x="1276180" y="5043221"/>
                  <a:pt x="2334978" y="5152091"/>
                </a:cubicBezTo>
                <a:lnTo>
                  <a:pt x="2380974" y="5154443"/>
                </a:lnTo>
                <a:lnTo>
                  <a:pt x="2380977" y="5154444"/>
                </a:lnTo>
                <a:lnTo>
                  <a:pt x="2288974" y="5149740"/>
                </a:lnTo>
                <a:cubicBezTo>
                  <a:pt x="1003291" y="5017539"/>
                  <a:pt x="0" y="3918168"/>
                  <a:pt x="0" y="2581534"/>
                </a:cubicBezTo>
                <a:cubicBezTo>
                  <a:pt x="0" y="1155793"/>
                  <a:pt x="1141522" y="1"/>
                  <a:pt x="2549662" y="1"/>
                </a:cubicBezTo>
                <a:lnTo>
                  <a:pt x="2549663" y="1"/>
                </a:lnTo>
                <a:close/>
              </a:path>
            </a:pathLst>
          </a:custGeom>
          <a:gradFill flip="none" rotWithShape="1">
            <a:gsLst>
              <a:gs pos="2000">
                <a:srgbClr val="A3D566"/>
              </a:gs>
              <a:gs pos="68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D4AA3097-AF4F-CB89-7703-8833D068EB4B}"/>
              </a:ext>
            </a:extLst>
          </p:cNvPr>
          <p:cNvSpPr/>
          <p:nvPr/>
        </p:nvSpPr>
        <p:spPr>
          <a:xfrm>
            <a:off x="938599" y="609617"/>
            <a:ext cx="10314803" cy="6074195"/>
          </a:xfrm>
          <a:custGeom>
            <a:avLst/>
            <a:gdLst>
              <a:gd name="connsiteX0" fmla="*/ 2999603 w 10314803"/>
              <a:gd name="connsiteY0" fmla="*/ 0 h 6074195"/>
              <a:gd name="connsiteX1" fmla="*/ 9859238 w 10314803"/>
              <a:gd name="connsiteY1" fmla="*/ 0 h 6074195"/>
              <a:gd name="connsiteX2" fmla="*/ 10314803 w 10314803"/>
              <a:gd name="connsiteY2" fmla="*/ 455565 h 6074195"/>
              <a:gd name="connsiteX3" fmla="*/ 9859238 w 10314803"/>
              <a:gd name="connsiteY3" fmla="*/ 911130 h 6074195"/>
              <a:gd name="connsiteX4" fmla="*/ 2999603 w 10314803"/>
              <a:gd name="connsiteY4" fmla="*/ 911130 h 6074195"/>
              <a:gd name="connsiteX5" fmla="*/ 2999603 w 10314803"/>
              <a:gd name="connsiteY5" fmla="*/ 911130 h 6074195"/>
              <a:gd name="connsiteX6" fmla="*/ 2999602 w 10314803"/>
              <a:gd name="connsiteY6" fmla="*/ 911130 h 6074195"/>
              <a:gd name="connsiteX7" fmla="*/ 449941 w 10314803"/>
              <a:gd name="connsiteY7" fmla="*/ 3492663 h 6074195"/>
              <a:gd name="connsiteX8" fmla="*/ 2738914 w 10314803"/>
              <a:gd name="connsiteY8" fmla="*/ 6060868 h 6074195"/>
              <a:gd name="connsiteX9" fmla="*/ 2830916 w 10314803"/>
              <a:gd name="connsiteY9" fmla="*/ 6065573 h 6074195"/>
              <a:gd name="connsiteX10" fmla="*/ 2830922 w 10314803"/>
              <a:gd name="connsiteY10" fmla="*/ 6065573 h 6074195"/>
              <a:gd name="connsiteX11" fmla="*/ 2999580 w 10314803"/>
              <a:gd name="connsiteY11" fmla="*/ 6074195 h 6074195"/>
              <a:gd name="connsiteX12" fmla="*/ 2999538 w 10314803"/>
              <a:gd name="connsiteY12" fmla="*/ 6074195 h 6074195"/>
              <a:gd name="connsiteX13" fmla="*/ 2692911 w 10314803"/>
              <a:gd name="connsiteY13" fmla="*/ 6058518 h 6074195"/>
              <a:gd name="connsiteX14" fmla="*/ 0 w 10314803"/>
              <a:gd name="connsiteY14" fmla="*/ 3037099 h 6074195"/>
              <a:gd name="connsiteX15" fmla="*/ 2999603 w 10314803"/>
              <a:gd name="connsiteY15" fmla="*/ 0 h 6074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0314803" h="6074195">
                <a:moveTo>
                  <a:pt x="2999603" y="0"/>
                </a:moveTo>
                <a:lnTo>
                  <a:pt x="9859238" y="0"/>
                </a:lnTo>
                <a:cubicBezTo>
                  <a:pt x="10110840" y="0"/>
                  <a:pt x="10314803" y="203963"/>
                  <a:pt x="10314803" y="455565"/>
                </a:cubicBezTo>
                <a:cubicBezTo>
                  <a:pt x="10314803" y="707167"/>
                  <a:pt x="10110840" y="911130"/>
                  <a:pt x="9859238" y="911130"/>
                </a:cubicBezTo>
                <a:lnTo>
                  <a:pt x="2999603" y="911130"/>
                </a:lnTo>
                <a:lnTo>
                  <a:pt x="2999603" y="911130"/>
                </a:lnTo>
                <a:lnTo>
                  <a:pt x="2999602" y="911130"/>
                </a:lnTo>
                <a:cubicBezTo>
                  <a:pt x="1591463" y="911130"/>
                  <a:pt x="449941" y="2066921"/>
                  <a:pt x="449941" y="3492663"/>
                </a:cubicBezTo>
                <a:cubicBezTo>
                  <a:pt x="449941" y="4829296"/>
                  <a:pt x="1453231" y="5928668"/>
                  <a:pt x="2738914" y="6060868"/>
                </a:cubicBezTo>
                <a:lnTo>
                  <a:pt x="2830916" y="6065573"/>
                </a:lnTo>
                <a:lnTo>
                  <a:pt x="2830922" y="6065573"/>
                </a:lnTo>
                <a:lnTo>
                  <a:pt x="2999580" y="6074195"/>
                </a:lnTo>
                <a:lnTo>
                  <a:pt x="2999538" y="6074195"/>
                </a:lnTo>
                <a:lnTo>
                  <a:pt x="2692911" y="6058518"/>
                </a:lnTo>
                <a:cubicBezTo>
                  <a:pt x="1180343" y="5902989"/>
                  <a:pt x="0" y="4609609"/>
                  <a:pt x="0" y="3037099"/>
                </a:cubicBezTo>
                <a:cubicBezTo>
                  <a:pt x="0" y="1359756"/>
                  <a:pt x="1342968" y="0"/>
                  <a:pt x="2999603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75CA65"/>
              </a:gs>
              <a:gs pos="68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D45FECD1-2DB9-08BF-4959-2C8E6F490E2D}"/>
              </a:ext>
            </a:extLst>
          </p:cNvPr>
          <p:cNvSpPr txBox="1">
            <a:spLocks/>
          </p:cNvSpPr>
          <p:nvPr/>
        </p:nvSpPr>
        <p:spPr>
          <a:xfrm flipH="1">
            <a:off x="2791054" y="5028447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1DF2AA6B-C052-7179-564E-2EF180988609}"/>
              </a:ext>
            </a:extLst>
          </p:cNvPr>
          <p:cNvSpPr txBox="1">
            <a:spLocks/>
          </p:cNvSpPr>
          <p:nvPr/>
        </p:nvSpPr>
        <p:spPr>
          <a:xfrm flipH="1">
            <a:off x="4568046" y="3613611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E68BA67A-CF53-2534-A710-73C00AF6DE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7665" y="3402186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423CC3BC-E046-C763-7C2E-9F9691DC7E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69253" y="2479732"/>
            <a:ext cx="822960" cy="822960"/>
          </a:xfrm>
          <a:prstGeom prst="rect">
            <a:avLst/>
          </a:prstGeom>
        </p:spPr>
      </p:pic>
      <p:pic>
        <p:nvPicPr>
          <p:cNvPr id="103" name="Graphic 102" descr="Bitcoin outline">
            <a:extLst>
              <a:ext uri="{FF2B5EF4-FFF2-40B4-BE49-F238E27FC236}">
                <a16:creationId xmlns:a16="http://schemas.microsoft.com/office/drawing/2014/main" id="{80B44440-4346-2158-D2EB-BFEA1AE1E4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03910" y="662603"/>
            <a:ext cx="822960" cy="822960"/>
          </a:xfrm>
          <a:prstGeom prst="rect">
            <a:avLst/>
          </a:prstGeom>
        </p:spPr>
      </p:pic>
      <p:pic>
        <p:nvPicPr>
          <p:cNvPr id="104" name="Graphic 103" descr="Download from cloud outline">
            <a:extLst>
              <a:ext uri="{FF2B5EF4-FFF2-40B4-BE49-F238E27FC236}">
                <a16:creationId xmlns:a16="http://schemas.microsoft.com/office/drawing/2014/main" id="{45C0A702-DA41-2B47-F361-2CC777B76B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20707" y="1554711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99349EC4-D827-04A9-E4E5-C2AF92CE4A9E}"/>
              </a:ext>
            </a:extLst>
          </p:cNvPr>
          <p:cNvSpPr txBox="1">
            <a:spLocks/>
          </p:cNvSpPr>
          <p:nvPr/>
        </p:nvSpPr>
        <p:spPr>
          <a:xfrm flipH="1">
            <a:off x="5567548" y="2711149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781474BD-332B-623E-295C-C76E1E72F720}"/>
              </a:ext>
            </a:extLst>
          </p:cNvPr>
          <p:cNvSpPr txBox="1">
            <a:spLocks/>
          </p:cNvSpPr>
          <p:nvPr/>
        </p:nvSpPr>
        <p:spPr>
          <a:xfrm flipH="1">
            <a:off x="6526258" y="180868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BFA87671-F6BB-761B-189E-9087E46F681F}"/>
              </a:ext>
            </a:extLst>
          </p:cNvPr>
          <p:cNvSpPr txBox="1">
            <a:spLocks/>
          </p:cNvSpPr>
          <p:nvPr/>
        </p:nvSpPr>
        <p:spPr>
          <a:xfrm flipH="1">
            <a:off x="7440658" y="906223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4.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337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86" grpId="0" animBg="1"/>
          <p:bldP spid="95" grpId="0"/>
          <p:bldP spid="99" grpId="0"/>
          <p:bldP spid="105" grpId="0"/>
          <p:bldP spid="106" grpId="0"/>
          <p:bldP spid="10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86" grpId="0" animBg="1"/>
          <p:bldP spid="95" grpId="0"/>
          <p:bldP spid="99" grpId="0"/>
          <p:bldP spid="105" grpId="0"/>
          <p:bldP spid="106" grpId="0"/>
          <p:bldP spid="107" grpId="0"/>
        </p:bldLst>
      </p:timing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05F722-215F-DA2E-F2BB-F709472837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A0ABCA26-DAF0-9B33-AE5E-BD2EDABB8116}"/>
              </a:ext>
            </a:extLst>
          </p:cNvPr>
          <p:cNvSpPr/>
          <p:nvPr/>
        </p:nvSpPr>
        <p:spPr>
          <a:xfrm>
            <a:off x="2252132" y="3970865"/>
            <a:ext cx="5655734" cy="2167467"/>
          </a:xfrm>
          <a:custGeom>
            <a:avLst/>
            <a:gdLst>
              <a:gd name="connsiteX0" fmla="*/ 1083734 w 5655734"/>
              <a:gd name="connsiteY0" fmla="*/ 0 h 2167467"/>
              <a:gd name="connsiteX1" fmla="*/ 5249333 w 5655734"/>
              <a:gd name="connsiteY1" fmla="*/ 0 h 2167467"/>
              <a:gd name="connsiteX2" fmla="*/ 5655734 w 5655734"/>
              <a:gd name="connsiteY2" fmla="*/ 406401 h 2167467"/>
              <a:gd name="connsiteX3" fmla="*/ 5249333 w 5655734"/>
              <a:gd name="connsiteY3" fmla="*/ 812802 h 2167467"/>
              <a:gd name="connsiteX4" fmla="*/ 1083734 w 5655734"/>
              <a:gd name="connsiteY4" fmla="*/ 812802 h 2167467"/>
              <a:gd name="connsiteX5" fmla="*/ 1083734 w 5655734"/>
              <a:gd name="connsiteY5" fmla="*/ 812801 h 2167467"/>
              <a:gd name="connsiteX6" fmla="*/ 1083733 w 5655734"/>
              <a:gd name="connsiteY6" fmla="*/ 812801 h 2167467"/>
              <a:gd name="connsiteX7" fmla="*/ 406400 w 5655734"/>
              <a:gd name="connsiteY7" fmla="*/ 1490134 h 2167467"/>
              <a:gd name="connsiteX8" fmla="*/ 1083733 w 5655734"/>
              <a:gd name="connsiteY8" fmla="*/ 2167467 h 2167467"/>
              <a:gd name="connsiteX9" fmla="*/ 972924 w 5655734"/>
              <a:gd name="connsiteY9" fmla="*/ 2161872 h 2167467"/>
              <a:gd name="connsiteX10" fmla="*/ 865323 w 5655734"/>
              <a:gd name="connsiteY10" fmla="*/ 2145449 h 2167467"/>
              <a:gd name="connsiteX11" fmla="*/ 0 w 5655734"/>
              <a:gd name="connsiteY11" fmla="*/ 1083734 h 2167467"/>
              <a:gd name="connsiteX12" fmla="*/ 1083733 w 5655734"/>
              <a:gd name="connsiteY12" fmla="*/ 1 h 2167467"/>
              <a:gd name="connsiteX13" fmla="*/ 1083734 w 5655734"/>
              <a:gd name="connsiteY13" fmla="*/ 1 h 2167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655734" h="2167467">
                <a:moveTo>
                  <a:pt x="1083734" y="0"/>
                </a:moveTo>
                <a:lnTo>
                  <a:pt x="5249333" y="0"/>
                </a:lnTo>
                <a:cubicBezTo>
                  <a:pt x="5473782" y="0"/>
                  <a:pt x="5655734" y="181952"/>
                  <a:pt x="5655734" y="406401"/>
                </a:cubicBezTo>
                <a:cubicBezTo>
                  <a:pt x="5655734" y="630850"/>
                  <a:pt x="5473782" y="812802"/>
                  <a:pt x="5249333" y="812802"/>
                </a:cubicBezTo>
                <a:lnTo>
                  <a:pt x="1083734" y="812802"/>
                </a:lnTo>
                <a:lnTo>
                  <a:pt x="1083734" y="812801"/>
                </a:lnTo>
                <a:lnTo>
                  <a:pt x="1083733" y="812801"/>
                </a:lnTo>
                <a:cubicBezTo>
                  <a:pt x="709652" y="812801"/>
                  <a:pt x="406400" y="1116053"/>
                  <a:pt x="406400" y="1490134"/>
                </a:cubicBezTo>
                <a:cubicBezTo>
                  <a:pt x="406400" y="1864215"/>
                  <a:pt x="709652" y="2167467"/>
                  <a:pt x="1083733" y="2167467"/>
                </a:cubicBezTo>
                <a:lnTo>
                  <a:pt x="972924" y="2161872"/>
                </a:lnTo>
                <a:lnTo>
                  <a:pt x="865323" y="2145449"/>
                </a:lnTo>
                <a:cubicBezTo>
                  <a:pt x="371485" y="2044396"/>
                  <a:pt x="0" y="1607447"/>
                  <a:pt x="0" y="1083734"/>
                </a:cubicBezTo>
                <a:cubicBezTo>
                  <a:pt x="0" y="485205"/>
                  <a:pt x="485204" y="1"/>
                  <a:pt x="1083733" y="1"/>
                </a:cubicBezTo>
                <a:lnTo>
                  <a:pt x="1083734" y="1"/>
                </a:lnTo>
                <a:close/>
              </a:path>
            </a:pathLst>
          </a:custGeom>
          <a:gradFill>
            <a:gsLst>
              <a:gs pos="2000">
                <a:srgbClr val="557F8D"/>
              </a:gs>
              <a:gs pos="100000">
                <a:schemeClr val="bg1">
                  <a:lumMod val="85000"/>
                </a:schemeClr>
              </a:gs>
            </a:gsLst>
            <a:lin ang="96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latin typeface="Objective" pitchFamily="50" charset="0"/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8BBC7C52-E569-D4C9-1EBC-8C0CBA50F974}"/>
              </a:ext>
            </a:extLst>
          </p:cNvPr>
          <p:cNvSpPr/>
          <p:nvPr/>
        </p:nvSpPr>
        <p:spPr>
          <a:xfrm rot="5400000">
            <a:off x="3846663" y="1157134"/>
            <a:ext cx="2974672" cy="6976534"/>
          </a:xfrm>
          <a:custGeom>
            <a:avLst/>
            <a:gdLst>
              <a:gd name="connsiteX0" fmla="*/ 0 w 2974672"/>
              <a:gd name="connsiteY0" fmla="*/ 5486400 h 6976534"/>
              <a:gd name="connsiteX1" fmla="*/ 0 w 2974672"/>
              <a:gd name="connsiteY1" fmla="*/ 406401 h 6976534"/>
              <a:gd name="connsiteX2" fmla="*/ 406401 w 2974672"/>
              <a:gd name="connsiteY2" fmla="*/ 0 h 6976534"/>
              <a:gd name="connsiteX3" fmla="*/ 812802 w 2974672"/>
              <a:gd name="connsiteY3" fmla="*/ 406401 h 6976534"/>
              <a:gd name="connsiteX4" fmla="*/ 812802 w 2974672"/>
              <a:gd name="connsiteY4" fmla="*/ 5486400 h 6976534"/>
              <a:gd name="connsiteX5" fmla="*/ 812801 w 2974672"/>
              <a:gd name="connsiteY5" fmla="*/ 5486400 h 6976534"/>
              <a:gd name="connsiteX6" fmla="*/ 812801 w 2974672"/>
              <a:gd name="connsiteY6" fmla="*/ 5486401 h 6976534"/>
              <a:gd name="connsiteX7" fmla="*/ 1896534 w 2974672"/>
              <a:gd name="connsiteY7" fmla="*/ 6570134 h 6976534"/>
              <a:gd name="connsiteX8" fmla="*/ 2958249 w 2974672"/>
              <a:gd name="connsiteY8" fmla="*/ 5704811 h 6976534"/>
              <a:gd name="connsiteX9" fmla="*/ 2974672 w 2974672"/>
              <a:gd name="connsiteY9" fmla="*/ 5597210 h 6976534"/>
              <a:gd name="connsiteX10" fmla="*/ 2972573 w 2974672"/>
              <a:gd name="connsiteY10" fmla="*/ 5638765 h 6976534"/>
              <a:gd name="connsiteX11" fmla="*/ 2949993 w 2974672"/>
              <a:gd name="connsiteY11" fmla="*/ 5786715 h 6976534"/>
              <a:gd name="connsiteX12" fmla="*/ 1490134 w 2974672"/>
              <a:gd name="connsiteY12" fmla="*/ 6976534 h 6976534"/>
              <a:gd name="connsiteX13" fmla="*/ 1 w 2974672"/>
              <a:gd name="connsiteY13" fmla="*/ 5486401 h 6976534"/>
              <a:gd name="connsiteX14" fmla="*/ 1 w 2974672"/>
              <a:gd name="connsiteY14" fmla="*/ 5486400 h 697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974672" h="6976534">
                <a:moveTo>
                  <a:pt x="0" y="54864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5486400"/>
                </a:lnTo>
                <a:lnTo>
                  <a:pt x="812801" y="5486400"/>
                </a:lnTo>
                <a:lnTo>
                  <a:pt x="812801" y="5486401"/>
                </a:lnTo>
                <a:cubicBezTo>
                  <a:pt x="812801" y="6084930"/>
                  <a:pt x="1298005" y="6570134"/>
                  <a:pt x="1896534" y="6570134"/>
                </a:cubicBezTo>
                <a:cubicBezTo>
                  <a:pt x="2420247" y="6570134"/>
                  <a:pt x="2857196" y="6198649"/>
                  <a:pt x="2958249" y="5704811"/>
                </a:cubicBezTo>
                <a:lnTo>
                  <a:pt x="2974672" y="5597210"/>
                </a:lnTo>
                <a:lnTo>
                  <a:pt x="2972573" y="5638765"/>
                </a:lnTo>
                <a:lnTo>
                  <a:pt x="2949993" y="5786715"/>
                </a:lnTo>
                <a:cubicBezTo>
                  <a:pt x="2811044" y="6465743"/>
                  <a:pt x="2210240" y="6976534"/>
                  <a:pt x="1490134" y="6976534"/>
                </a:cubicBezTo>
                <a:cubicBezTo>
                  <a:pt x="667156" y="6976534"/>
                  <a:pt x="1" y="6309379"/>
                  <a:pt x="1" y="5486401"/>
                </a:cubicBezTo>
                <a:lnTo>
                  <a:pt x="1" y="5486400"/>
                </a:lnTo>
                <a:close/>
              </a:path>
            </a:pathLst>
          </a:custGeom>
          <a:gradFill>
            <a:gsLst>
              <a:gs pos="2000">
                <a:schemeClr val="tx1"/>
              </a:gs>
              <a:gs pos="92000">
                <a:schemeClr val="bg1">
                  <a:lumMod val="85000"/>
                </a:schemeClr>
              </a:gs>
            </a:gsLst>
            <a:lin ang="60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E9738A5F-259A-ED8D-D235-6B974F9641C1}"/>
              </a:ext>
            </a:extLst>
          </p:cNvPr>
          <p:cNvSpPr/>
          <p:nvPr/>
        </p:nvSpPr>
        <p:spPr>
          <a:xfrm rot="5400000">
            <a:off x="3695313" y="89284"/>
            <a:ext cx="3785373" cy="8297334"/>
          </a:xfrm>
          <a:custGeom>
            <a:avLst/>
            <a:gdLst>
              <a:gd name="connsiteX0" fmla="*/ 0 w 3785373"/>
              <a:gd name="connsiteY0" fmla="*/ 6400800 h 8297334"/>
              <a:gd name="connsiteX1" fmla="*/ 0 w 3785373"/>
              <a:gd name="connsiteY1" fmla="*/ 406401 h 8297334"/>
              <a:gd name="connsiteX2" fmla="*/ 406401 w 3785373"/>
              <a:gd name="connsiteY2" fmla="*/ 0 h 8297334"/>
              <a:gd name="connsiteX3" fmla="*/ 812802 w 3785373"/>
              <a:gd name="connsiteY3" fmla="*/ 406401 h 8297334"/>
              <a:gd name="connsiteX4" fmla="*/ 812802 w 3785373"/>
              <a:gd name="connsiteY4" fmla="*/ 6400800 h 8297334"/>
              <a:gd name="connsiteX5" fmla="*/ 812801 w 3785373"/>
              <a:gd name="connsiteY5" fmla="*/ 6400800 h 8297334"/>
              <a:gd name="connsiteX6" fmla="*/ 812801 w 3785373"/>
              <a:gd name="connsiteY6" fmla="*/ 6400801 h 8297334"/>
              <a:gd name="connsiteX7" fmla="*/ 2302934 w 3785373"/>
              <a:gd name="connsiteY7" fmla="*/ 7890934 h 8297334"/>
              <a:gd name="connsiteX8" fmla="*/ 3762793 w 3785373"/>
              <a:gd name="connsiteY8" fmla="*/ 6701115 h 8297334"/>
              <a:gd name="connsiteX9" fmla="*/ 3785373 w 3785373"/>
              <a:gd name="connsiteY9" fmla="*/ 6553165 h 8297334"/>
              <a:gd name="connsiteX10" fmla="*/ 3783275 w 3785373"/>
              <a:gd name="connsiteY10" fmla="*/ 6594710 h 8297334"/>
              <a:gd name="connsiteX11" fmla="*/ 1896534 w 3785373"/>
              <a:gd name="connsiteY11" fmla="*/ 8297334 h 8297334"/>
              <a:gd name="connsiteX12" fmla="*/ 1 w 3785373"/>
              <a:gd name="connsiteY12" fmla="*/ 6400801 h 8297334"/>
              <a:gd name="connsiteX13" fmla="*/ 1 w 3785373"/>
              <a:gd name="connsiteY13" fmla="*/ 6400800 h 8297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785373" h="8297334">
                <a:moveTo>
                  <a:pt x="0" y="64008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6400800"/>
                </a:lnTo>
                <a:lnTo>
                  <a:pt x="812801" y="6400800"/>
                </a:lnTo>
                <a:lnTo>
                  <a:pt x="812801" y="6400801"/>
                </a:lnTo>
                <a:cubicBezTo>
                  <a:pt x="812801" y="7223779"/>
                  <a:pt x="1479956" y="7890934"/>
                  <a:pt x="2302934" y="7890934"/>
                </a:cubicBezTo>
                <a:cubicBezTo>
                  <a:pt x="3023040" y="7890934"/>
                  <a:pt x="3623844" y="7380143"/>
                  <a:pt x="3762793" y="6701115"/>
                </a:cubicBezTo>
                <a:lnTo>
                  <a:pt x="3785373" y="6553165"/>
                </a:lnTo>
                <a:lnTo>
                  <a:pt x="3783275" y="6594710"/>
                </a:lnTo>
                <a:cubicBezTo>
                  <a:pt x="3686154" y="7551048"/>
                  <a:pt x="2878496" y="8297334"/>
                  <a:pt x="1896534" y="8297334"/>
                </a:cubicBezTo>
                <a:cubicBezTo>
                  <a:pt x="849108" y="8297334"/>
                  <a:pt x="1" y="7448227"/>
                  <a:pt x="1" y="6400801"/>
                </a:cubicBezTo>
                <a:lnTo>
                  <a:pt x="1" y="6400800"/>
                </a:lnTo>
                <a:close/>
              </a:path>
            </a:pathLst>
          </a:custGeom>
          <a:gradFill>
            <a:gsLst>
              <a:gs pos="2000">
                <a:srgbClr val="557F8D"/>
              </a:gs>
              <a:gs pos="100000">
                <a:schemeClr val="bg1">
                  <a:lumMod val="85000"/>
                </a:schemeClr>
              </a:gs>
            </a:gsLst>
            <a:lin ang="60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3ED5321D-BF9E-338F-8755-C0219D353FB2}"/>
              </a:ext>
            </a:extLst>
          </p:cNvPr>
          <p:cNvSpPr/>
          <p:nvPr/>
        </p:nvSpPr>
        <p:spPr>
          <a:xfrm rot="5400000">
            <a:off x="3542912" y="-977515"/>
            <a:ext cx="4598174" cy="9618134"/>
          </a:xfrm>
          <a:custGeom>
            <a:avLst/>
            <a:gdLst>
              <a:gd name="connsiteX0" fmla="*/ 0 w 4598174"/>
              <a:gd name="connsiteY0" fmla="*/ 7315200 h 9618134"/>
              <a:gd name="connsiteX1" fmla="*/ 0 w 4598174"/>
              <a:gd name="connsiteY1" fmla="*/ 406401 h 9618134"/>
              <a:gd name="connsiteX2" fmla="*/ 406401 w 4598174"/>
              <a:gd name="connsiteY2" fmla="*/ 0 h 9618134"/>
              <a:gd name="connsiteX3" fmla="*/ 812802 w 4598174"/>
              <a:gd name="connsiteY3" fmla="*/ 406401 h 9618134"/>
              <a:gd name="connsiteX4" fmla="*/ 812802 w 4598174"/>
              <a:gd name="connsiteY4" fmla="*/ 7315200 h 9618134"/>
              <a:gd name="connsiteX5" fmla="*/ 812801 w 4598174"/>
              <a:gd name="connsiteY5" fmla="*/ 7315200 h 9618134"/>
              <a:gd name="connsiteX6" fmla="*/ 812801 w 4598174"/>
              <a:gd name="connsiteY6" fmla="*/ 7315201 h 9618134"/>
              <a:gd name="connsiteX7" fmla="*/ 2709334 w 4598174"/>
              <a:gd name="connsiteY7" fmla="*/ 9211734 h 9618134"/>
              <a:gd name="connsiteX8" fmla="*/ 4596075 w 4598174"/>
              <a:gd name="connsiteY8" fmla="*/ 7509110 h 9618134"/>
              <a:gd name="connsiteX9" fmla="*/ 4598173 w 4598174"/>
              <a:gd name="connsiteY9" fmla="*/ 7467565 h 9618134"/>
              <a:gd name="connsiteX10" fmla="*/ 4598174 w 4598174"/>
              <a:gd name="connsiteY10" fmla="*/ 7467563 h 9618134"/>
              <a:gd name="connsiteX11" fmla="*/ 4593977 w 4598174"/>
              <a:gd name="connsiteY11" fmla="*/ 7550663 h 9618134"/>
              <a:gd name="connsiteX12" fmla="*/ 2302934 w 4598174"/>
              <a:gd name="connsiteY12" fmla="*/ 9618134 h 9618134"/>
              <a:gd name="connsiteX13" fmla="*/ 1 w 4598174"/>
              <a:gd name="connsiteY13" fmla="*/ 7315201 h 9618134"/>
              <a:gd name="connsiteX14" fmla="*/ 1 w 4598174"/>
              <a:gd name="connsiteY14" fmla="*/ 7315200 h 9618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598174" h="9618134">
                <a:moveTo>
                  <a:pt x="0" y="73152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7315200"/>
                </a:lnTo>
                <a:lnTo>
                  <a:pt x="812801" y="7315200"/>
                </a:lnTo>
                <a:lnTo>
                  <a:pt x="812801" y="7315201"/>
                </a:lnTo>
                <a:cubicBezTo>
                  <a:pt x="812801" y="8362627"/>
                  <a:pt x="1661908" y="9211734"/>
                  <a:pt x="2709334" y="9211734"/>
                </a:cubicBezTo>
                <a:cubicBezTo>
                  <a:pt x="3691296" y="9211734"/>
                  <a:pt x="4498954" y="8465448"/>
                  <a:pt x="4596075" y="7509110"/>
                </a:cubicBezTo>
                <a:lnTo>
                  <a:pt x="4598173" y="7467565"/>
                </a:lnTo>
                <a:lnTo>
                  <a:pt x="4598174" y="7467563"/>
                </a:lnTo>
                <a:lnTo>
                  <a:pt x="4593977" y="7550663"/>
                </a:lnTo>
                <a:cubicBezTo>
                  <a:pt x="4476044" y="8711930"/>
                  <a:pt x="3495317" y="9618134"/>
                  <a:pt x="2302934" y="9618134"/>
                </a:cubicBezTo>
                <a:cubicBezTo>
                  <a:pt x="1031059" y="9618134"/>
                  <a:pt x="1" y="8587076"/>
                  <a:pt x="1" y="7315201"/>
                </a:cubicBezTo>
                <a:lnTo>
                  <a:pt x="1" y="7315200"/>
                </a:lnTo>
                <a:close/>
              </a:path>
            </a:pathLst>
          </a:custGeom>
          <a:gradFill>
            <a:gsLst>
              <a:gs pos="2000">
                <a:schemeClr val="tx1"/>
              </a:gs>
              <a:gs pos="92000">
                <a:schemeClr val="bg1">
                  <a:lumMod val="85000"/>
                </a:schemeClr>
              </a:gs>
            </a:gsLst>
            <a:lin ang="60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1EB2020C-0125-A33A-E259-815EFEAC2FCF}"/>
              </a:ext>
            </a:extLst>
          </p:cNvPr>
          <p:cNvSpPr/>
          <p:nvPr/>
        </p:nvSpPr>
        <p:spPr>
          <a:xfrm rot="5400000">
            <a:off x="3386668" y="-2040469"/>
            <a:ext cx="5418666" cy="10938937"/>
          </a:xfrm>
          <a:custGeom>
            <a:avLst/>
            <a:gdLst>
              <a:gd name="connsiteX0" fmla="*/ 0 w 5418666"/>
              <a:gd name="connsiteY0" fmla="*/ 8229602 h 10938937"/>
              <a:gd name="connsiteX1" fmla="*/ 0 w 5418666"/>
              <a:gd name="connsiteY1" fmla="*/ 406403 h 10938937"/>
              <a:gd name="connsiteX2" fmla="*/ 406401 w 5418666"/>
              <a:gd name="connsiteY2" fmla="*/ 0 h 10938937"/>
              <a:gd name="connsiteX3" fmla="*/ 812802 w 5418666"/>
              <a:gd name="connsiteY3" fmla="*/ 406403 h 10938937"/>
              <a:gd name="connsiteX4" fmla="*/ 812802 w 5418666"/>
              <a:gd name="connsiteY4" fmla="*/ 8229602 h 10938937"/>
              <a:gd name="connsiteX5" fmla="*/ 0 w 5418666"/>
              <a:gd name="connsiteY5" fmla="*/ 8229603 h 10938937"/>
              <a:gd name="connsiteX6" fmla="*/ 812800 w 5418666"/>
              <a:gd name="connsiteY6" fmla="*/ 8229603 h 10938937"/>
              <a:gd name="connsiteX7" fmla="*/ 812800 w 5418666"/>
              <a:gd name="connsiteY7" fmla="*/ 8229605 h 10938937"/>
              <a:gd name="connsiteX8" fmla="*/ 3115732 w 5418666"/>
              <a:gd name="connsiteY8" fmla="*/ 10532537 h 10938937"/>
              <a:gd name="connsiteX9" fmla="*/ 5406776 w 5418666"/>
              <a:gd name="connsiteY9" fmla="*/ 8465066 h 10938937"/>
              <a:gd name="connsiteX10" fmla="*/ 5410973 w 5418666"/>
              <a:gd name="connsiteY10" fmla="*/ 8381966 h 10938937"/>
              <a:gd name="connsiteX11" fmla="*/ 5410973 w 5418666"/>
              <a:gd name="connsiteY11" fmla="*/ 8381962 h 10938937"/>
              <a:gd name="connsiteX12" fmla="*/ 5418666 w 5418666"/>
              <a:gd name="connsiteY12" fmla="*/ 8229605 h 10938937"/>
              <a:gd name="connsiteX13" fmla="*/ 5418666 w 5418666"/>
              <a:gd name="connsiteY13" fmla="*/ 8229643 h 10938937"/>
              <a:gd name="connsiteX14" fmla="*/ 5404680 w 5418666"/>
              <a:gd name="connsiteY14" fmla="*/ 8506617 h 10938937"/>
              <a:gd name="connsiteX15" fmla="*/ 2709333 w 5418666"/>
              <a:gd name="connsiteY15" fmla="*/ 10938937 h 10938937"/>
              <a:gd name="connsiteX16" fmla="*/ 0 w 5418666"/>
              <a:gd name="connsiteY16" fmla="*/ 8229603 h 10938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18666" h="10938937">
                <a:moveTo>
                  <a:pt x="0" y="8229602"/>
                </a:moveTo>
                <a:lnTo>
                  <a:pt x="0" y="406403"/>
                </a:lnTo>
                <a:cubicBezTo>
                  <a:pt x="0" y="181953"/>
                  <a:pt x="181952" y="0"/>
                  <a:pt x="406401" y="0"/>
                </a:cubicBezTo>
                <a:cubicBezTo>
                  <a:pt x="630850" y="0"/>
                  <a:pt x="812802" y="181953"/>
                  <a:pt x="812802" y="406403"/>
                </a:cubicBezTo>
                <a:lnTo>
                  <a:pt x="812802" y="8229602"/>
                </a:lnTo>
                <a:close/>
                <a:moveTo>
                  <a:pt x="0" y="8229603"/>
                </a:moveTo>
                <a:lnTo>
                  <a:pt x="812800" y="8229603"/>
                </a:lnTo>
                <a:lnTo>
                  <a:pt x="812800" y="8229605"/>
                </a:lnTo>
                <a:cubicBezTo>
                  <a:pt x="812800" y="9501480"/>
                  <a:pt x="1843857" y="10532537"/>
                  <a:pt x="3115732" y="10532537"/>
                </a:cubicBezTo>
                <a:cubicBezTo>
                  <a:pt x="4308116" y="10532537"/>
                  <a:pt x="5288843" y="9626334"/>
                  <a:pt x="5406776" y="8465066"/>
                </a:cubicBezTo>
                <a:lnTo>
                  <a:pt x="5410973" y="8381966"/>
                </a:lnTo>
                <a:lnTo>
                  <a:pt x="5410973" y="8381962"/>
                </a:lnTo>
                <a:cubicBezTo>
                  <a:pt x="5416060" y="8331867"/>
                  <a:pt x="5418666" y="8281040"/>
                  <a:pt x="5418666" y="8229605"/>
                </a:cubicBezTo>
                <a:lnTo>
                  <a:pt x="5418666" y="8229643"/>
                </a:lnTo>
                <a:lnTo>
                  <a:pt x="5404680" y="8506617"/>
                </a:lnTo>
                <a:cubicBezTo>
                  <a:pt x="5265935" y="9872816"/>
                  <a:pt x="4112137" y="10938937"/>
                  <a:pt x="2709333" y="10938937"/>
                </a:cubicBezTo>
                <a:cubicBezTo>
                  <a:pt x="1213010" y="10938937"/>
                  <a:pt x="0" y="9725927"/>
                  <a:pt x="0" y="8229603"/>
                </a:cubicBezTo>
                <a:close/>
              </a:path>
            </a:pathLst>
          </a:custGeom>
          <a:gradFill>
            <a:gsLst>
              <a:gs pos="2000">
                <a:srgbClr val="557F8D"/>
              </a:gs>
              <a:gs pos="100000">
                <a:schemeClr val="bg1">
                  <a:lumMod val="85000"/>
                </a:schemeClr>
              </a:gs>
            </a:gsLst>
            <a:lin ang="6000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3C9508D-4C17-956A-6F7D-F9E3705246B9}"/>
              </a:ext>
            </a:extLst>
          </p:cNvPr>
          <p:cNvSpPr txBox="1">
            <a:spLocks/>
          </p:cNvSpPr>
          <p:nvPr/>
        </p:nvSpPr>
        <p:spPr>
          <a:xfrm flipH="1">
            <a:off x="2791054" y="5031739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DB48B9C-AEB5-3B08-DC06-2C76FE2D59A7}"/>
              </a:ext>
            </a:extLst>
          </p:cNvPr>
          <p:cNvSpPr txBox="1">
            <a:spLocks/>
          </p:cNvSpPr>
          <p:nvPr/>
        </p:nvSpPr>
        <p:spPr>
          <a:xfrm flipH="1">
            <a:off x="4112838" y="4222774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54" name="Graphic 53" descr="Alarm clock outline">
            <a:extLst>
              <a:ext uri="{FF2B5EF4-FFF2-40B4-BE49-F238E27FC236}">
                <a16:creationId xmlns:a16="http://schemas.microsoft.com/office/drawing/2014/main" id="{43514C09-F182-C934-D703-BCCBA11EF6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87220" y="4084058"/>
            <a:ext cx="640080" cy="640080"/>
          </a:xfrm>
          <a:prstGeom prst="rect">
            <a:avLst/>
          </a:prstGeom>
        </p:spPr>
      </p:pic>
      <p:pic>
        <p:nvPicPr>
          <p:cNvPr id="55" name="Graphic 54" descr="Bass clef outline">
            <a:extLst>
              <a:ext uri="{FF2B5EF4-FFF2-40B4-BE49-F238E27FC236}">
                <a16:creationId xmlns:a16="http://schemas.microsoft.com/office/drawing/2014/main" id="{ABE27B5A-03C1-AC36-696F-A037F909B2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60438" y="3258615"/>
            <a:ext cx="640080" cy="640080"/>
          </a:xfrm>
          <a:prstGeom prst="rect">
            <a:avLst/>
          </a:prstGeom>
        </p:spPr>
      </p:pic>
      <p:pic>
        <p:nvPicPr>
          <p:cNvPr id="56" name="Graphic 55" descr="Bitcoin outline">
            <a:extLst>
              <a:ext uri="{FF2B5EF4-FFF2-40B4-BE49-F238E27FC236}">
                <a16:creationId xmlns:a16="http://schemas.microsoft.com/office/drawing/2014/main" id="{72DD9FCD-4355-5DDC-CBD4-3000F6C5D1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48174" y="1607727"/>
            <a:ext cx="640080" cy="640080"/>
          </a:xfrm>
          <a:prstGeom prst="rect">
            <a:avLst/>
          </a:prstGeom>
        </p:spPr>
      </p:pic>
      <p:pic>
        <p:nvPicPr>
          <p:cNvPr id="57" name="Graphic 56" descr="Download from cloud outline">
            <a:extLst>
              <a:ext uri="{FF2B5EF4-FFF2-40B4-BE49-F238E27FC236}">
                <a16:creationId xmlns:a16="http://schemas.microsoft.com/office/drawing/2014/main" id="{0FA7FAE4-2244-AE84-C181-9BD83846F83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47956" y="2433171"/>
            <a:ext cx="640080" cy="640080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2504D1D1-808D-5CE2-ECBC-D590C4F6592A}"/>
              </a:ext>
            </a:extLst>
          </p:cNvPr>
          <p:cNvSpPr txBox="1">
            <a:spLocks/>
          </p:cNvSpPr>
          <p:nvPr/>
        </p:nvSpPr>
        <p:spPr>
          <a:xfrm flipH="1">
            <a:off x="5002218" y="3377704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A2E8720-94C0-DE83-B05F-92A15127BFB6}"/>
              </a:ext>
            </a:extLst>
          </p:cNvPr>
          <p:cNvSpPr txBox="1">
            <a:spLocks/>
          </p:cNvSpPr>
          <p:nvPr/>
        </p:nvSpPr>
        <p:spPr>
          <a:xfrm flipH="1">
            <a:off x="5891598" y="2560522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6DEA7A1-0257-C47B-3D31-9A1AF74AFDB6}"/>
              </a:ext>
            </a:extLst>
          </p:cNvPr>
          <p:cNvSpPr txBox="1">
            <a:spLocks/>
          </p:cNvSpPr>
          <p:nvPr/>
        </p:nvSpPr>
        <p:spPr>
          <a:xfrm flipH="1">
            <a:off x="6780978" y="1784790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Objective" pitchFamily="50" charset="0"/>
              </a:rPr>
              <a:t>4.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61" name="Graphic 60" descr="Fingerprint outline">
            <a:extLst>
              <a:ext uri="{FF2B5EF4-FFF2-40B4-BE49-F238E27FC236}">
                <a16:creationId xmlns:a16="http://schemas.microsoft.com/office/drawing/2014/main" id="{564E39F4-DDF4-7DDD-6C02-829694332A2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6665458" y="792193"/>
            <a:ext cx="640080" cy="640080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F4BF29C6-BA49-D915-4EDA-0007B5302F68}"/>
              </a:ext>
            </a:extLst>
          </p:cNvPr>
          <p:cNvSpPr txBox="1">
            <a:spLocks/>
          </p:cNvSpPr>
          <p:nvPr/>
        </p:nvSpPr>
        <p:spPr>
          <a:xfrm flipH="1">
            <a:off x="7670358" y="96925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Objective" pitchFamily="50" charset="0"/>
              </a:rPr>
              <a:t>5.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820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grpId="0" nodeType="withEffect" p14:presetBounceEnd="60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3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4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1" grpId="0" animBg="1"/>
          <p:bldP spid="42" grpId="0" animBg="1"/>
          <p:bldP spid="43" grpId="0" animBg="1"/>
          <p:bldP spid="46" grpId="0" animBg="1"/>
          <p:bldP spid="52" grpId="0"/>
          <p:bldP spid="53" grpId="0"/>
          <p:bldP spid="58" grpId="0"/>
          <p:bldP spid="59" grpId="0"/>
          <p:bldP spid="60" grpId="0"/>
          <p:bldP spid="62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1" grpId="0" animBg="1"/>
          <p:bldP spid="42" grpId="0" animBg="1"/>
          <p:bldP spid="43" grpId="0" animBg="1"/>
          <p:bldP spid="46" grpId="0" animBg="1"/>
          <p:bldP spid="52" grpId="0"/>
          <p:bldP spid="53" grpId="0"/>
          <p:bldP spid="58" grpId="0"/>
          <p:bldP spid="59" grpId="0"/>
          <p:bldP spid="60" grpId="0"/>
          <p:bldP spid="62" grpId="0"/>
        </p:bldLst>
      </p:timing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E1FC24-B9A2-4F67-73DF-B9B2A62E9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D8CD6A-A852-A1E5-D099-4741EB7D31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4E5E7"/>
          </a:solidFill>
          <a:ln>
            <a:noFill/>
          </a:ln>
          <a:effectLst>
            <a:innerShdw blurRad="1054100">
              <a:srgbClr val="CB999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A0E23EFB-142D-0E05-5E28-F4EF7490B587}"/>
              </a:ext>
            </a:extLst>
          </p:cNvPr>
          <p:cNvSpPr/>
          <p:nvPr/>
        </p:nvSpPr>
        <p:spPr>
          <a:xfrm>
            <a:off x="2729224" y="2214942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1151F608-50A8-2A1E-6A36-BBC335DA6F1D}"/>
              </a:ext>
            </a:extLst>
          </p:cNvPr>
          <p:cNvSpPr/>
          <p:nvPr/>
        </p:nvSpPr>
        <p:spPr>
          <a:xfrm>
            <a:off x="2279284" y="1303813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F50EF614-46E6-E281-D21F-623874C98DD0}"/>
              </a:ext>
            </a:extLst>
          </p:cNvPr>
          <p:cNvSpPr txBox="1">
            <a:spLocks/>
          </p:cNvSpPr>
          <p:nvPr/>
        </p:nvSpPr>
        <p:spPr>
          <a:xfrm flipH="1">
            <a:off x="3231858" y="3900384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5B111345-DE6D-3FDB-F407-84D84F098CBD}"/>
              </a:ext>
            </a:extLst>
          </p:cNvPr>
          <p:cNvSpPr txBox="1">
            <a:spLocks/>
          </p:cNvSpPr>
          <p:nvPr/>
        </p:nvSpPr>
        <p:spPr>
          <a:xfrm flipH="1">
            <a:off x="5008850" y="2485548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63B0103A-667C-55D3-BB97-296F047CE1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48469" y="2274123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F89A5031-A0EC-8B2D-017C-BAC95163A4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0057" y="1351669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FFD24BFA-F56D-53E0-337D-A7142E45791D}"/>
              </a:ext>
            </a:extLst>
          </p:cNvPr>
          <p:cNvSpPr txBox="1">
            <a:spLocks/>
          </p:cNvSpPr>
          <p:nvPr/>
        </p:nvSpPr>
        <p:spPr>
          <a:xfrm flipH="1">
            <a:off x="6008352" y="158308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117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95" grpId="0"/>
          <p:bldP spid="99" grpId="0"/>
          <p:bldP spid="105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95" grpId="0"/>
          <p:bldP spid="99" grpId="0"/>
          <p:bldP spid="105" grpId="0"/>
        </p:bldLst>
      </p:timing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858732-74EB-571E-7FA5-57C98834E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58C16D-8017-0726-4FF2-6EBDDE6E0F3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4E5E7"/>
          </a:solidFill>
          <a:ln>
            <a:noFill/>
          </a:ln>
          <a:effectLst>
            <a:innerShdw blurRad="1054100">
              <a:srgbClr val="CB999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B0A9DC27-BC76-FF45-EBB5-4080CF76D4EA}"/>
              </a:ext>
            </a:extLst>
          </p:cNvPr>
          <p:cNvSpPr/>
          <p:nvPr/>
        </p:nvSpPr>
        <p:spPr>
          <a:xfrm>
            <a:off x="2519329" y="2705696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5D5174F1-8898-7815-0122-E7D7E905A429}"/>
              </a:ext>
            </a:extLst>
          </p:cNvPr>
          <p:cNvSpPr/>
          <p:nvPr/>
        </p:nvSpPr>
        <p:spPr>
          <a:xfrm>
            <a:off x="2069389" y="1794567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C15A73C4-C036-4C8E-E416-E88652788F94}"/>
              </a:ext>
            </a:extLst>
          </p:cNvPr>
          <p:cNvSpPr/>
          <p:nvPr/>
        </p:nvSpPr>
        <p:spPr>
          <a:xfrm>
            <a:off x="1619448" y="883436"/>
            <a:ext cx="8950463" cy="5154444"/>
          </a:xfrm>
          <a:custGeom>
            <a:avLst/>
            <a:gdLst>
              <a:gd name="connsiteX0" fmla="*/ 2549663 w 8950463"/>
              <a:gd name="connsiteY0" fmla="*/ 0 h 5154444"/>
              <a:gd name="connsiteX1" fmla="*/ 8494898 w 8950463"/>
              <a:gd name="connsiteY1" fmla="*/ 0 h 5154444"/>
              <a:gd name="connsiteX2" fmla="*/ 8950463 w 8950463"/>
              <a:gd name="connsiteY2" fmla="*/ 455565 h 5154444"/>
              <a:gd name="connsiteX3" fmla="*/ 8494898 w 8950463"/>
              <a:gd name="connsiteY3" fmla="*/ 911130 h 5154444"/>
              <a:gd name="connsiteX4" fmla="*/ 2549663 w 8950463"/>
              <a:gd name="connsiteY4" fmla="*/ 911130 h 5154444"/>
              <a:gd name="connsiteX5" fmla="*/ 2549663 w 8950463"/>
              <a:gd name="connsiteY5" fmla="*/ 911131 h 5154444"/>
              <a:gd name="connsiteX6" fmla="*/ 2549662 w 8950463"/>
              <a:gd name="connsiteY6" fmla="*/ 911131 h 5154444"/>
              <a:gd name="connsiteX7" fmla="*/ 449941 w 8950463"/>
              <a:gd name="connsiteY7" fmla="*/ 3037099 h 5154444"/>
              <a:gd name="connsiteX8" fmla="*/ 2334978 w 8950463"/>
              <a:gd name="connsiteY8" fmla="*/ 5152091 h 5154444"/>
              <a:gd name="connsiteX9" fmla="*/ 2380974 w 8950463"/>
              <a:gd name="connsiteY9" fmla="*/ 5154443 h 5154444"/>
              <a:gd name="connsiteX10" fmla="*/ 2380977 w 8950463"/>
              <a:gd name="connsiteY10" fmla="*/ 5154444 h 5154444"/>
              <a:gd name="connsiteX11" fmla="*/ 2288974 w 8950463"/>
              <a:gd name="connsiteY11" fmla="*/ 5149740 h 5154444"/>
              <a:gd name="connsiteX12" fmla="*/ 0 w 8950463"/>
              <a:gd name="connsiteY12" fmla="*/ 2581534 h 5154444"/>
              <a:gd name="connsiteX13" fmla="*/ 2549662 w 8950463"/>
              <a:gd name="connsiteY13" fmla="*/ 1 h 5154444"/>
              <a:gd name="connsiteX14" fmla="*/ 2549663 w 8950463"/>
              <a:gd name="connsiteY14" fmla="*/ 1 h 515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950463" h="5154444">
                <a:moveTo>
                  <a:pt x="2549663" y="0"/>
                </a:moveTo>
                <a:lnTo>
                  <a:pt x="8494898" y="0"/>
                </a:lnTo>
                <a:cubicBezTo>
                  <a:pt x="8746500" y="0"/>
                  <a:pt x="8950463" y="203963"/>
                  <a:pt x="8950463" y="455565"/>
                </a:cubicBezTo>
                <a:cubicBezTo>
                  <a:pt x="8950463" y="707167"/>
                  <a:pt x="8746500" y="911130"/>
                  <a:pt x="8494898" y="911130"/>
                </a:cubicBezTo>
                <a:lnTo>
                  <a:pt x="2549663" y="911130"/>
                </a:lnTo>
                <a:lnTo>
                  <a:pt x="2549663" y="911131"/>
                </a:lnTo>
                <a:lnTo>
                  <a:pt x="2549662" y="911131"/>
                </a:lnTo>
                <a:cubicBezTo>
                  <a:pt x="1390018" y="911131"/>
                  <a:pt x="449941" y="1862960"/>
                  <a:pt x="449941" y="3037099"/>
                </a:cubicBezTo>
                <a:cubicBezTo>
                  <a:pt x="449941" y="4137855"/>
                  <a:pt x="1276180" y="5043221"/>
                  <a:pt x="2334978" y="5152091"/>
                </a:cubicBezTo>
                <a:lnTo>
                  <a:pt x="2380974" y="5154443"/>
                </a:lnTo>
                <a:lnTo>
                  <a:pt x="2380977" y="5154444"/>
                </a:lnTo>
                <a:lnTo>
                  <a:pt x="2288974" y="5149740"/>
                </a:lnTo>
                <a:cubicBezTo>
                  <a:pt x="1003291" y="5017539"/>
                  <a:pt x="0" y="3918168"/>
                  <a:pt x="0" y="2581534"/>
                </a:cubicBezTo>
                <a:cubicBezTo>
                  <a:pt x="0" y="1155793"/>
                  <a:pt x="1141522" y="1"/>
                  <a:pt x="2549662" y="1"/>
                </a:cubicBezTo>
                <a:lnTo>
                  <a:pt x="2549663" y="1"/>
                </a:lnTo>
                <a:close/>
              </a:path>
            </a:pathLst>
          </a:cu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94E10528-CD61-05C5-382D-CE5506A13517}"/>
              </a:ext>
            </a:extLst>
          </p:cNvPr>
          <p:cNvSpPr txBox="1">
            <a:spLocks/>
          </p:cNvSpPr>
          <p:nvPr/>
        </p:nvSpPr>
        <p:spPr>
          <a:xfrm flipH="1">
            <a:off x="3021963" y="4391138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3DDE685D-84C0-1759-100F-3F90817613B9}"/>
              </a:ext>
            </a:extLst>
          </p:cNvPr>
          <p:cNvSpPr txBox="1">
            <a:spLocks/>
          </p:cNvSpPr>
          <p:nvPr/>
        </p:nvSpPr>
        <p:spPr>
          <a:xfrm flipH="1">
            <a:off x="4798955" y="2976302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80DEE758-9B59-D82F-71BF-88FF6156AC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8574" y="2764877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B68E8825-9B0B-634C-991E-54B58D4A14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0162" y="1842423"/>
            <a:ext cx="822960" cy="822960"/>
          </a:xfrm>
          <a:prstGeom prst="rect">
            <a:avLst/>
          </a:prstGeom>
        </p:spPr>
      </p:pic>
      <p:pic>
        <p:nvPicPr>
          <p:cNvPr id="104" name="Graphic 103" descr="Download from cloud outline">
            <a:extLst>
              <a:ext uri="{FF2B5EF4-FFF2-40B4-BE49-F238E27FC236}">
                <a16:creationId xmlns:a16="http://schemas.microsoft.com/office/drawing/2014/main" id="{71943979-0CDA-F330-FD3A-58B32C625A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1616" y="917402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747F57CC-47D4-99DB-1412-DDB7C4B3DA0D}"/>
              </a:ext>
            </a:extLst>
          </p:cNvPr>
          <p:cNvSpPr txBox="1">
            <a:spLocks/>
          </p:cNvSpPr>
          <p:nvPr/>
        </p:nvSpPr>
        <p:spPr>
          <a:xfrm flipH="1">
            <a:off x="5798457" y="2073840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994EFD17-FFCE-F37D-63FC-7198BA07F198}"/>
              </a:ext>
            </a:extLst>
          </p:cNvPr>
          <p:cNvSpPr txBox="1">
            <a:spLocks/>
          </p:cNvSpPr>
          <p:nvPr/>
        </p:nvSpPr>
        <p:spPr>
          <a:xfrm flipH="1">
            <a:off x="6757167" y="1171377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940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95" grpId="0"/>
          <p:bldP spid="99" grpId="0"/>
          <p:bldP spid="105" grpId="0"/>
          <p:bldP spid="106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95" grpId="0"/>
          <p:bldP spid="99" grpId="0"/>
          <p:bldP spid="105" grpId="0"/>
          <p:bldP spid="106" grpId="0"/>
        </p:bldLst>
      </p:timing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9A17A-1BFC-7C69-5DE4-1AE15B1F0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899526B-4BBD-6BD2-4431-46F1AD7A1AB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4E5E7"/>
          </a:solidFill>
          <a:ln>
            <a:noFill/>
          </a:ln>
          <a:effectLst>
            <a:innerShdw blurRad="1054100">
              <a:srgbClr val="CB999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735264BB-8ACA-28EA-1EF1-28356E73BB9D}"/>
              </a:ext>
            </a:extLst>
          </p:cNvPr>
          <p:cNvSpPr/>
          <p:nvPr/>
        </p:nvSpPr>
        <p:spPr>
          <a:xfrm>
            <a:off x="2288420" y="3343005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6794F370-385D-9EA9-79D0-5B4E14E0F52C}"/>
              </a:ext>
            </a:extLst>
          </p:cNvPr>
          <p:cNvSpPr/>
          <p:nvPr/>
        </p:nvSpPr>
        <p:spPr>
          <a:xfrm>
            <a:off x="1838480" y="2431876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D312E612-C607-C469-8D46-30E3F80CEA6D}"/>
              </a:ext>
            </a:extLst>
          </p:cNvPr>
          <p:cNvSpPr/>
          <p:nvPr/>
        </p:nvSpPr>
        <p:spPr>
          <a:xfrm>
            <a:off x="1388539" y="1520745"/>
            <a:ext cx="8950463" cy="5154444"/>
          </a:xfrm>
          <a:custGeom>
            <a:avLst/>
            <a:gdLst>
              <a:gd name="connsiteX0" fmla="*/ 2549663 w 8950463"/>
              <a:gd name="connsiteY0" fmla="*/ 0 h 5154444"/>
              <a:gd name="connsiteX1" fmla="*/ 8494898 w 8950463"/>
              <a:gd name="connsiteY1" fmla="*/ 0 h 5154444"/>
              <a:gd name="connsiteX2" fmla="*/ 8950463 w 8950463"/>
              <a:gd name="connsiteY2" fmla="*/ 455565 h 5154444"/>
              <a:gd name="connsiteX3" fmla="*/ 8494898 w 8950463"/>
              <a:gd name="connsiteY3" fmla="*/ 911130 h 5154444"/>
              <a:gd name="connsiteX4" fmla="*/ 2549663 w 8950463"/>
              <a:gd name="connsiteY4" fmla="*/ 911130 h 5154444"/>
              <a:gd name="connsiteX5" fmla="*/ 2549663 w 8950463"/>
              <a:gd name="connsiteY5" fmla="*/ 911131 h 5154444"/>
              <a:gd name="connsiteX6" fmla="*/ 2549662 w 8950463"/>
              <a:gd name="connsiteY6" fmla="*/ 911131 h 5154444"/>
              <a:gd name="connsiteX7" fmla="*/ 449941 w 8950463"/>
              <a:gd name="connsiteY7" fmla="*/ 3037099 h 5154444"/>
              <a:gd name="connsiteX8" fmla="*/ 2334978 w 8950463"/>
              <a:gd name="connsiteY8" fmla="*/ 5152091 h 5154444"/>
              <a:gd name="connsiteX9" fmla="*/ 2380974 w 8950463"/>
              <a:gd name="connsiteY9" fmla="*/ 5154443 h 5154444"/>
              <a:gd name="connsiteX10" fmla="*/ 2380977 w 8950463"/>
              <a:gd name="connsiteY10" fmla="*/ 5154444 h 5154444"/>
              <a:gd name="connsiteX11" fmla="*/ 2288974 w 8950463"/>
              <a:gd name="connsiteY11" fmla="*/ 5149740 h 5154444"/>
              <a:gd name="connsiteX12" fmla="*/ 0 w 8950463"/>
              <a:gd name="connsiteY12" fmla="*/ 2581534 h 5154444"/>
              <a:gd name="connsiteX13" fmla="*/ 2549662 w 8950463"/>
              <a:gd name="connsiteY13" fmla="*/ 1 h 5154444"/>
              <a:gd name="connsiteX14" fmla="*/ 2549663 w 8950463"/>
              <a:gd name="connsiteY14" fmla="*/ 1 h 515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950463" h="5154444">
                <a:moveTo>
                  <a:pt x="2549663" y="0"/>
                </a:moveTo>
                <a:lnTo>
                  <a:pt x="8494898" y="0"/>
                </a:lnTo>
                <a:cubicBezTo>
                  <a:pt x="8746500" y="0"/>
                  <a:pt x="8950463" y="203963"/>
                  <a:pt x="8950463" y="455565"/>
                </a:cubicBezTo>
                <a:cubicBezTo>
                  <a:pt x="8950463" y="707167"/>
                  <a:pt x="8746500" y="911130"/>
                  <a:pt x="8494898" y="911130"/>
                </a:cubicBezTo>
                <a:lnTo>
                  <a:pt x="2549663" y="911130"/>
                </a:lnTo>
                <a:lnTo>
                  <a:pt x="2549663" y="911131"/>
                </a:lnTo>
                <a:lnTo>
                  <a:pt x="2549662" y="911131"/>
                </a:lnTo>
                <a:cubicBezTo>
                  <a:pt x="1390018" y="911131"/>
                  <a:pt x="449941" y="1862960"/>
                  <a:pt x="449941" y="3037099"/>
                </a:cubicBezTo>
                <a:cubicBezTo>
                  <a:pt x="449941" y="4137855"/>
                  <a:pt x="1276180" y="5043221"/>
                  <a:pt x="2334978" y="5152091"/>
                </a:cubicBezTo>
                <a:lnTo>
                  <a:pt x="2380974" y="5154443"/>
                </a:lnTo>
                <a:lnTo>
                  <a:pt x="2380977" y="5154444"/>
                </a:lnTo>
                <a:lnTo>
                  <a:pt x="2288974" y="5149740"/>
                </a:lnTo>
                <a:cubicBezTo>
                  <a:pt x="1003291" y="5017539"/>
                  <a:pt x="0" y="3918168"/>
                  <a:pt x="0" y="2581534"/>
                </a:cubicBezTo>
                <a:cubicBezTo>
                  <a:pt x="0" y="1155793"/>
                  <a:pt x="1141522" y="1"/>
                  <a:pt x="2549662" y="1"/>
                </a:cubicBezTo>
                <a:lnTo>
                  <a:pt x="2549663" y="1"/>
                </a:lnTo>
                <a:close/>
              </a:path>
            </a:pathLst>
          </a:cu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24F5FC24-7797-D720-37AF-4F9FA3CD6F5E}"/>
              </a:ext>
            </a:extLst>
          </p:cNvPr>
          <p:cNvSpPr/>
          <p:nvPr/>
        </p:nvSpPr>
        <p:spPr>
          <a:xfrm>
            <a:off x="938599" y="609617"/>
            <a:ext cx="10314803" cy="6074195"/>
          </a:xfrm>
          <a:custGeom>
            <a:avLst/>
            <a:gdLst>
              <a:gd name="connsiteX0" fmla="*/ 2999603 w 10314803"/>
              <a:gd name="connsiteY0" fmla="*/ 0 h 6074195"/>
              <a:gd name="connsiteX1" fmla="*/ 9859238 w 10314803"/>
              <a:gd name="connsiteY1" fmla="*/ 0 h 6074195"/>
              <a:gd name="connsiteX2" fmla="*/ 10314803 w 10314803"/>
              <a:gd name="connsiteY2" fmla="*/ 455565 h 6074195"/>
              <a:gd name="connsiteX3" fmla="*/ 9859238 w 10314803"/>
              <a:gd name="connsiteY3" fmla="*/ 911130 h 6074195"/>
              <a:gd name="connsiteX4" fmla="*/ 2999603 w 10314803"/>
              <a:gd name="connsiteY4" fmla="*/ 911130 h 6074195"/>
              <a:gd name="connsiteX5" fmla="*/ 2999603 w 10314803"/>
              <a:gd name="connsiteY5" fmla="*/ 911130 h 6074195"/>
              <a:gd name="connsiteX6" fmla="*/ 2999602 w 10314803"/>
              <a:gd name="connsiteY6" fmla="*/ 911130 h 6074195"/>
              <a:gd name="connsiteX7" fmla="*/ 449941 w 10314803"/>
              <a:gd name="connsiteY7" fmla="*/ 3492663 h 6074195"/>
              <a:gd name="connsiteX8" fmla="*/ 2738914 w 10314803"/>
              <a:gd name="connsiteY8" fmla="*/ 6060868 h 6074195"/>
              <a:gd name="connsiteX9" fmla="*/ 2830916 w 10314803"/>
              <a:gd name="connsiteY9" fmla="*/ 6065573 h 6074195"/>
              <a:gd name="connsiteX10" fmla="*/ 2830922 w 10314803"/>
              <a:gd name="connsiteY10" fmla="*/ 6065573 h 6074195"/>
              <a:gd name="connsiteX11" fmla="*/ 2999580 w 10314803"/>
              <a:gd name="connsiteY11" fmla="*/ 6074195 h 6074195"/>
              <a:gd name="connsiteX12" fmla="*/ 2999538 w 10314803"/>
              <a:gd name="connsiteY12" fmla="*/ 6074195 h 6074195"/>
              <a:gd name="connsiteX13" fmla="*/ 2692911 w 10314803"/>
              <a:gd name="connsiteY13" fmla="*/ 6058518 h 6074195"/>
              <a:gd name="connsiteX14" fmla="*/ 0 w 10314803"/>
              <a:gd name="connsiteY14" fmla="*/ 3037099 h 6074195"/>
              <a:gd name="connsiteX15" fmla="*/ 2999603 w 10314803"/>
              <a:gd name="connsiteY15" fmla="*/ 0 h 6074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0314803" h="6074195">
                <a:moveTo>
                  <a:pt x="2999603" y="0"/>
                </a:moveTo>
                <a:lnTo>
                  <a:pt x="9859238" y="0"/>
                </a:lnTo>
                <a:cubicBezTo>
                  <a:pt x="10110840" y="0"/>
                  <a:pt x="10314803" y="203963"/>
                  <a:pt x="10314803" y="455565"/>
                </a:cubicBezTo>
                <a:cubicBezTo>
                  <a:pt x="10314803" y="707167"/>
                  <a:pt x="10110840" y="911130"/>
                  <a:pt x="9859238" y="911130"/>
                </a:cubicBezTo>
                <a:lnTo>
                  <a:pt x="2999603" y="911130"/>
                </a:lnTo>
                <a:lnTo>
                  <a:pt x="2999603" y="911130"/>
                </a:lnTo>
                <a:lnTo>
                  <a:pt x="2999602" y="911130"/>
                </a:lnTo>
                <a:cubicBezTo>
                  <a:pt x="1591463" y="911130"/>
                  <a:pt x="449941" y="2066921"/>
                  <a:pt x="449941" y="3492663"/>
                </a:cubicBezTo>
                <a:cubicBezTo>
                  <a:pt x="449941" y="4829296"/>
                  <a:pt x="1453231" y="5928668"/>
                  <a:pt x="2738914" y="6060868"/>
                </a:cubicBezTo>
                <a:lnTo>
                  <a:pt x="2830916" y="6065573"/>
                </a:lnTo>
                <a:lnTo>
                  <a:pt x="2830922" y="6065573"/>
                </a:lnTo>
                <a:lnTo>
                  <a:pt x="2999580" y="6074195"/>
                </a:lnTo>
                <a:lnTo>
                  <a:pt x="2999538" y="6074195"/>
                </a:lnTo>
                <a:lnTo>
                  <a:pt x="2692911" y="6058518"/>
                </a:lnTo>
                <a:cubicBezTo>
                  <a:pt x="1180343" y="5902989"/>
                  <a:pt x="0" y="4609609"/>
                  <a:pt x="0" y="3037099"/>
                </a:cubicBezTo>
                <a:cubicBezTo>
                  <a:pt x="0" y="1359756"/>
                  <a:pt x="1342968" y="0"/>
                  <a:pt x="2999603" y="0"/>
                </a:cubicBezTo>
                <a:close/>
              </a:path>
            </a:pathLst>
          </a:cu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1776B231-5062-6D9B-4686-167A533A1936}"/>
              </a:ext>
            </a:extLst>
          </p:cNvPr>
          <p:cNvSpPr txBox="1">
            <a:spLocks/>
          </p:cNvSpPr>
          <p:nvPr/>
        </p:nvSpPr>
        <p:spPr>
          <a:xfrm flipH="1">
            <a:off x="2791054" y="5028447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41C9F998-C639-91FA-EA10-CC8987429C7F}"/>
              </a:ext>
            </a:extLst>
          </p:cNvPr>
          <p:cNvSpPr txBox="1">
            <a:spLocks/>
          </p:cNvSpPr>
          <p:nvPr/>
        </p:nvSpPr>
        <p:spPr>
          <a:xfrm flipH="1">
            <a:off x="4568046" y="3613611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7E2ECF92-393D-217D-F894-6EAC7EBAA8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7665" y="3402186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16B940C1-0F4B-7F01-FCD7-F1815B386E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69253" y="2479732"/>
            <a:ext cx="822960" cy="822960"/>
          </a:xfrm>
          <a:prstGeom prst="rect">
            <a:avLst/>
          </a:prstGeom>
        </p:spPr>
      </p:pic>
      <p:pic>
        <p:nvPicPr>
          <p:cNvPr id="103" name="Graphic 102" descr="Bitcoin outline">
            <a:extLst>
              <a:ext uri="{FF2B5EF4-FFF2-40B4-BE49-F238E27FC236}">
                <a16:creationId xmlns:a16="http://schemas.microsoft.com/office/drawing/2014/main" id="{9603B89D-F231-ACC2-ABD2-8493899ACE5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03910" y="662603"/>
            <a:ext cx="822960" cy="822960"/>
          </a:xfrm>
          <a:prstGeom prst="rect">
            <a:avLst/>
          </a:prstGeom>
        </p:spPr>
      </p:pic>
      <p:pic>
        <p:nvPicPr>
          <p:cNvPr id="104" name="Graphic 103" descr="Download from cloud outline">
            <a:extLst>
              <a:ext uri="{FF2B5EF4-FFF2-40B4-BE49-F238E27FC236}">
                <a16:creationId xmlns:a16="http://schemas.microsoft.com/office/drawing/2014/main" id="{0A233A42-091F-0FB7-05DC-E02B3C9A4BE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20707" y="1554711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8A032505-6C09-8BEB-CEFB-FDE5658DE914}"/>
              </a:ext>
            </a:extLst>
          </p:cNvPr>
          <p:cNvSpPr txBox="1">
            <a:spLocks/>
          </p:cNvSpPr>
          <p:nvPr/>
        </p:nvSpPr>
        <p:spPr>
          <a:xfrm flipH="1">
            <a:off x="5567548" y="2711149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93FEBA97-87CA-2898-0DEF-7E0DE3E878DD}"/>
              </a:ext>
            </a:extLst>
          </p:cNvPr>
          <p:cNvSpPr txBox="1">
            <a:spLocks/>
          </p:cNvSpPr>
          <p:nvPr/>
        </p:nvSpPr>
        <p:spPr>
          <a:xfrm flipH="1">
            <a:off x="6526258" y="180868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9C904437-0F0A-B546-15D1-32558CB1091E}"/>
              </a:ext>
            </a:extLst>
          </p:cNvPr>
          <p:cNvSpPr txBox="1">
            <a:spLocks/>
          </p:cNvSpPr>
          <p:nvPr/>
        </p:nvSpPr>
        <p:spPr>
          <a:xfrm flipH="1">
            <a:off x="7440658" y="906223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4.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024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86" grpId="0" animBg="1"/>
          <p:bldP spid="95" grpId="0"/>
          <p:bldP spid="99" grpId="0"/>
          <p:bldP spid="105" grpId="0"/>
          <p:bldP spid="106" grpId="0"/>
          <p:bldP spid="107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86" grpId="0" animBg="1"/>
          <p:bldP spid="95" grpId="0"/>
          <p:bldP spid="99" grpId="0"/>
          <p:bldP spid="105" grpId="0"/>
          <p:bldP spid="106" grpId="0"/>
          <p:bldP spid="107" grpId="0"/>
        </p:bldLst>
      </p:timing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AEF274-C42C-531C-3FE5-3A969AB58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009D1C5-7E3E-8C00-C712-56A184AC268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4E5E7"/>
          </a:solidFill>
          <a:ln>
            <a:noFill/>
          </a:ln>
          <a:effectLst>
            <a:innerShdw blurRad="1054100">
              <a:srgbClr val="CB999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2D8B2F74-1BAC-220F-C67A-65418A1C123F}"/>
              </a:ext>
            </a:extLst>
          </p:cNvPr>
          <p:cNvSpPr/>
          <p:nvPr/>
        </p:nvSpPr>
        <p:spPr>
          <a:xfrm>
            <a:off x="2252132" y="3970865"/>
            <a:ext cx="5655734" cy="2167467"/>
          </a:xfrm>
          <a:custGeom>
            <a:avLst/>
            <a:gdLst>
              <a:gd name="connsiteX0" fmla="*/ 1083734 w 5655734"/>
              <a:gd name="connsiteY0" fmla="*/ 0 h 2167467"/>
              <a:gd name="connsiteX1" fmla="*/ 5249333 w 5655734"/>
              <a:gd name="connsiteY1" fmla="*/ 0 h 2167467"/>
              <a:gd name="connsiteX2" fmla="*/ 5655734 w 5655734"/>
              <a:gd name="connsiteY2" fmla="*/ 406401 h 2167467"/>
              <a:gd name="connsiteX3" fmla="*/ 5249333 w 5655734"/>
              <a:gd name="connsiteY3" fmla="*/ 812802 h 2167467"/>
              <a:gd name="connsiteX4" fmla="*/ 1083734 w 5655734"/>
              <a:gd name="connsiteY4" fmla="*/ 812802 h 2167467"/>
              <a:gd name="connsiteX5" fmla="*/ 1083734 w 5655734"/>
              <a:gd name="connsiteY5" fmla="*/ 812801 h 2167467"/>
              <a:gd name="connsiteX6" fmla="*/ 1083733 w 5655734"/>
              <a:gd name="connsiteY6" fmla="*/ 812801 h 2167467"/>
              <a:gd name="connsiteX7" fmla="*/ 406400 w 5655734"/>
              <a:gd name="connsiteY7" fmla="*/ 1490134 h 2167467"/>
              <a:gd name="connsiteX8" fmla="*/ 1083733 w 5655734"/>
              <a:gd name="connsiteY8" fmla="*/ 2167467 h 2167467"/>
              <a:gd name="connsiteX9" fmla="*/ 972924 w 5655734"/>
              <a:gd name="connsiteY9" fmla="*/ 2161872 h 2167467"/>
              <a:gd name="connsiteX10" fmla="*/ 865323 w 5655734"/>
              <a:gd name="connsiteY10" fmla="*/ 2145449 h 2167467"/>
              <a:gd name="connsiteX11" fmla="*/ 0 w 5655734"/>
              <a:gd name="connsiteY11" fmla="*/ 1083734 h 2167467"/>
              <a:gd name="connsiteX12" fmla="*/ 1083733 w 5655734"/>
              <a:gd name="connsiteY12" fmla="*/ 1 h 2167467"/>
              <a:gd name="connsiteX13" fmla="*/ 1083734 w 5655734"/>
              <a:gd name="connsiteY13" fmla="*/ 1 h 2167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655734" h="2167467">
                <a:moveTo>
                  <a:pt x="1083734" y="0"/>
                </a:moveTo>
                <a:lnTo>
                  <a:pt x="5249333" y="0"/>
                </a:lnTo>
                <a:cubicBezTo>
                  <a:pt x="5473782" y="0"/>
                  <a:pt x="5655734" y="181952"/>
                  <a:pt x="5655734" y="406401"/>
                </a:cubicBezTo>
                <a:cubicBezTo>
                  <a:pt x="5655734" y="630850"/>
                  <a:pt x="5473782" y="812802"/>
                  <a:pt x="5249333" y="812802"/>
                </a:cubicBezTo>
                <a:lnTo>
                  <a:pt x="1083734" y="812802"/>
                </a:lnTo>
                <a:lnTo>
                  <a:pt x="1083734" y="812801"/>
                </a:lnTo>
                <a:lnTo>
                  <a:pt x="1083733" y="812801"/>
                </a:lnTo>
                <a:cubicBezTo>
                  <a:pt x="709652" y="812801"/>
                  <a:pt x="406400" y="1116053"/>
                  <a:pt x="406400" y="1490134"/>
                </a:cubicBezTo>
                <a:cubicBezTo>
                  <a:pt x="406400" y="1864215"/>
                  <a:pt x="709652" y="2167467"/>
                  <a:pt x="1083733" y="2167467"/>
                </a:cubicBezTo>
                <a:lnTo>
                  <a:pt x="972924" y="2161872"/>
                </a:lnTo>
                <a:lnTo>
                  <a:pt x="865323" y="2145449"/>
                </a:lnTo>
                <a:cubicBezTo>
                  <a:pt x="371485" y="2044396"/>
                  <a:pt x="0" y="1607447"/>
                  <a:pt x="0" y="1083734"/>
                </a:cubicBezTo>
                <a:cubicBezTo>
                  <a:pt x="0" y="485205"/>
                  <a:pt x="485204" y="1"/>
                  <a:pt x="1083733" y="1"/>
                </a:cubicBezTo>
                <a:lnTo>
                  <a:pt x="1083734" y="1"/>
                </a:lnTo>
                <a:close/>
              </a:path>
            </a:pathLst>
          </a:cu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latin typeface="Objective" pitchFamily="50" charset="0"/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148FB333-1D2C-CB38-F57F-5827B71786F4}"/>
              </a:ext>
            </a:extLst>
          </p:cNvPr>
          <p:cNvSpPr/>
          <p:nvPr/>
        </p:nvSpPr>
        <p:spPr>
          <a:xfrm rot="5400000">
            <a:off x="3846663" y="1157134"/>
            <a:ext cx="2974672" cy="6976534"/>
          </a:xfrm>
          <a:custGeom>
            <a:avLst/>
            <a:gdLst>
              <a:gd name="connsiteX0" fmla="*/ 0 w 2974672"/>
              <a:gd name="connsiteY0" fmla="*/ 5486400 h 6976534"/>
              <a:gd name="connsiteX1" fmla="*/ 0 w 2974672"/>
              <a:gd name="connsiteY1" fmla="*/ 406401 h 6976534"/>
              <a:gd name="connsiteX2" fmla="*/ 406401 w 2974672"/>
              <a:gd name="connsiteY2" fmla="*/ 0 h 6976534"/>
              <a:gd name="connsiteX3" fmla="*/ 812802 w 2974672"/>
              <a:gd name="connsiteY3" fmla="*/ 406401 h 6976534"/>
              <a:gd name="connsiteX4" fmla="*/ 812802 w 2974672"/>
              <a:gd name="connsiteY4" fmla="*/ 5486400 h 6976534"/>
              <a:gd name="connsiteX5" fmla="*/ 812801 w 2974672"/>
              <a:gd name="connsiteY5" fmla="*/ 5486400 h 6976534"/>
              <a:gd name="connsiteX6" fmla="*/ 812801 w 2974672"/>
              <a:gd name="connsiteY6" fmla="*/ 5486401 h 6976534"/>
              <a:gd name="connsiteX7" fmla="*/ 1896534 w 2974672"/>
              <a:gd name="connsiteY7" fmla="*/ 6570134 h 6976534"/>
              <a:gd name="connsiteX8" fmla="*/ 2958249 w 2974672"/>
              <a:gd name="connsiteY8" fmla="*/ 5704811 h 6976534"/>
              <a:gd name="connsiteX9" fmla="*/ 2974672 w 2974672"/>
              <a:gd name="connsiteY9" fmla="*/ 5597210 h 6976534"/>
              <a:gd name="connsiteX10" fmla="*/ 2972573 w 2974672"/>
              <a:gd name="connsiteY10" fmla="*/ 5638765 h 6976534"/>
              <a:gd name="connsiteX11" fmla="*/ 2949993 w 2974672"/>
              <a:gd name="connsiteY11" fmla="*/ 5786715 h 6976534"/>
              <a:gd name="connsiteX12" fmla="*/ 1490134 w 2974672"/>
              <a:gd name="connsiteY12" fmla="*/ 6976534 h 6976534"/>
              <a:gd name="connsiteX13" fmla="*/ 1 w 2974672"/>
              <a:gd name="connsiteY13" fmla="*/ 5486401 h 6976534"/>
              <a:gd name="connsiteX14" fmla="*/ 1 w 2974672"/>
              <a:gd name="connsiteY14" fmla="*/ 5486400 h 697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974672" h="6976534">
                <a:moveTo>
                  <a:pt x="0" y="54864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5486400"/>
                </a:lnTo>
                <a:lnTo>
                  <a:pt x="812801" y="5486400"/>
                </a:lnTo>
                <a:lnTo>
                  <a:pt x="812801" y="5486401"/>
                </a:lnTo>
                <a:cubicBezTo>
                  <a:pt x="812801" y="6084930"/>
                  <a:pt x="1298005" y="6570134"/>
                  <a:pt x="1896534" y="6570134"/>
                </a:cubicBezTo>
                <a:cubicBezTo>
                  <a:pt x="2420247" y="6570134"/>
                  <a:pt x="2857196" y="6198649"/>
                  <a:pt x="2958249" y="5704811"/>
                </a:cubicBezTo>
                <a:lnTo>
                  <a:pt x="2974672" y="5597210"/>
                </a:lnTo>
                <a:lnTo>
                  <a:pt x="2972573" y="5638765"/>
                </a:lnTo>
                <a:lnTo>
                  <a:pt x="2949993" y="5786715"/>
                </a:lnTo>
                <a:cubicBezTo>
                  <a:pt x="2811044" y="6465743"/>
                  <a:pt x="2210240" y="6976534"/>
                  <a:pt x="1490134" y="6976534"/>
                </a:cubicBezTo>
                <a:cubicBezTo>
                  <a:pt x="667156" y="6976534"/>
                  <a:pt x="1" y="6309379"/>
                  <a:pt x="1" y="5486401"/>
                </a:cubicBezTo>
                <a:lnTo>
                  <a:pt x="1" y="5486400"/>
                </a:lnTo>
                <a:close/>
              </a:path>
            </a:pathLst>
          </a:cu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A7201C5D-B586-5D39-4020-740345D3AD3D}"/>
              </a:ext>
            </a:extLst>
          </p:cNvPr>
          <p:cNvSpPr/>
          <p:nvPr/>
        </p:nvSpPr>
        <p:spPr>
          <a:xfrm rot="5400000">
            <a:off x="3695313" y="89284"/>
            <a:ext cx="3785373" cy="8297334"/>
          </a:xfrm>
          <a:custGeom>
            <a:avLst/>
            <a:gdLst>
              <a:gd name="connsiteX0" fmla="*/ 0 w 3785373"/>
              <a:gd name="connsiteY0" fmla="*/ 6400800 h 8297334"/>
              <a:gd name="connsiteX1" fmla="*/ 0 w 3785373"/>
              <a:gd name="connsiteY1" fmla="*/ 406401 h 8297334"/>
              <a:gd name="connsiteX2" fmla="*/ 406401 w 3785373"/>
              <a:gd name="connsiteY2" fmla="*/ 0 h 8297334"/>
              <a:gd name="connsiteX3" fmla="*/ 812802 w 3785373"/>
              <a:gd name="connsiteY3" fmla="*/ 406401 h 8297334"/>
              <a:gd name="connsiteX4" fmla="*/ 812802 w 3785373"/>
              <a:gd name="connsiteY4" fmla="*/ 6400800 h 8297334"/>
              <a:gd name="connsiteX5" fmla="*/ 812801 w 3785373"/>
              <a:gd name="connsiteY5" fmla="*/ 6400800 h 8297334"/>
              <a:gd name="connsiteX6" fmla="*/ 812801 w 3785373"/>
              <a:gd name="connsiteY6" fmla="*/ 6400801 h 8297334"/>
              <a:gd name="connsiteX7" fmla="*/ 2302934 w 3785373"/>
              <a:gd name="connsiteY7" fmla="*/ 7890934 h 8297334"/>
              <a:gd name="connsiteX8" fmla="*/ 3762793 w 3785373"/>
              <a:gd name="connsiteY8" fmla="*/ 6701115 h 8297334"/>
              <a:gd name="connsiteX9" fmla="*/ 3785373 w 3785373"/>
              <a:gd name="connsiteY9" fmla="*/ 6553165 h 8297334"/>
              <a:gd name="connsiteX10" fmla="*/ 3783275 w 3785373"/>
              <a:gd name="connsiteY10" fmla="*/ 6594710 h 8297334"/>
              <a:gd name="connsiteX11" fmla="*/ 1896534 w 3785373"/>
              <a:gd name="connsiteY11" fmla="*/ 8297334 h 8297334"/>
              <a:gd name="connsiteX12" fmla="*/ 1 w 3785373"/>
              <a:gd name="connsiteY12" fmla="*/ 6400801 h 8297334"/>
              <a:gd name="connsiteX13" fmla="*/ 1 w 3785373"/>
              <a:gd name="connsiteY13" fmla="*/ 6400800 h 8297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785373" h="8297334">
                <a:moveTo>
                  <a:pt x="0" y="64008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6400800"/>
                </a:lnTo>
                <a:lnTo>
                  <a:pt x="812801" y="6400800"/>
                </a:lnTo>
                <a:lnTo>
                  <a:pt x="812801" y="6400801"/>
                </a:lnTo>
                <a:cubicBezTo>
                  <a:pt x="812801" y="7223779"/>
                  <a:pt x="1479956" y="7890934"/>
                  <a:pt x="2302934" y="7890934"/>
                </a:cubicBezTo>
                <a:cubicBezTo>
                  <a:pt x="3023040" y="7890934"/>
                  <a:pt x="3623844" y="7380143"/>
                  <a:pt x="3762793" y="6701115"/>
                </a:cubicBezTo>
                <a:lnTo>
                  <a:pt x="3785373" y="6553165"/>
                </a:lnTo>
                <a:lnTo>
                  <a:pt x="3783275" y="6594710"/>
                </a:lnTo>
                <a:cubicBezTo>
                  <a:pt x="3686154" y="7551048"/>
                  <a:pt x="2878496" y="8297334"/>
                  <a:pt x="1896534" y="8297334"/>
                </a:cubicBezTo>
                <a:cubicBezTo>
                  <a:pt x="849108" y="8297334"/>
                  <a:pt x="1" y="7448227"/>
                  <a:pt x="1" y="6400801"/>
                </a:cubicBezTo>
                <a:lnTo>
                  <a:pt x="1" y="6400800"/>
                </a:lnTo>
                <a:close/>
              </a:path>
            </a:pathLst>
          </a:cu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BF11C4C6-2F6C-5DA2-A0DD-A832BD251FA5}"/>
              </a:ext>
            </a:extLst>
          </p:cNvPr>
          <p:cNvSpPr/>
          <p:nvPr/>
        </p:nvSpPr>
        <p:spPr>
          <a:xfrm rot="5400000">
            <a:off x="3542912" y="-977515"/>
            <a:ext cx="4598174" cy="9618134"/>
          </a:xfrm>
          <a:custGeom>
            <a:avLst/>
            <a:gdLst>
              <a:gd name="connsiteX0" fmla="*/ 0 w 4598174"/>
              <a:gd name="connsiteY0" fmla="*/ 7315200 h 9618134"/>
              <a:gd name="connsiteX1" fmla="*/ 0 w 4598174"/>
              <a:gd name="connsiteY1" fmla="*/ 406401 h 9618134"/>
              <a:gd name="connsiteX2" fmla="*/ 406401 w 4598174"/>
              <a:gd name="connsiteY2" fmla="*/ 0 h 9618134"/>
              <a:gd name="connsiteX3" fmla="*/ 812802 w 4598174"/>
              <a:gd name="connsiteY3" fmla="*/ 406401 h 9618134"/>
              <a:gd name="connsiteX4" fmla="*/ 812802 w 4598174"/>
              <a:gd name="connsiteY4" fmla="*/ 7315200 h 9618134"/>
              <a:gd name="connsiteX5" fmla="*/ 812801 w 4598174"/>
              <a:gd name="connsiteY5" fmla="*/ 7315200 h 9618134"/>
              <a:gd name="connsiteX6" fmla="*/ 812801 w 4598174"/>
              <a:gd name="connsiteY6" fmla="*/ 7315201 h 9618134"/>
              <a:gd name="connsiteX7" fmla="*/ 2709334 w 4598174"/>
              <a:gd name="connsiteY7" fmla="*/ 9211734 h 9618134"/>
              <a:gd name="connsiteX8" fmla="*/ 4596075 w 4598174"/>
              <a:gd name="connsiteY8" fmla="*/ 7509110 h 9618134"/>
              <a:gd name="connsiteX9" fmla="*/ 4598173 w 4598174"/>
              <a:gd name="connsiteY9" fmla="*/ 7467565 h 9618134"/>
              <a:gd name="connsiteX10" fmla="*/ 4598174 w 4598174"/>
              <a:gd name="connsiteY10" fmla="*/ 7467563 h 9618134"/>
              <a:gd name="connsiteX11" fmla="*/ 4593977 w 4598174"/>
              <a:gd name="connsiteY11" fmla="*/ 7550663 h 9618134"/>
              <a:gd name="connsiteX12" fmla="*/ 2302934 w 4598174"/>
              <a:gd name="connsiteY12" fmla="*/ 9618134 h 9618134"/>
              <a:gd name="connsiteX13" fmla="*/ 1 w 4598174"/>
              <a:gd name="connsiteY13" fmla="*/ 7315201 h 9618134"/>
              <a:gd name="connsiteX14" fmla="*/ 1 w 4598174"/>
              <a:gd name="connsiteY14" fmla="*/ 7315200 h 9618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598174" h="9618134">
                <a:moveTo>
                  <a:pt x="0" y="73152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7315200"/>
                </a:lnTo>
                <a:lnTo>
                  <a:pt x="812801" y="7315200"/>
                </a:lnTo>
                <a:lnTo>
                  <a:pt x="812801" y="7315201"/>
                </a:lnTo>
                <a:cubicBezTo>
                  <a:pt x="812801" y="8362627"/>
                  <a:pt x="1661908" y="9211734"/>
                  <a:pt x="2709334" y="9211734"/>
                </a:cubicBezTo>
                <a:cubicBezTo>
                  <a:pt x="3691296" y="9211734"/>
                  <a:pt x="4498954" y="8465448"/>
                  <a:pt x="4596075" y="7509110"/>
                </a:cubicBezTo>
                <a:lnTo>
                  <a:pt x="4598173" y="7467565"/>
                </a:lnTo>
                <a:lnTo>
                  <a:pt x="4598174" y="7467563"/>
                </a:lnTo>
                <a:lnTo>
                  <a:pt x="4593977" y="7550663"/>
                </a:lnTo>
                <a:cubicBezTo>
                  <a:pt x="4476044" y="8711930"/>
                  <a:pt x="3495317" y="9618134"/>
                  <a:pt x="2302934" y="9618134"/>
                </a:cubicBezTo>
                <a:cubicBezTo>
                  <a:pt x="1031059" y="9618134"/>
                  <a:pt x="1" y="8587076"/>
                  <a:pt x="1" y="7315201"/>
                </a:cubicBezTo>
                <a:lnTo>
                  <a:pt x="1" y="7315200"/>
                </a:lnTo>
                <a:close/>
              </a:path>
            </a:pathLst>
          </a:cu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933AC537-6532-92BC-8833-C87E26357AFD}"/>
              </a:ext>
            </a:extLst>
          </p:cNvPr>
          <p:cNvSpPr/>
          <p:nvPr/>
        </p:nvSpPr>
        <p:spPr>
          <a:xfrm rot="5400000">
            <a:off x="3386668" y="-2040469"/>
            <a:ext cx="5418666" cy="10938937"/>
          </a:xfrm>
          <a:custGeom>
            <a:avLst/>
            <a:gdLst>
              <a:gd name="connsiteX0" fmla="*/ 0 w 5418666"/>
              <a:gd name="connsiteY0" fmla="*/ 8229602 h 10938937"/>
              <a:gd name="connsiteX1" fmla="*/ 0 w 5418666"/>
              <a:gd name="connsiteY1" fmla="*/ 406403 h 10938937"/>
              <a:gd name="connsiteX2" fmla="*/ 406401 w 5418666"/>
              <a:gd name="connsiteY2" fmla="*/ 0 h 10938937"/>
              <a:gd name="connsiteX3" fmla="*/ 812802 w 5418666"/>
              <a:gd name="connsiteY3" fmla="*/ 406403 h 10938937"/>
              <a:gd name="connsiteX4" fmla="*/ 812802 w 5418666"/>
              <a:gd name="connsiteY4" fmla="*/ 8229602 h 10938937"/>
              <a:gd name="connsiteX5" fmla="*/ 0 w 5418666"/>
              <a:gd name="connsiteY5" fmla="*/ 8229603 h 10938937"/>
              <a:gd name="connsiteX6" fmla="*/ 812800 w 5418666"/>
              <a:gd name="connsiteY6" fmla="*/ 8229603 h 10938937"/>
              <a:gd name="connsiteX7" fmla="*/ 812800 w 5418666"/>
              <a:gd name="connsiteY7" fmla="*/ 8229605 h 10938937"/>
              <a:gd name="connsiteX8" fmla="*/ 3115732 w 5418666"/>
              <a:gd name="connsiteY8" fmla="*/ 10532537 h 10938937"/>
              <a:gd name="connsiteX9" fmla="*/ 5406776 w 5418666"/>
              <a:gd name="connsiteY9" fmla="*/ 8465066 h 10938937"/>
              <a:gd name="connsiteX10" fmla="*/ 5410973 w 5418666"/>
              <a:gd name="connsiteY10" fmla="*/ 8381966 h 10938937"/>
              <a:gd name="connsiteX11" fmla="*/ 5410973 w 5418666"/>
              <a:gd name="connsiteY11" fmla="*/ 8381962 h 10938937"/>
              <a:gd name="connsiteX12" fmla="*/ 5418666 w 5418666"/>
              <a:gd name="connsiteY12" fmla="*/ 8229605 h 10938937"/>
              <a:gd name="connsiteX13" fmla="*/ 5418666 w 5418666"/>
              <a:gd name="connsiteY13" fmla="*/ 8229643 h 10938937"/>
              <a:gd name="connsiteX14" fmla="*/ 5404680 w 5418666"/>
              <a:gd name="connsiteY14" fmla="*/ 8506617 h 10938937"/>
              <a:gd name="connsiteX15" fmla="*/ 2709333 w 5418666"/>
              <a:gd name="connsiteY15" fmla="*/ 10938937 h 10938937"/>
              <a:gd name="connsiteX16" fmla="*/ 0 w 5418666"/>
              <a:gd name="connsiteY16" fmla="*/ 8229603 h 10938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18666" h="10938937">
                <a:moveTo>
                  <a:pt x="0" y="8229602"/>
                </a:moveTo>
                <a:lnTo>
                  <a:pt x="0" y="406403"/>
                </a:lnTo>
                <a:cubicBezTo>
                  <a:pt x="0" y="181953"/>
                  <a:pt x="181952" y="0"/>
                  <a:pt x="406401" y="0"/>
                </a:cubicBezTo>
                <a:cubicBezTo>
                  <a:pt x="630850" y="0"/>
                  <a:pt x="812802" y="181953"/>
                  <a:pt x="812802" y="406403"/>
                </a:cubicBezTo>
                <a:lnTo>
                  <a:pt x="812802" y="8229602"/>
                </a:lnTo>
                <a:close/>
                <a:moveTo>
                  <a:pt x="0" y="8229603"/>
                </a:moveTo>
                <a:lnTo>
                  <a:pt x="812800" y="8229603"/>
                </a:lnTo>
                <a:lnTo>
                  <a:pt x="812800" y="8229605"/>
                </a:lnTo>
                <a:cubicBezTo>
                  <a:pt x="812800" y="9501480"/>
                  <a:pt x="1843857" y="10532537"/>
                  <a:pt x="3115732" y="10532537"/>
                </a:cubicBezTo>
                <a:cubicBezTo>
                  <a:pt x="4308116" y="10532537"/>
                  <a:pt x="5288843" y="9626334"/>
                  <a:pt x="5406776" y="8465066"/>
                </a:cubicBezTo>
                <a:lnTo>
                  <a:pt x="5410973" y="8381966"/>
                </a:lnTo>
                <a:lnTo>
                  <a:pt x="5410973" y="8381962"/>
                </a:lnTo>
                <a:cubicBezTo>
                  <a:pt x="5416060" y="8331867"/>
                  <a:pt x="5418666" y="8281040"/>
                  <a:pt x="5418666" y="8229605"/>
                </a:cubicBezTo>
                <a:lnTo>
                  <a:pt x="5418666" y="8229643"/>
                </a:lnTo>
                <a:lnTo>
                  <a:pt x="5404680" y="8506617"/>
                </a:lnTo>
                <a:cubicBezTo>
                  <a:pt x="5265935" y="9872816"/>
                  <a:pt x="4112137" y="10938937"/>
                  <a:pt x="2709333" y="10938937"/>
                </a:cubicBezTo>
                <a:cubicBezTo>
                  <a:pt x="1213010" y="10938937"/>
                  <a:pt x="0" y="9725927"/>
                  <a:pt x="0" y="8229603"/>
                </a:cubicBezTo>
                <a:close/>
              </a:path>
            </a:pathLst>
          </a:custGeom>
          <a:gradFill>
            <a:gsLst>
              <a:gs pos="100000">
                <a:schemeClr val="bg1"/>
              </a:gs>
              <a:gs pos="2000">
                <a:srgbClr val="F29000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5E26595-F27C-53D8-3885-C3139C73B8FA}"/>
              </a:ext>
            </a:extLst>
          </p:cNvPr>
          <p:cNvSpPr txBox="1">
            <a:spLocks/>
          </p:cNvSpPr>
          <p:nvPr/>
        </p:nvSpPr>
        <p:spPr>
          <a:xfrm flipH="1">
            <a:off x="2791054" y="5031739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48A6417-9534-1443-6163-5F1C15197B06}"/>
              </a:ext>
            </a:extLst>
          </p:cNvPr>
          <p:cNvSpPr txBox="1">
            <a:spLocks/>
          </p:cNvSpPr>
          <p:nvPr/>
        </p:nvSpPr>
        <p:spPr>
          <a:xfrm flipH="1">
            <a:off x="4112838" y="4222774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54" name="Graphic 53" descr="Alarm clock outline">
            <a:extLst>
              <a:ext uri="{FF2B5EF4-FFF2-40B4-BE49-F238E27FC236}">
                <a16:creationId xmlns:a16="http://schemas.microsoft.com/office/drawing/2014/main" id="{B620D5D8-BD24-C935-D0AA-E27F8441DA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87220" y="4084058"/>
            <a:ext cx="640080" cy="640080"/>
          </a:xfrm>
          <a:prstGeom prst="rect">
            <a:avLst/>
          </a:prstGeom>
        </p:spPr>
      </p:pic>
      <p:pic>
        <p:nvPicPr>
          <p:cNvPr id="55" name="Graphic 54" descr="Bass clef outline">
            <a:extLst>
              <a:ext uri="{FF2B5EF4-FFF2-40B4-BE49-F238E27FC236}">
                <a16:creationId xmlns:a16="http://schemas.microsoft.com/office/drawing/2014/main" id="{EBBE29E5-51B2-7906-68FE-866BCABD14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60438" y="3258615"/>
            <a:ext cx="640080" cy="640080"/>
          </a:xfrm>
          <a:prstGeom prst="rect">
            <a:avLst/>
          </a:prstGeom>
        </p:spPr>
      </p:pic>
      <p:pic>
        <p:nvPicPr>
          <p:cNvPr id="56" name="Graphic 55" descr="Bitcoin outline">
            <a:extLst>
              <a:ext uri="{FF2B5EF4-FFF2-40B4-BE49-F238E27FC236}">
                <a16:creationId xmlns:a16="http://schemas.microsoft.com/office/drawing/2014/main" id="{01DB780D-3CED-D8B6-AAAC-05F3D0E245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48174" y="1607727"/>
            <a:ext cx="640080" cy="640080"/>
          </a:xfrm>
          <a:prstGeom prst="rect">
            <a:avLst/>
          </a:prstGeom>
        </p:spPr>
      </p:pic>
      <p:pic>
        <p:nvPicPr>
          <p:cNvPr id="57" name="Graphic 56" descr="Download from cloud outline">
            <a:extLst>
              <a:ext uri="{FF2B5EF4-FFF2-40B4-BE49-F238E27FC236}">
                <a16:creationId xmlns:a16="http://schemas.microsoft.com/office/drawing/2014/main" id="{A730CF32-70E7-3D06-CDD3-15FE458E86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47956" y="2433171"/>
            <a:ext cx="640080" cy="640080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39B4F6EF-3F2D-610C-72C1-ECBC20D0E99E}"/>
              </a:ext>
            </a:extLst>
          </p:cNvPr>
          <p:cNvSpPr txBox="1">
            <a:spLocks/>
          </p:cNvSpPr>
          <p:nvPr/>
        </p:nvSpPr>
        <p:spPr>
          <a:xfrm flipH="1">
            <a:off x="5002218" y="3377704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B48F55C-E454-CB3C-FB5A-1E9C1752640B}"/>
              </a:ext>
            </a:extLst>
          </p:cNvPr>
          <p:cNvSpPr txBox="1">
            <a:spLocks/>
          </p:cNvSpPr>
          <p:nvPr/>
        </p:nvSpPr>
        <p:spPr>
          <a:xfrm flipH="1">
            <a:off x="5891598" y="2560522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1F793FD-3FC6-4B7A-E4A4-E7D6E0393940}"/>
              </a:ext>
            </a:extLst>
          </p:cNvPr>
          <p:cNvSpPr txBox="1">
            <a:spLocks/>
          </p:cNvSpPr>
          <p:nvPr/>
        </p:nvSpPr>
        <p:spPr>
          <a:xfrm flipH="1">
            <a:off x="6780978" y="1784790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4.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61" name="Graphic 60" descr="Fingerprint outline">
            <a:extLst>
              <a:ext uri="{FF2B5EF4-FFF2-40B4-BE49-F238E27FC236}">
                <a16:creationId xmlns:a16="http://schemas.microsoft.com/office/drawing/2014/main" id="{4741E453-A209-DFB4-16A9-79116E9A567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6665458" y="792193"/>
            <a:ext cx="640080" cy="640080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A3CBFF53-64F9-88D0-3AD8-5E2EEC06811D}"/>
              </a:ext>
            </a:extLst>
          </p:cNvPr>
          <p:cNvSpPr txBox="1">
            <a:spLocks/>
          </p:cNvSpPr>
          <p:nvPr/>
        </p:nvSpPr>
        <p:spPr>
          <a:xfrm flipH="1">
            <a:off x="7670358" y="96925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5.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455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grpId="0" nodeType="withEffect" p14:presetBounceEnd="60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3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4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1" grpId="0" animBg="1"/>
          <p:bldP spid="42" grpId="0" animBg="1"/>
          <p:bldP spid="43" grpId="0" animBg="1"/>
          <p:bldP spid="46" grpId="0" animBg="1"/>
          <p:bldP spid="52" grpId="0"/>
          <p:bldP spid="53" grpId="0"/>
          <p:bldP spid="58" grpId="0"/>
          <p:bldP spid="59" grpId="0"/>
          <p:bldP spid="60" grpId="0"/>
          <p:bldP spid="62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1" grpId="0" animBg="1"/>
          <p:bldP spid="42" grpId="0" animBg="1"/>
          <p:bldP spid="43" grpId="0" animBg="1"/>
          <p:bldP spid="46" grpId="0" animBg="1"/>
          <p:bldP spid="52" grpId="0"/>
          <p:bldP spid="53" grpId="0"/>
          <p:bldP spid="58" grpId="0"/>
          <p:bldP spid="59" grpId="0"/>
          <p:bldP spid="60" grpId="0"/>
          <p:bldP spid="62" grpId="0"/>
        </p:bldLst>
      </p:timing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5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A444DB-B23F-EEB9-2CEA-55C7F17FB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3CCDCA6-A0E9-345E-D2B4-6E04FA47789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3000">
                <a:schemeClr val="tx1"/>
              </a:gs>
              <a:gs pos="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CBA1AF7F-572C-7A8B-9354-8772B8DBCB3B}"/>
              </a:ext>
            </a:extLst>
          </p:cNvPr>
          <p:cNvSpPr/>
          <p:nvPr/>
        </p:nvSpPr>
        <p:spPr>
          <a:xfrm>
            <a:off x="2729224" y="2214942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gradFill>
            <a:gsLst>
              <a:gs pos="5000">
                <a:schemeClr val="tx1">
                  <a:lumMod val="85000"/>
                  <a:lumOff val="15000"/>
                </a:schemeClr>
              </a:gs>
              <a:gs pos="100000">
                <a:schemeClr val="bg1"/>
              </a:gs>
            </a:gsLst>
            <a:lin ang="21000000" scaled="0"/>
          </a:gradFill>
          <a:ln>
            <a:noFill/>
          </a:ln>
          <a:effectLst>
            <a:outerShdw blurRad="317500" dist="152400" dir="2700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F2AD1393-9E63-75FB-90E0-CC5A155FDA83}"/>
              </a:ext>
            </a:extLst>
          </p:cNvPr>
          <p:cNvSpPr/>
          <p:nvPr/>
        </p:nvSpPr>
        <p:spPr>
          <a:xfrm>
            <a:off x="2279284" y="1303813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gradFill>
            <a:gsLst>
              <a:gs pos="5000">
                <a:schemeClr val="tx1">
                  <a:lumMod val="85000"/>
                  <a:lumOff val="15000"/>
                </a:schemeClr>
              </a:gs>
              <a:gs pos="100000">
                <a:schemeClr val="bg1"/>
              </a:gs>
            </a:gsLst>
            <a:lin ang="21000000" scaled="0"/>
          </a:gradFill>
          <a:ln>
            <a:noFill/>
          </a:ln>
          <a:effectLst>
            <a:outerShdw blurRad="317500" dist="152400" dir="2700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92DD77F2-F487-E66D-2B3D-3E8055EA8077}"/>
              </a:ext>
            </a:extLst>
          </p:cNvPr>
          <p:cNvSpPr txBox="1">
            <a:spLocks/>
          </p:cNvSpPr>
          <p:nvPr/>
        </p:nvSpPr>
        <p:spPr>
          <a:xfrm flipH="1">
            <a:off x="3231858" y="3900384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schemeClr val="bg1"/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CB538066-315E-FF30-DF78-89479982F0B0}"/>
              </a:ext>
            </a:extLst>
          </p:cNvPr>
          <p:cNvSpPr txBox="1">
            <a:spLocks/>
          </p:cNvSpPr>
          <p:nvPr/>
        </p:nvSpPr>
        <p:spPr>
          <a:xfrm flipH="1">
            <a:off x="5008850" y="2485548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23D8AAC8-35C7-8BC7-C99A-B890602309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48469" y="2274123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F4E70153-236F-92E3-DE9C-0FA0E676FD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0057" y="1351669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36A347A9-E645-EC52-6684-B1C1F11AE9BC}"/>
              </a:ext>
            </a:extLst>
          </p:cNvPr>
          <p:cNvSpPr txBox="1">
            <a:spLocks/>
          </p:cNvSpPr>
          <p:nvPr/>
        </p:nvSpPr>
        <p:spPr>
          <a:xfrm flipH="1">
            <a:off x="6008352" y="158308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544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95" grpId="0"/>
          <p:bldP spid="99" grpId="0"/>
          <p:bldP spid="10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95" grpId="0"/>
          <p:bldP spid="99" grpId="0"/>
          <p:bldP spid="105" grpId="0"/>
        </p:bldLst>
      </p:timing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0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163355-2AEA-80D5-5184-5FC4AF87C8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BBFCE77-86EF-F2A4-4750-56915C8192C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3000">
                <a:schemeClr val="tx1"/>
              </a:gs>
              <a:gs pos="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C2BDE8DB-51D5-7F8D-B2D3-0FBC287EFC69}"/>
              </a:ext>
            </a:extLst>
          </p:cNvPr>
          <p:cNvSpPr/>
          <p:nvPr/>
        </p:nvSpPr>
        <p:spPr>
          <a:xfrm>
            <a:off x="2519329" y="2705696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gradFill>
            <a:gsLst>
              <a:gs pos="5000">
                <a:schemeClr val="tx1">
                  <a:lumMod val="85000"/>
                  <a:lumOff val="15000"/>
                </a:schemeClr>
              </a:gs>
              <a:gs pos="100000">
                <a:schemeClr val="bg1"/>
              </a:gs>
            </a:gsLst>
            <a:lin ang="21000000" scaled="0"/>
          </a:gradFill>
          <a:ln>
            <a:noFill/>
          </a:ln>
          <a:effectLst>
            <a:outerShdw blurRad="317500" dist="152400" dir="2700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4EBE7F17-049A-6AC9-B5B2-206721949B01}"/>
              </a:ext>
            </a:extLst>
          </p:cNvPr>
          <p:cNvSpPr/>
          <p:nvPr/>
        </p:nvSpPr>
        <p:spPr>
          <a:xfrm>
            <a:off x="2069389" y="1794567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gradFill>
            <a:gsLst>
              <a:gs pos="5000">
                <a:schemeClr val="tx1">
                  <a:lumMod val="85000"/>
                  <a:lumOff val="15000"/>
                </a:schemeClr>
              </a:gs>
              <a:gs pos="100000">
                <a:schemeClr val="bg1"/>
              </a:gs>
            </a:gsLst>
            <a:lin ang="21000000" scaled="0"/>
          </a:gradFill>
          <a:ln>
            <a:noFill/>
          </a:ln>
          <a:effectLst>
            <a:outerShdw blurRad="317500" dist="152400" dir="2700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DB71DB29-5F0C-4E01-FC69-3102B5DB3FB8}"/>
              </a:ext>
            </a:extLst>
          </p:cNvPr>
          <p:cNvSpPr/>
          <p:nvPr/>
        </p:nvSpPr>
        <p:spPr>
          <a:xfrm>
            <a:off x="1619448" y="883436"/>
            <a:ext cx="8950463" cy="5154444"/>
          </a:xfrm>
          <a:custGeom>
            <a:avLst/>
            <a:gdLst>
              <a:gd name="connsiteX0" fmla="*/ 2549663 w 8950463"/>
              <a:gd name="connsiteY0" fmla="*/ 0 h 5154444"/>
              <a:gd name="connsiteX1" fmla="*/ 8494898 w 8950463"/>
              <a:gd name="connsiteY1" fmla="*/ 0 h 5154444"/>
              <a:gd name="connsiteX2" fmla="*/ 8950463 w 8950463"/>
              <a:gd name="connsiteY2" fmla="*/ 455565 h 5154444"/>
              <a:gd name="connsiteX3" fmla="*/ 8494898 w 8950463"/>
              <a:gd name="connsiteY3" fmla="*/ 911130 h 5154444"/>
              <a:gd name="connsiteX4" fmla="*/ 2549663 w 8950463"/>
              <a:gd name="connsiteY4" fmla="*/ 911130 h 5154444"/>
              <a:gd name="connsiteX5" fmla="*/ 2549663 w 8950463"/>
              <a:gd name="connsiteY5" fmla="*/ 911131 h 5154444"/>
              <a:gd name="connsiteX6" fmla="*/ 2549662 w 8950463"/>
              <a:gd name="connsiteY6" fmla="*/ 911131 h 5154444"/>
              <a:gd name="connsiteX7" fmla="*/ 449941 w 8950463"/>
              <a:gd name="connsiteY7" fmla="*/ 3037099 h 5154444"/>
              <a:gd name="connsiteX8" fmla="*/ 2334978 w 8950463"/>
              <a:gd name="connsiteY8" fmla="*/ 5152091 h 5154444"/>
              <a:gd name="connsiteX9" fmla="*/ 2380974 w 8950463"/>
              <a:gd name="connsiteY9" fmla="*/ 5154443 h 5154444"/>
              <a:gd name="connsiteX10" fmla="*/ 2380977 w 8950463"/>
              <a:gd name="connsiteY10" fmla="*/ 5154444 h 5154444"/>
              <a:gd name="connsiteX11" fmla="*/ 2288974 w 8950463"/>
              <a:gd name="connsiteY11" fmla="*/ 5149740 h 5154444"/>
              <a:gd name="connsiteX12" fmla="*/ 0 w 8950463"/>
              <a:gd name="connsiteY12" fmla="*/ 2581534 h 5154444"/>
              <a:gd name="connsiteX13" fmla="*/ 2549662 w 8950463"/>
              <a:gd name="connsiteY13" fmla="*/ 1 h 5154444"/>
              <a:gd name="connsiteX14" fmla="*/ 2549663 w 8950463"/>
              <a:gd name="connsiteY14" fmla="*/ 1 h 515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950463" h="5154444">
                <a:moveTo>
                  <a:pt x="2549663" y="0"/>
                </a:moveTo>
                <a:lnTo>
                  <a:pt x="8494898" y="0"/>
                </a:lnTo>
                <a:cubicBezTo>
                  <a:pt x="8746500" y="0"/>
                  <a:pt x="8950463" y="203963"/>
                  <a:pt x="8950463" y="455565"/>
                </a:cubicBezTo>
                <a:cubicBezTo>
                  <a:pt x="8950463" y="707167"/>
                  <a:pt x="8746500" y="911130"/>
                  <a:pt x="8494898" y="911130"/>
                </a:cubicBezTo>
                <a:lnTo>
                  <a:pt x="2549663" y="911130"/>
                </a:lnTo>
                <a:lnTo>
                  <a:pt x="2549663" y="911131"/>
                </a:lnTo>
                <a:lnTo>
                  <a:pt x="2549662" y="911131"/>
                </a:lnTo>
                <a:cubicBezTo>
                  <a:pt x="1390018" y="911131"/>
                  <a:pt x="449941" y="1862960"/>
                  <a:pt x="449941" y="3037099"/>
                </a:cubicBezTo>
                <a:cubicBezTo>
                  <a:pt x="449941" y="4137855"/>
                  <a:pt x="1276180" y="5043221"/>
                  <a:pt x="2334978" y="5152091"/>
                </a:cubicBezTo>
                <a:lnTo>
                  <a:pt x="2380974" y="5154443"/>
                </a:lnTo>
                <a:lnTo>
                  <a:pt x="2380977" y="5154444"/>
                </a:lnTo>
                <a:lnTo>
                  <a:pt x="2288974" y="5149740"/>
                </a:lnTo>
                <a:cubicBezTo>
                  <a:pt x="1003291" y="5017539"/>
                  <a:pt x="0" y="3918168"/>
                  <a:pt x="0" y="2581534"/>
                </a:cubicBezTo>
                <a:cubicBezTo>
                  <a:pt x="0" y="1155793"/>
                  <a:pt x="1141522" y="1"/>
                  <a:pt x="2549662" y="1"/>
                </a:cubicBezTo>
                <a:lnTo>
                  <a:pt x="2549663" y="1"/>
                </a:lnTo>
                <a:close/>
              </a:path>
            </a:pathLst>
          </a:custGeom>
          <a:gradFill>
            <a:gsLst>
              <a:gs pos="5000">
                <a:schemeClr val="tx1">
                  <a:lumMod val="85000"/>
                  <a:lumOff val="15000"/>
                </a:schemeClr>
              </a:gs>
              <a:gs pos="100000">
                <a:schemeClr val="bg1"/>
              </a:gs>
            </a:gsLst>
            <a:lin ang="21000000" scaled="0"/>
          </a:gradFill>
          <a:ln>
            <a:noFill/>
          </a:ln>
          <a:effectLst>
            <a:outerShdw blurRad="317500" dist="152400" dir="2700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6C8A4487-F193-9793-B368-355374430725}"/>
              </a:ext>
            </a:extLst>
          </p:cNvPr>
          <p:cNvSpPr txBox="1">
            <a:spLocks/>
          </p:cNvSpPr>
          <p:nvPr/>
        </p:nvSpPr>
        <p:spPr>
          <a:xfrm flipH="1">
            <a:off x="3021963" y="4391138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schemeClr val="bg1"/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01680223-6D9C-4648-4261-1287361ED0CB}"/>
              </a:ext>
            </a:extLst>
          </p:cNvPr>
          <p:cNvSpPr txBox="1">
            <a:spLocks/>
          </p:cNvSpPr>
          <p:nvPr/>
        </p:nvSpPr>
        <p:spPr>
          <a:xfrm flipH="1">
            <a:off x="4798955" y="2976302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32ECC867-BA44-5E53-FB61-683B524C8B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8574" y="2764877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B05E0AC8-3451-415D-DA7C-5A6290871C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0162" y="1842423"/>
            <a:ext cx="822960" cy="822960"/>
          </a:xfrm>
          <a:prstGeom prst="rect">
            <a:avLst/>
          </a:prstGeom>
        </p:spPr>
      </p:pic>
      <p:pic>
        <p:nvPicPr>
          <p:cNvPr id="104" name="Graphic 103" descr="Download from cloud outline">
            <a:extLst>
              <a:ext uri="{FF2B5EF4-FFF2-40B4-BE49-F238E27FC236}">
                <a16:creationId xmlns:a16="http://schemas.microsoft.com/office/drawing/2014/main" id="{C9A1E639-28C5-68C0-21C8-6F0C4859EF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1616" y="917402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A935A44C-584E-1D3C-BB2B-B498735ED774}"/>
              </a:ext>
            </a:extLst>
          </p:cNvPr>
          <p:cNvSpPr txBox="1">
            <a:spLocks/>
          </p:cNvSpPr>
          <p:nvPr/>
        </p:nvSpPr>
        <p:spPr>
          <a:xfrm flipH="1">
            <a:off x="5798457" y="2073840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F4999DD2-1607-BAC7-5886-65F8063952E7}"/>
              </a:ext>
            </a:extLst>
          </p:cNvPr>
          <p:cNvSpPr txBox="1">
            <a:spLocks/>
          </p:cNvSpPr>
          <p:nvPr/>
        </p:nvSpPr>
        <p:spPr>
          <a:xfrm flipH="1">
            <a:off x="6757167" y="1171377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467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95" grpId="0"/>
          <p:bldP spid="99" grpId="0"/>
          <p:bldP spid="105" grpId="0"/>
          <p:bldP spid="10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95" grpId="0"/>
          <p:bldP spid="99" grpId="0"/>
          <p:bldP spid="105" grpId="0"/>
          <p:bldP spid="106" grpId="0"/>
        </p:bldLst>
      </p:timing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0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E93CD8-8D35-7522-E1AE-505F8508B9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88FCF42-4285-67F0-8779-98A31877F1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3000">
                <a:schemeClr val="tx1"/>
              </a:gs>
              <a:gs pos="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FBB4CF27-F458-8A33-F940-642CD211F406}"/>
              </a:ext>
            </a:extLst>
          </p:cNvPr>
          <p:cNvSpPr/>
          <p:nvPr/>
        </p:nvSpPr>
        <p:spPr>
          <a:xfrm>
            <a:off x="2288420" y="3343005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gradFill>
            <a:gsLst>
              <a:gs pos="5000">
                <a:schemeClr val="tx1">
                  <a:lumMod val="85000"/>
                  <a:lumOff val="15000"/>
                </a:schemeClr>
              </a:gs>
              <a:gs pos="100000">
                <a:schemeClr val="bg1"/>
              </a:gs>
            </a:gsLst>
            <a:lin ang="21000000" scaled="0"/>
          </a:gradFill>
          <a:ln>
            <a:noFill/>
          </a:ln>
          <a:effectLst>
            <a:outerShdw blurRad="317500" dist="152400" dir="2700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4DF20540-4295-DF6C-CCA3-3D3CCC82FD9D}"/>
              </a:ext>
            </a:extLst>
          </p:cNvPr>
          <p:cNvSpPr/>
          <p:nvPr/>
        </p:nvSpPr>
        <p:spPr>
          <a:xfrm>
            <a:off x="1838480" y="2431876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gradFill>
            <a:gsLst>
              <a:gs pos="5000">
                <a:schemeClr val="tx1">
                  <a:lumMod val="85000"/>
                  <a:lumOff val="15000"/>
                </a:schemeClr>
              </a:gs>
              <a:gs pos="100000">
                <a:schemeClr val="bg1"/>
              </a:gs>
            </a:gsLst>
            <a:lin ang="21000000" scaled="0"/>
          </a:gradFill>
          <a:ln>
            <a:noFill/>
          </a:ln>
          <a:effectLst>
            <a:outerShdw blurRad="317500" dist="152400" dir="2700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421246CA-50E9-7FB5-1C77-4C4DA45C947A}"/>
              </a:ext>
            </a:extLst>
          </p:cNvPr>
          <p:cNvSpPr/>
          <p:nvPr/>
        </p:nvSpPr>
        <p:spPr>
          <a:xfrm>
            <a:off x="1388539" y="1520745"/>
            <a:ext cx="8950463" cy="5154444"/>
          </a:xfrm>
          <a:custGeom>
            <a:avLst/>
            <a:gdLst>
              <a:gd name="connsiteX0" fmla="*/ 2549663 w 8950463"/>
              <a:gd name="connsiteY0" fmla="*/ 0 h 5154444"/>
              <a:gd name="connsiteX1" fmla="*/ 8494898 w 8950463"/>
              <a:gd name="connsiteY1" fmla="*/ 0 h 5154444"/>
              <a:gd name="connsiteX2" fmla="*/ 8950463 w 8950463"/>
              <a:gd name="connsiteY2" fmla="*/ 455565 h 5154444"/>
              <a:gd name="connsiteX3" fmla="*/ 8494898 w 8950463"/>
              <a:gd name="connsiteY3" fmla="*/ 911130 h 5154444"/>
              <a:gd name="connsiteX4" fmla="*/ 2549663 w 8950463"/>
              <a:gd name="connsiteY4" fmla="*/ 911130 h 5154444"/>
              <a:gd name="connsiteX5" fmla="*/ 2549663 w 8950463"/>
              <a:gd name="connsiteY5" fmla="*/ 911131 h 5154444"/>
              <a:gd name="connsiteX6" fmla="*/ 2549662 w 8950463"/>
              <a:gd name="connsiteY6" fmla="*/ 911131 h 5154444"/>
              <a:gd name="connsiteX7" fmla="*/ 449941 w 8950463"/>
              <a:gd name="connsiteY7" fmla="*/ 3037099 h 5154444"/>
              <a:gd name="connsiteX8" fmla="*/ 2334978 w 8950463"/>
              <a:gd name="connsiteY8" fmla="*/ 5152091 h 5154444"/>
              <a:gd name="connsiteX9" fmla="*/ 2380974 w 8950463"/>
              <a:gd name="connsiteY9" fmla="*/ 5154443 h 5154444"/>
              <a:gd name="connsiteX10" fmla="*/ 2380977 w 8950463"/>
              <a:gd name="connsiteY10" fmla="*/ 5154444 h 5154444"/>
              <a:gd name="connsiteX11" fmla="*/ 2288974 w 8950463"/>
              <a:gd name="connsiteY11" fmla="*/ 5149740 h 5154444"/>
              <a:gd name="connsiteX12" fmla="*/ 0 w 8950463"/>
              <a:gd name="connsiteY12" fmla="*/ 2581534 h 5154444"/>
              <a:gd name="connsiteX13" fmla="*/ 2549662 w 8950463"/>
              <a:gd name="connsiteY13" fmla="*/ 1 h 5154444"/>
              <a:gd name="connsiteX14" fmla="*/ 2549663 w 8950463"/>
              <a:gd name="connsiteY14" fmla="*/ 1 h 515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950463" h="5154444">
                <a:moveTo>
                  <a:pt x="2549663" y="0"/>
                </a:moveTo>
                <a:lnTo>
                  <a:pt x="8494898" y="0"/>
                </a:lnTo>
                <a:cubicBezTo>
                  <a:pt x="8746500" y="0"/>
                  <a:pt x="8950463" y="203963"/>
                  <a:pt x="8950463" y="455565"/>
                </a:cubicBezTo>
                <a:cubicBezTo>
                  <a:pt x="8950463" y="707167"/>
                  <a:pt x="8746500" y="911130"/>
                  <a:pt x="8494898" y="911130"/>
                </a:cubicBezTo>
                <a:lnTo>
                  <a:pt x="2549663" y="911130"/>
                </a:lnTo>
                <a:lnTo>
                  <a:pt x="2549663" y="911131"/>
                </a:lnTo>
                <a:lnTo>
                  <a:pt x="2549662" y="911131"/>
                </a:lnTo>
                <a:cubicBezTo>
                  <a:pt x="1390018" y="911131"/>
                  <a:pt x="449941" y="1862960"/>
                  <a:pt x="449941" y="3037099"/>
                </a:cubicBezTo>
                <a:cubicBezTo>
                  <a:pt x="449941" y="4137855"/>
                  <a:pt x="1276180" y="5043221"/>
                  <a:pt x="2334978" y="5152091"/>
                </a:cubicBezTo>
                <a:lnTo>
                  <a:pt x="2380974" y="5154443"/>
                </a:lnTo>
                <a:lnTo>
                  <a:pt x="2380977" y="5154444"/>
                </a:lnTo>
                <a:lnTo>
                  <a:pt x="2288974" y="5149740"/>
                </a:lnTo>
                <a:cubicBezTo>
                  <a:pt x="1003291" y="5017539"/>
                  <a:pt x="0" y="3918168"/>
                  <a:pt x="0" y="2581534"/>
                </a:cubicBezTo>
                <a:cubicBezTo>
                  <a:pt x="0" y="1155793"/>
                  <a:pt x="1141522" y="1"/>
                  <a:pt x="2549662" y="1"/>
                </a:cubicBezTo>
                <a:lnTo>
                  <a:pt x="2549663" y="1"/>
                </a:lnTo>
                <a:close/>
              </a:path>
            </a:pathLst>
          </a:custGeom>
          <a:gradFill>
            <a:gsLst>
              <a:gs pos="5000">
                <a:schemeClr val="tx1">
                  <a:lumMod val="85000"/>
                  <a:lumOff val="15000"/>
                </a:schemeClr>
              </a:gs>
              <a:gs pos="100000">
                <a:schemeClr val="bg1"/>
              </a:gs>
            </a:gsLst>
            <a:lin ang="21000000" scaled="0"/>
          </a:gradFill>
          <a:ln>
            <a:noFill/>
          </a:ln>
          <a:effectLst>
            <a:outerShdw blurRad="317500" dist="152400" dir="2700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C8215FF1-5C77-DECD-9BBF-B4500D26D366}"/>
              </a:ext>
            </a:extLst>
          </p:cNvPr>
          <p:cNvSpPr/>
          <p:nvPr/>
        </p:nvSpPr>
        <p:spPr>
          <a:xfrm>
            <a:off x="938599" y="609617"/>
            <a:ext cx="10314803" cy="6074195"/>
          </a:xfrm>
          <a:custGeom>
            <a:avLst/>
            <a:gdLst>
              <a:gd name="connsiteX0" fmla="*/ 2999603 w 10314803"/>
              <a:gd name="connsiteY0" fmla="*/ 0 h 6074195"/>
              <a:gd name="connsiteX1" fmla="*/ 9859238 w 10314803"/>
              <a:gd name="connsiteY1" fmla="*/ 0 h 6074195"/>
              <a:gd name="connsiteX2" fmla="*/ 10314803 w 10314803"/>
              <a:gd name="connsiteY2" fmla="*/ 455565 h 6074195"/>
              <a:gd name="connsiteX3" fmla="*/ 9859238 w 10314803"/>
              <a:gd name="connsiteY3" fmla="*/ 911130 h 6074195"/>
              <a:gd name="connsiteX4" fmla="*/ 2999603 w 10314803"/>
              <a:gd name="connsiteY4" fmla="*/ 911130 h 6074195"/>
              <a:gd name="connsiteX5" fmla="*/ 2999603 w 10314803"/>
              <a:gd name="connsiteY5" fmla="*/ 911130 h 6074195"/>
              <a:gd name="connsiteX6" fmla="*/ 2999602 w 10314803"/>
              <a:gd name="connsiteY6" fmla="*/ 911130 h 6074195"/>
              <a:gd name="connsiteX7" fmla="*/ 449941 w 10314803"/>
              <a:gd name="connsiteY7" fmla="*/ 3492663 h 6074195"/>
              <a:gd name="connsiteX8" fmla="*/ 2738914 w 10314803"/>
              <a:gd name="connsiteY8" fmla="*/ 6060868 h 6074195"/>
              <a:gd name="connsiteX9" fmla="*/ 2830916 w 10314803"/>
              <a:gd name="connsiteY9" fmla="*/ 6065573 h 6074195"/>
              <a:gd name="connsiteX10" fmla="*/ 2830922 w 10314803"/>
              <a:gd name="connsiteY10" fmla="*/ 6065573 h 6074195"/>
              <a:gd name="connsiteX11" fmla="*/ 2999580 w 10314803"/>
              <a:gd name="connsiteY11" fmla="*/ 6074195 h 6074195"/>
              <a:gd name="connsiteX12" fmla="*/ 2999538 w 10314803"/>
              <a:gd name="connsiteY12" fmla="*/ 6074195 h 6074195"/>
              <a:gd name="connsiteX13" fmla="*/ 2692911 w 10314803"/>
              <a:gd name="connsiteY13" fmla="*/ 6058518 h 6074195"/>
              <a:gd name="connsiteX14" fmla="*/ 0 w 10314803"/>
              <a:gd name="connsiteY14" fmla="*/ 3037099 h 6074195"/>
              <a:gd name="connsiteX15" fmla="*/ 2999603 w 10314803"/>
              <a:gd name="connsiteY15" fmla="*/ 0 h 6074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0314803" h="6074195">
                <a:moveTo>
                  <a:pt x="2999603" y="0"/>
                </a:moveTo>
                <a:lnTo>
                  <a:pt x="9859238" y="0"/>
                </a:lnTo>
                <a:cubicBezTo>
                  <a:pt x="10110840" y="0"/>
                  <a:pt x="10314803" y="203963"/>
                  <a:pt x="10314803" y="455565"/>
                </a:cubicBezTo>
                <a:cubicBezTo>
                  <a:pt x="10314803" y="707167"/>
                  <a:pt x="10110840" y="911130"/>
                  <a:pt x="9859238" y="911130"/>
                </a:cubicBezTo>
                <a:lnTo>
                  <a:pt x="2999603" y="911130"/>
                </a:lnTo>
                <a:lnTo>
                  <a:pt x="2999603" y="911130"/>
                </a:lnTo>
                <a:lnTo>
                  <a:pt x="2999602" y="911130"/>
                </a:lnTo>
                <a:cubicBezTo>
                  <a:pt x="1591463" y="911130"/>
                  <a:pt x="449941" y="2066921"/>
                  <a:pt x="449941" y="3492663"/>
                </a:cubicBezTo>
                <a:cubicBezTo>
                  <a:pt x="449941" y="4829296"/>
                  <a:pt x="1453231" y="5928668"/>
                  <a:pt x="2738914" y="6060868"/>
                </a:cubicBezTo>
                <a:lnTo>
                  <a:pt x="2830916" y="6065573"/>
                </a:lnTo>
                <a:lnTo>
                  <a:pt x="2830922" y="6065573"/>
                </a:lnTo>
                <a:lnTo>
                  <a:pt x="2999580" y="6074195"/>
                </a:lnTo>
                <a:lnTo>
                  <a:pt x="2999538" y="6074195"/>
                </a:lnTo>
                <a:lnTo>
                  <a:pt x="2692911" y="6058518"/>
                </a:lnTo>
                <a:cubicBezTo>
                  <a:pt x="1180343" y="5902989"/>
                  <a:pt x="0" y="4609609"/>
                  <a:pt x="0" y="3037099"/>
                </a:cubicBezTo>
                <a:cubicBezTo>
                  <a:pt x="0" y="1359756"/>
                  <a:pt x="1342968" y="0"/>
                  <a:pt x="2999603" y="0"/>
                </a:cubicBezTo>
                <a:close/>
              </a:path>
            </a:pathLst>
          </a:custGeom>
          <a:gradFill>
            <a:gsLst>
              <a:gs pos="5000">
                <a:schemeClr val="tx1">
                  <a:lumMod val="85000"/>
                  <a:lumOff val="15000"/>
                </a:schemeClr>
              </a:gs>
              <a:gs pos="100000">
                <a:schemeClr val="bg1"/>
              </a:gs>
            </a:gsLst>
            <a:lin ang="21000000" scaled="0"/>
          </a:gradFill>
          <a:ln>
            <a:noFill/>
          </a:ln>
          <a:effectLst>
            <a:outerShdw blurRad="317500" dist="152400" dir="2700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49CE4599-5000-88FB-FB96-65BC5DE85BAA}"/>
              </a:ext>
            </a:extLst>
          </p:cNvPr>
          <p:cNvSpPr txBox="1">
            <a:spLocks/>
          </p:cNvSpPr>
          <p:nvPr/>
        </p:nvSpPr>
        <p:spPr>
          <a:xfrm flipH="1">
            <a:off x="2791054" y="5028447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schemeClr val="bg1"/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9644CB06-8F86-90E3-B935-AA0D6DA8F59A}"/>
              </a:ext>
            </a:extLst>
          </p:cNvPr>
          <p:cNvSpPr txBox="1">
            <a:spLocks/>
          </p:cNvSpPr>
          <p:nvPr/>
        </p:nvSpPr>
        <p:spPr>
          <a:xfrm flipH="1">
            <a:off x="4568046" y="3613611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E4D22D60-22E6-2541-D5FD-6E27543023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7665" y="3402186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2AE19944-89C3-375E-676C-4F7C82D7DC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69253" y="2479732"/>
            <a:ext cx="822960" cy="822960"/>
          </a:xfrm>
          <a:prstGeom prst="rect">
            <a:avLst/>
          </a:prstGeom>
        </p:spPr>
      </p:pic>
      <p:pic>
        <p:nvPicPr>
          <p:cNvPr id="103" name="Graphic 102" descr="Bitcoin outline">
            <a:extLst>
              <a:ext uri="{FF2B5EF4-FFF2-40B4-BE49-F238E27FC236}">
                <a16:creationId xmlns:a16="http://schemas.microsoft.com/office/drawing/2014/main" id="{F87720B7-FE27-067F-2FDF-BCF26E3B27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03910" y="662603"/>
            <a:ext cx="822960" cy="822960"/>
          </a:xfrm>
          <a:prstGeom prst="rect">
            <a:avLst/>
          </a:prstGeom>
        </p:spPr>
      </p:pic>
      <p:pic>
        <p:nvPicPr>
          <p:cNvPr id="104" name="Graphic 103" descr="Download from cloud outline">
            <a:extLst>
              <a:ext uri="{FF2B5EF4-FFF2-40B4-BE49-F238E27FC236}">
                <a16:creationId xmlns:a16="http://schemas.microsoft.com/office/drawing/2014/main" id="{370744A4-140C-EA23-A848-8A1C35C236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20707" y="1554711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008A0588-D16A-30D5-8A43-6FA5E8B0F914}"/>
              </a:ext>
            </a:extLst>
          </p:cNvPr>
          <p:cNvSpPr txBox="1">
            <a:spLocks/>
          </p:cNvSpPr>
          <p:nvPr/>
        </p:nvSpPr>
        <p:spPr>
          <a:xfrm flipH="1">
            <a:off x="5567548" y="2711149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B1B8A9D8-B946-F3F9-B5B4-8106471E1ABD}"/>
              </a:ext>
            </a:extLst>
          </p:cNvPr>
          <p:cNvSpPr txBox="1">
            <a:spLocks/>
          </p:cNvSpPr>
          <p:nvPr/>
        </p:nvSpPr>
        <p:spPr>
          <a:xfrm flipH="1">
            <a:off x="6526258" y="180868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62758B30-F2DA-EE9B-F5BE-F9946FB70BA1}"/>
              </a:ext>
            </a:extLst>
          </p:cNvPr>
          <p:cNvSpPr txBox="1">
            <a:spLocks/>
          </p:cNvSpPr>
          <p:nvPr/>
        </p:nvSpPr>
        <p:spPr>
          <a:xfrm flipH="1">
            <a:off x="7440658" y="906223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4.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45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86" grpId="0" animBg="1"/>
          <p:bldP spid="95" grpId="0"/>
          <p:bldP spid="99" grpId="0"/>
          <p:bldP spid="105" grpId="0"/>
          <p:bldP spid="106" grpId="0"/>
          <p:bldP spid="10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86" grpId="0" animBg="1"/>
          <p:bldP spid="95" grpId="0"/>
          <p:bldP spid="99" grpId="0"/>
          <p:bldP spid="105" grpId="0"/>
          <p:bldP spid="106" grpId="0"/>
          <p:bldP spid="107" grpId="0"/>
        </p:bldLst>
      </p:timing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3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D4DD19-541A-00E3-BD77-4EC1C78C8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36E08CD-1B38-E53B-0FB2-7B0B741549A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3000">
                <a:schemeClr val="tx1"/>
              </a:gs>
              <a:gs pos="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004553DF-A45C-A265-A8E4-F95600237CBB}"/>
              </a:ext>
            </a:extLst>
          </p:cNvPr>
          <p:cNvSpPr/>
          <p:nvPr/>
        </p:nvSpPr>
        <p:spPr>
          <a:xfrm>
            <a:off x="2252132" y="3970865"/>
            <a:ext cx="5655734" cy="2167467"/>
          </a:xfrm>
          <a:custGeom>
            <a:avLst/>
            <a:gdLst>
              <a:gd name="connsiteX0" fmla="*/ 1083734 w 5655734"/>
              <a:gd name="connsiteY0" fmla="*/ 0 h 2167467"/>
              <a:gd name="connsiteX1" fmla="*/ 5249333 w 5655734"/>
              <a:gd name="connsiteY1" fmla="*/ 0 h 2167467"/>
              <a:gd name="connsiteX2" fmla="*/ 5655734 w 5655734"/>
              <a:gd name="connsiteY2" fmla="*/ 406401 h 2167467"/>
              <a:gd name="connsiteX3" fmla="*/ 5249333 w 5655734"/>
              <a:gd name="connsiteY3" fmla="*/ 812802 h 2167467"/>
              <a:gd name="connsiteX4" fmla="*/ 1083734 w 5655734"/>
              <a:gd name="connsiteY4" fmla="*/ 812802 h 2167467"/>
              <a:gd name="connsiteX5" fmla="*/ 1083734 w 5655734"/>
              <a:gd name="connsiteY5" fmla="*/ 812801 h 2167467"/>
              <a:gd name="connsiteX6" fmla="*/ 1083733 w 5655734"/>
              <a:gd name="connsiteY6" fmla="*/ 812801 h 2167467"/>
              <a:gd name="connsiteX7" fmla="*/ 406400 w 5655734"/>
              <a:gd name="connsiteY7" fmla="*/ 1490134 h 2167467"/>
              <a:gd name="connsiteX8" fmla="*/ 1083733 w 5655734"/>
              <a:gd name="connsiteY8" fmla="*/ 2167467 h 2167467"/>
              <a:gd name="connsiteX9" fmla="*/ 972924 w 5655734"/>
              <a:gd name="connsiteY9" fmla="*/ 2161872 h 2167467"/>
              <a:gd name="connsiteX10" fmla="*/ 865323 w 5655734"/>
              <a:gd name="connsiteY10" fmla="*/ 2145449 h 2167467"/>
              <a:gd name="connsiteX11" fmla="*/ 0 w 5655734"/>
              <a:gd name="connsiteY11" fmla="*/ 1083734 h 2167467"/>
              <a:gd name="connsiteX12" fmla="*/ 1083733 w 5655734"/>
              <a:gd name="connsiteY12" fmla="*/ 1 h 2167467"/>
              <a:gd name="connsiteX13" fmla="*/ 1083734 w 5655734"/>
              <a:gd name="connsiteY13" fmla="*/ 1 h 2167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655734" h="2167467">
                <a:moveTo>
                  <a:pt x="1083734" y="0"/>
                </a:moveTo>
                <a:lnTo>
                  <a:pt x="5249333" y="0"/>
                </a:lnTo>
                <a:cubicBezTo>
                  <a:pt x="5473782" y="0"/>
                  <a:pt x="5655734" y="181952"/>
                  <a:pt x="5655734" y="406401"/>
                </a:cubicBezTo>
                <a:cubicBezTo>
                  <a:pt x="5655734" y="630850"/>
                  <a:pt x="5473782" y="812802"/>
                  <a:pt x="5249333" y="812802"/>
                </a:cubicBezTo>
                <a:lnTo>
                  <a:pt x="1083734" y="812802"/>
                </a:lnTo>
                <a:lnTo>
                  <a:pt x="1083734" y="812801"/>
                </a:lnTo>
                <a:lnTo>
                  <a:pt x="1083733" y="812801"/>
                </a:lnTo>
                <a:cubicBezTo>
                  <a:pt x="709652" y="812801"/>
                  <a:pt x="406400" y="1116053"/>
                  <a:pt x="406400" y="1490134"/>
                </a:cubicBezTo>
                <a:cubicBezTo>
                  <a:pt x="406400" y="1864215"/>
                  <a:pt x="709652" y="2167467"/>
                  <a:pt x="1083733" y="2167467"/>
                </a:cubicBezTo>
                <a:lnTo>
                  <a:pt x="972924" y="2161872"/>
                </a:lnTo>
                <a:lnTo>
                  <a:pt x="865323" y="2145449"/>
                </a:lnTo>
                <a:cubicBezTo>
                  <a:pt x="371485" y="2044396"/>
                  <a:pt x="0" y="1607447"/>
                  <a:pt x="0" y="1083734"/>
                </a:cubicBezTo>
                <a:cubicBezTo>
                  <a:pt x="0" y="485205"/>
                  <a:pt x="485204" y="1"/>
                  <a:pt x="1083733" y="1"/>
                </a:cubicBezTo>
                <a:lnTo>
                  <a:pt x="1083734" y="1"/>
                </a:lnTo>
                <a:close/>
              </a:path>
            </a:pathLst>
          </a:custGeom>
          <a:gradFill>
            <a:gsLst>
              <a:gs pos="2000">
                <a:schemeClr val="tx1">
                  <a:lumMod val="85000"/>
                  <a:lumOff val="15000"/>
                </a:schemeClr>
              </a:gs>
              <a:gs pos="100000">
                <a:schemeClr val="bg1"/>
              </a:gs>
            </a:gsLst>
            <a:lin ang="18600000" scaled="0"/>
          </a:gradFill>
          <a:ln>
            <a:noFill/>
          </a:ln>
          <a:effectLst>
            <a:outerShdw blurRad="317500" dist="152400" dir="2700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latin typeface="Objective" pitchFamily="50" charset="0"/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D75918D7-E6F8-6263-D2EE-BDC49608DB9E}"/>
              </a:ext>
            </a:extLst>
          </p:cNvPr>
          <p:cNvSpPr/>
          <p:nvPr/>
        </p:nvSpPr>
        <p:spPr>
          <a:xfrm rot="5400000">
            <a:off x="3846663" y="1157134"/>
            <a:ext cx="2974672" cy="6976534"/>
          </a:xfrm>
          <a:custGeom>
            <a:avLst/>
            <a:gdLst>
              <a:gd name="connsiteX0" fmla="*/ 0 w 2974672"/>
              <a:gd name="connsiteY0" fmla="*/ 5486400 h 6976534"/>
              <a:gd name="connsiteX1" fmla="*/ 0 w 2974672"/>
              <a:gd name="connsiteY1" fmla="*/ 406401 h 6976534"/>
              <a:gd name="connsiteX2" fmla="*/ 406401 w 2974672"/>
              <a:gd name="connsiteY2" fmla="*/ 0 h 6976534"/>
              <a:gd name="connsiteX3" fmla="*/ 812802 w 2974672"/>
              <a:gd name="connsiteY3" fmla="*/ 406401 h 6976534"/>
              <a:gd name="connsiteX4" fmla="*/ 812802 w 2974672"/>
              <a:gd name="connsiteY4" fmla="*/ 5486400 h 6976534"/>
              <a:gd name="connsiteX5" fmla="*/ 812801 w 2974672"/>
              <a:gd name="connsiteY5" fmla="*/ 5486400 h 6976534"/>
              <a:gd name="connsiteX6" fmla="*/ 812801 w 2974672"/>
              <a:gd name="connsiteY6" fmla="*/ 5486401 h 6976534"/>
              <a:gd name="connsiteX7" fmla="*/ 1896534 w 2974672"/>
              <a:gd name="connsiteY7" fmla="*/ 6570134 h 6976534"/>
              <a:gd name="connsiteX8" fmla="*/ 2958249 w 2974672"/>
              <a:gd name="connsiteY8" fmla="*/ 5704811 h 6976534"/>
              <a:gd name="connsiteX9" fmla="*/ 2974672 w 2974672"/>
              <a:gd name="connsiteY9" fmla="*/ 5597210 h 6976534"/>
              <a:gd name="connsiteX10" fmla="*/ 2972573 w 2974672"/>
              <a:gd name="connsiteY10" fmla="*/ 5638765 h 6976534"/>
              <a:gd name="connsiteX11" fmla="*/ 2949993 w 2974672"/>
              <a:gd name="connsiteY11" fmla="*/ 5786715 h 6976534"/>
              <a:gd name="connsiteX12" fmla="*/ 1490134 w 2974672"/>
              <a:gd name="connsiteY12" fmla="*/ 6976534 h 6976534"/>
              <a:gd name="connsiteX13" fmla="*/ 1 w 2974672"/>
              <a:gd name="connsiteY13" fmla="*/ 5486401 h 6976534"/>
              <a:gd name="connsiteX14" fmla="*/ 1 w 2974672"/>
              <a:gd name="connsiteY14" fmla="*/ 5486400 h 697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974672" h="6976534">
                <a:moveTo>
                  <a:pt x="0" y="54864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5486400"/>
                </a:lnTo>
                <a:lnTo>
                  <a:pt x="812801" y="5486400"/>
                </a:lnTo>
                <a:lnTo>
                  <a:pt x="812801" y="5486401"/>
                </a:lnTo>
                <a:cubicBezTo>
                  <a:pt x="812801" y="6084930"/>
                  <a:pt x="1298005" y="6570134"/>
                  <a:pt x="1896534" y="6570134"/>
                </a:cubicBezTo>
                <a:cubicBezTo>
                  <a:pt x="2420247" y="6570134"/>
                  <a:pt x="2857196" y="6198649"/>
                  <a:pt x="2958249" y="5704811"/>
                </a:cubicBezTo>
                <a:lnTo>
                  <a:pt x="2974672" y="5597210"/>
                </a:lnTo>
                <a:lnTo>
                  <a:pt x="2972573" y="5638765"/>
                </a:lnTo>
                <a:lnTo>
                  <a:pt x="2949993" y="5786715"/>
                </a:lnTo>
                <a:cubicBezTo>
                  <a:pt x="2811044" y="6465743"/>
                  <a:pt x="2210240" y="6976534"/>
                  <a:pt x="1490134" y="6976534"/>
                </a:cubicBezTo>
                <a:cubicBezTo>
                  <a:pt x="667156" y="6976534"/>
                  <a:pt x="1" y="6309379"/>
                  <a:pt x="1" y="5486401"/>
                </a:cubicBezTo>
                <a:lnTo>
                  <a:pt x="1" y="5486400"/>
                </a:lnTo>
                <a:close/>
              </a:path>
            </a:pathLst>
          </a:custGeom>
          <a:gradFill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chemeClr val="bg1"/>
              </a:gs>
            </a:gsLst>
            <a:lin ang="18600000" scaled="0"/>
          </a:gradFill>
          <a:ln>
            <a:noFill/>
          </a:ln>
          <a:effectLst>
            <a:outerShdw blurRad="317500" dist="152400" dir="2700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F65AABB1-EAB4-DA7C-44AA-B3CEA08F9713}"/>
              </a:ext>
            </a:extLst>
          </p:cNvPr>
          <p:cNvSpPr/>
          <p:nvPr/>
        </p:nvSpPr>
        <p:spPr>
          <a:xfrm rot="5400000">
            <a:off x="3695313" y="89284"/>
            <a:ext cx="3785373" cy="8297334"/>
          </a:xfrm>
          <a:custGeom>
            <a:avLst/>
            <a:gdLst>
              <a:gd name="connsiteX0" fmla="*/ 0 w 3785373"/>
              <a:gd name="connsiteY0" fmla="*/ 6400800 h 8297334"/>
              <a:gd name="connsiteX1" fmla="*/ 0 w 3785373"/>
              <a:gd name="connsiteY1" fmla="*/ 406401 h 8297334"/>
              <a:gd name="connsiteX2" fmla="*/ 406401 w 3785373"/>
              <a:gd name="connsiteY2" fmla="*/ 0 h 8297334"/>
              <a:gd name="connsiteX3" fmla="*/ 812802 w 3785373"/>
              <a:gd name="connsiteY3" fmla="*/ 406401 h 8297334"/>
              <a:gd name="connsiteX4" fmla="*/ 812802 w 3785373"/>
              <a:gd name="connsiteY4" fmla="*/ 6400800 h 8297334"/>
              <a:gd name="connsiteX5" fmla="*/ 812801 w 3785373"/>
              <a:gd name="connsiteY5" fmla="*/ 6400800 h 8297334"/>
              <a:gd name="connsiteX6" fmla="*/ 812801 w 3785373"/>
              <a:gd name="connsiteY6" fmla="*/ 6400801 h 8297334"/>
              <a:gd name="connsiteX7" fmla="*/ 2302934 w 3785373"/>
              <a:gd name="connsiteY7" fmla="*/ 7890934 h 8297334"/>
              <a:gd name="connsiteX8" fmla="*/ 3762793 w 3785373"/>
              <a:gd name="connsiteY8" fmla="*/ 6701115 h 8297334"/>
              <a:gd name="connsiteX9" fmla="*/ 3785373 w 3785373"/>
              <a:gd name="connsiteY9" fmla="*/ 6553165 h 8297334"/>
              <a:gd name="connsiteX10" fmla="*/ 3783275 w 3785373"/>
              <a:gd name="connsiteY10" fmla="*/ 6594710 h 8297334"/>
              <a:gd name="connsiteX11" fmla="*/ 1896534 w 3785373"/>
              <a:gd name="connsiteY11" fmla="*/ 8297334 h 8297334"/>
              <a:gd name="connsiteX12" fmla="*/ 1 w 3785373"/>
              <a:gd name="connsiteY12" fmla="*/ 6400801 h 8297334"/>
              <a:gd name="connsiteX13" fmla="*/ 1 w 3785373"/>
              <a:gd name="connsiteY13" fmla="*/ 6400800 h 8297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785373" h="8297334">
                <a:moveTo>
                  <a:pt x="0" y="64008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6400800"/>
                </a:lnTo>
                <a:lnTo>
                  <a:pt x="812801" y="6400800"/>
                </a:lnTo>
                <a:lnTo>
                  <a:pt x="812801" y="6400801"/>
                </a:lnTo>
                <a:cubicBezTo>
                  <a:pt x="812801" y="7223779"/>
                  <a:pt x="1479956" y="7890934"/>
                  <a:pt x="2302934" y="7890934"/>
                </a:cubicBezTo>
                <a:cubicBezTo>
                  <a:pt x="3023040" y="7890934"/>
                  <a:pt x="3623844" y="7380143"/>
                  <a:pt x="3762793" y="6701115"/>
                </a:cubicBezTo>
                <a:lnTo>
                  <a:pt x="3785373" y="6553165"/>
                </a:lnTo>
                <a:lnTo>
                  <a:pt x="3783275" y="6594710"/>
                </a:lnTo>
                <a:cubicBezTo>
                  <a:pt x="3686154" y="7551048"/>
                  <a:pt x="2878496" y="8297334"/>
                  <a:pt x="1896534" y="8297334"/>
                </a:cubicBezTo>
                <a:cubicBezTo>
                  <a:pt x="849108" y="8297334"/>
                  <a:pt x="1" y="7448227"/>
                  <a:pt x="1" y="6400801"/>
                </a:cubicBezTo>
                <a:lnTo>
                  <a:pt x="1" y="6400800"/>
                </a:lnTo>
                <a:close/>
              </a:path>
            </a:pathLst>
          </a:custGeom>
          <a:gradFill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chemeClr val="bg1"/>
              </a:gs>
            </a:gsLst>
            <a:lin ang="18600000" scaled="0"/>
          </a:gradFill>
          <a:ln>
            <a:noFill/>
          </a:ln>
          <a:effectLst>
            <a:outerShdw blurRad="317500" dist="152400" dir="2700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ADC16BC7-2AA4-A52D-7B00-C58324DBB428}"/>
              </a:ext>
            </a:extLst>
          </p:cNvPr>
          <p:cNvSpPr/>
          <p:nvPr/>
        </p:nvSpPr>
        <p:spPr>
          <a:xfrm rot="5400000">
            <a:off x="3542912" y="-977515"/>
            <a:ext cx="4598174" cy="9618134"/>
          </a:xfrm>
          <a:custGeom>
            <a:avLst/>
            <a:gdLst>
              <a:gd name="connsiteX0" fmla="*/ 0 w 4598174"/>
              <a:gd name="connsiteY0" fmla="*/ 7315200 h 9618134"/>
              <a:gd name="connsiteX1" fmla="*/ 0 w 4598174"/>
              <a:gd name="connsiteY1" fmla="*/ 406401 h 9618134"/>
              <a:gd name="connsiteX2" fmla="*/ 406401 w 4598174"/>
              <a:gd name="connsiteY2" fmla="*/ 0 h 9618134"/>
              <a:gd name="connsiteX3" fmla="*/ 812802 w 4598174"/>
              <a:gd name="connsiteY3" fmla="*/ 406401 h 9618134"/>
              <a:gd name="connsiteX4" fmla="*/ 812802 w 4598174"/>
              <a:gd name="connsiteY4" fmla="*/ 7315200 h 9618134"/>
              <a:gd name="connsiteX5" fmla="*/ 812801 w 4598174"/>
              <a:gd name="connsiteY5" fmla="*/ 7315200 h 9618134"/>
              <a:gd name="connsiteX6" fmla="*/ 812801 w 4598174"/>
              <a:gd name="connsiteY6" fmla="*/ 7315201 h 9618134"/>
              <a:gd name="connsiteX7" fmla="*/ 2709334 w 4598174"/>
              <a:gd name="connsiteY7" fmla="*/ 9211734 h 9618134"/>
              <a:gd name="connsiteX8" fmla="*/ 4596075 w 4598174"/>
              <a:gd name="connsiteY8" fmla="*/ 7509110 h 9618134"/>
              <a:gd name="connsiteX9" fmla="*/ 4598173 w 4598174"/>
              <a:gd name="connsiteY9" fmla="*/ 7467565 h 9618134"/>
              <a:gd name="connsiteX10" fmla="*/ 4598174 w 4598174"/>
              <a:gd name="connsiteY10" fmla="*/ 7467563 h 9618134"/>
              <a:gd name="connsiteX11" fmla="*/ 4593977 w 4598174"/>
              <a:gd name="connsiteY11" fmla="*/ 7550663 h 9618134"/>
              <a:gd name="connsiteX12" fmla="*/ 2302934 w 4598174"/>
              <a:gd name="connsiteY12" fmla="*/ 9618134 h 9618134"/>
              <a:gd name="connsiteX13" fmla="*/ 1 w 4598174"/>
              <a:gd name="connsiteY13" fmla="*/ 7315201 h 9618134"/>
              <a:gd name="connsiteX14" fmla="*/ 1 w 4598174"/>
              <a:gd name="connsiteY14" fmla="*/ 7315200 h 9618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598174" h="9618134">
                <a:moveTo>
                  <a:pt x="0" y="73152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7315200"/>
                </a:lnTo>
                <a:lnTo>
                  <a:pt x="812801" y="7315200"/>
                </a:lnTo>
                <a:lnTo>
                  <a:pt x="812801" y="7315201"/>
                </a:lnTo>
                <a:cubicBezTo>
                  <a:pt x="812801" y="8362627"/>
                  <a:pt x="1661908" y="9211734"/>
                  <a:pt x="2709334" y="9211734"/>
                </a:cubicBezTo>
                <a:cubicBezTo>
                  <a:pt x="3691296" y="9211734"/>
                  <a:pt x="4498954" y="8465448"/>
                  <a:pt x="4596075" y="7509110"/>
                </a:cubicBezTo>
                <a:lnTo>
                  <a:pt x="4598173" y="7467565"/>
                </a:lnTo>
                <a:lnTo>
                  <a:pt x="4598174" y="7467563"/>
                </a:lnTo>
                <a:lnTo>
                  <a:pt x="4593977" y="7550663"/>
                </a:lnTo>
                <a:cubicBezTo>
                  <a:pt x="4476044" y="8711930"/>
                  <a:pt x="3495317" y="9618134"/>
                  <a:pt x="2302934" y="9618134"/>
                </a:cubicBezTo>
                <a:cubicBezTo>
                  <a:pt x="1031059" y="9618134"/>
                  <a:pt x="1" y="8587076"/>
                  <a:pt x="1" y="7315201"/>
                </a:cubicBezTo>
                <a:lnTo>
                  <a:pt x="1" y="7315200"/>
                </a:lnTo>
                <a:close/>
              </a:path>
            </a:pathLst>
          </a:custGeom>
          <a:gradFill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chemeClr val="bg1"/>
              </a:gs>
            </a:gsLst>
            <a:lin ang="18600000" scaled="0"/>
          </a:gradFill>
          <a:ln>
            <a:noFill/>
          </a:ln>
          <a:effectLst>
            <a:outerShdw blurRad="317500" dist="152400" dir="2700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6F20CC7C-2DB5-ECDF-A1F5-482BAE39E98C}"/>
              </a:ext>
            </a:extLst>
          </p:cNvPr>
          <p:cNvSpPr/>
          <p:nvPr/>
        </p:nvSpPr>
        <p:spPr>
          <a:xfrm rot="5400000">
            <a:off x="3386668" y="-2040469"/>
            <a:ext cx="5418666" cy="10938937"/>
          </a:xfrm>
          <a:custGeom>
            <a:avLst/>
            <a:gdLst>
              <a:gd name="connsiteX0" fmla="*/ 0 w 5418666"/>
              <a:gd name="connsiteY0" fmla="*/ 8229602 h 10938937"/>
              <a:gd name="connsiteX1" fmla="*/ 0 w 5418666"/>
              <a:gd name="connsiteY1" fmla="*/ 406403 h 10938937"/>
              <a:gd name="connsiteX2" fmla="*/ 406401 w 5418666"/>
              <a:gd name="connsiteY2" fmla="*/ 0 h 10938937"/>
              <a:gd name="connsiteX3" fmla="*/ 812802 w 5418666"/>
              <a:gd name="connsiteY3" fmla="*/ 406403 h 10938937"/>
              <a:gd name="connsiteX4" fmla="*/ 812802 w 5418666"/>
              <a:gd name="connsiteY4" fmla="*/ 8229602 h 10938937"/>
              <a:gd name="connsiteX5" fmla="*/ 0 w 5418666"/>
              <a:gd name="connsiteY5" fmla="*/ 8229603 h 10938937"/>
              <a:gd name="connsiteX6" fmla="*/ 812800 w 5418666"/>
              <a:gd name="connsiteY6" fmla="*/ 8229603 h 10938937"/>
              <a:gd name="connsiteX7" fmla="*/ 812800 w 5418666"/>
              <a:gd name="connsiteY7" fmla="*/ 8229605 h 10938937"/>
              <a:gd name="connsiteX8" fmla="*/ 3115732 w 5418666"/>
              <a:gd name="connsiteY8" fmla="*/ 10532537 h 10938937"/>
              <a:gd name="connsiteX9" fmla="*/ 5406776 w 5418666"/>
              <a:gd name="connsiteY9" fmla="*/ 8465066 h 10938937"/>
              <a:gd name="connsiteX10" fmla="*/ 5410973 w 5418666"/>
              <a:gd name="connsiteY10" fmla="*/ 8381966 h 10938937"/>
              <a:gd name="connsiteX11" fmla="*/ 5410973 w 5418666"/>
              <a:gd name="connsiteY11" fmla="*/ 8381962 h 10938937"/>
              <a:gd name="connsiteX12" fmla="*/ 5418666 w 5418666"/>
              <a:gd name="connsiteY12" fmla="*/ 8229605 h 10938937"/>
              <a:gd name="connsiteX13" fmla="*/ 5418666 w 5418666"/>
              <a:gd name="connsiteY13" fmla="*/ 8229643 h 10938937"/>
              <a:gd name="connsiteX14" fmla="*/ 5404680 w 5418666"/>
              <a:gd name="connsiteY14" fmla="*/ 8506617 h 10938937"/>
              <a:gd name="connsiteX15" fmla="*/ 2709333 w 5418666"/>
              <a:gd name="connsiteY15" fmla="*/ 10938937 h 10938937"/>
              <a:gd name="connsiteX16" fmla="*/ 0 w 5418666"/>
              <a:gd name="connsiteY16" fmla="*/ 8229603 h 10938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18666" h="10938937">
                <a:moveTo>
                  <a:pt x="0" y="8229602"/>
                </a:moveTo>
                <a:lnTo>
                  <a:pt x="0" y="406403"/>
                </a:lnTo>
                <a:cubicBezTo>
                  <a:pt x="0" y="181953"/>
                  <a:pt x="181952" y="0"/>
                  <a:pt x="406401" y="0"/>
                </a:cubicBezTo>
                <a:cubicBezTo>
                  <a:pt x="630850" y="0"/>
                  <a:pt x="812802" y="181953"/>
                  <a:pt x="812802" y="406403"/>
                </a:cubicBezTo>
                <a:lnTo>
                  <a:pt x="812802" y="8229602"/>
                </a:lnTo>
                <a:close/>
                <a:moveTo>
                  <a:pt x="0" y="8229603"/>
                </a:moveTo>
                <a:lnTo>
                  <a:pt x="812800" y="8229603"/>
                </a:lnTo>
                <a:lnTo>
                  <a:pt x="812800" y="8229605"/>
                </a:lnTo>
                <a:cubicBezTo>
                  <a:pt x="812800" y="9501480"/>
                  <a:pt x="1843857" y="10532537"/>
                  <a:pt x="3115732" y="10532537"/>
                </a:cubicBezTo>
                <a:cubicBezTo>
                  <a:pt x="4308116" y="10532537"/>
                  <a:pt x="5288843" y="9626334"/>
                  <a:pt x="5406776" y="8465066"/>
                </a:cubicBezTo>
                <a:lnTo>
                  <a:pt x="5410973" y="8381966"/>
                </a:lnTo>
                <a:lnTo>
                  <a:pt x="5410973" y="8381962"/>
                </a:lnTo>
                <a:cubicBezTo>
                  <a:pt x="5416060" y="8331867"/>
                  <a:pt x="5418666" y="8281040"/>
                  <a:pt x="5418666" y="8229605"/>
                </a:cubicBezTo>
                <a:lnTo>
                  <a:pt x="5418666" y="8229643"/>
                </a:lnTo>
                <a:lnTo>
                  <a:pt x="5404680" y="8506617"/>
                </a:lnTo>
                <a:cubicBezTo>
                  <a:pt x="5265935" y="9872816"/>
                  <a:pt x="4112137" y="10938937"/>
                  <a:pt x="2709333" y="10938937"/>
                </a:cubicBezTo>
                <a:cubicBezTo>
                  <a:pt x="1213010" y="10938937"/>
                  <a:pt x="0" y="9725927"/>
                  <a:pt x="0" y="8229603"/>
                </a:cubicBezTo>
                <a:close/>
              </a:path>
            </a:pathLst>
          </a:custGeom>
          <a:gradFill>
            <a:gsLst>
              <a:gs pos="0">
                <a:schemeClr val="tx1">
                  <a:lumMod val="85000"/>
                  <a:lumOff val="15000"/>
                </a:schemeClr>
              </a:gs>
              <a:gs pos="100000">
                <a:schemeClr val="bg1"/>
              </a:gs>
            </a:gsLst>
            <a:lin ang="18600000" scaled="0"/>
          </a:gradFill>
          <a:ln>
            <a:noFill/>
          </a:ln>
          <a:effectLst>
            <a:outerShdw blurRad="317500" dist="152400" dir="2700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1B8A05A-7FCB-A0A1-1D80-7CABD072945C}"/>
              </a:ext>
            </a:extLst>
          </p:cNvPr>
          <p:cNvSpPr txBox="1">
            <a:spLocks/>
          </p:cNvSpPr>
          <p:nvPr/>
        </p:nvSpPr>
        <p:spPr>
          <a:xfrm flipH="1">
            <a:off x="2791054" y="5031739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schemeClr val="bg1"/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25E2A29-42A8-A34E-F369-E7F87845F2E6}"/>
              </a:ext>
            </a:extLst>
          </p:cNvPr>
          <p:cNvSpPr txBox="1">
            <a:spLocks/>
          </p:cNvSpPr>
          <p:nvPr/>
        </p:nvSpPr>
        <p:spPr>
          <a:xfrm flipH="1">
            <a:off x="4112838" y="4222774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54" name="Graphic 53" descr="Alarm clock outline">
            <a:extLst>
              <a:ext uri="{FF2B5EF4-FFF2-40B4-BE49-F238E27FC236}">
                <a16:creationId xmlns:a16="http://schemas.microsoft.com/office/drawing/2014/main" id="{1BADCB66-A2C6-A080-2D6B-C3CCC50B2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87220" y="4084058"/>
            <a:ext cx="640080" cy="640080"/>
          </a:xfrm>
          <a:prstGeom prst="rect">
            <a:avLst/>
          </a:prstGeom>
        </p:spPr>
      </p:pic>
      <p:pic>
        <p:nvPicPr>
          <p:cNvPr id="55" name="Graphic 54" descr="Bass clef outline">
            <a:extLst>
              <a:ext uri="{FF2B5EF4-FFF2-40B4-BE49-F238E27FC236}">
                <a16:creationId xmlns:a16="http://schemas.microsoft.com/office/drawing/2014/main" id="{7E9A8FFF-3583-5FAF-AFFA-7D93723FF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60438" y="3258615"/>
            <a:ext cx="640080" cy="640080"/>
          </a:xfrm>
          <a:prstGeom prst="rect">
            <a:avLst/>
          </a:prstGeom>
        </p:spPr>
      </p:pic>
      <p:pic>
        <p:nvPicPr>
          <p:cNvPr id="56" name="Graphic 55" descr="Bitcoin outline">
            <a:extLst>
              <a:ext uri="{FF2B5EF4-FFF2-40B4-BE49-F238E27FC236}">
                <a16:creationId xmlns:a16="http://schemas.microsoft.com/office/drawing/2014/main" id="{419A29A6-929D-489E-7191-9F32AFE67D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48174" y="1607727"/>
            <a:ext cx="640080" cy="640080"/>
          </a:xfrm>
          <a:prstGeom prst="rect">
            <a:avLst/>
          </a:prstGeom>
        </p:spPr>
      </p:pic>
      <p:pic>
        <p:nvPicPr>
          <p:cNvPr id="57" name="Graphic 56" descr="Download from cloud outline">
            <a:extLst>
              <a:ext uri="{FF2B5EF4-FFF2-40B4-BE49-F238E27FC236}">
                <a16:creationId xmlns:a16="http://schemas.microsoft.com/office/drawing/2014/main" id="{C71B53C3-D6A0-5427-26C1-8C8977A10D9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47956" y="2433171"/>
            <a:ext cx="640080" cy="640080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91AF519D-6648-80AA-FEDF-7B4D1ECEEEFD}"/>
              </a:ext>
            </a:extLst>
          </p:cNvPr>
          <p:cNvSpPr txBox="1">
            <a:spLocks/>
          </p:cNvSpPr>
          <p:nvPr/>
        </p:nvSpPr>
        <p:spPr>
          <a:xfrm flipH="1">
            <a:off x="5002218" y="3377704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AA59CE6-7155-A4D9-BF07-D77EC03A3319}"/>
              </a:ext>
            </a:extLst>
          </p:cNvPr>
          <p:cNvSpPr txBox="1">
            <a:spLocks/>
          </p:cNvSpPr>
          <p:nvPr/>
        </p:nvSpPr>
        <p:spPr>
          <a:xfrm flipH="1">
            <a:off x="5891598" y="2560522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CEB6137-61F3-DF81-46DF-D4BD5B89A0E3}"/>
              </a:ext>
            </a:extLst>
          </p:cNvPr>
          <p:cNvSpPr txBox="1">
            <a:spLocks/>
          </p:cNvSpPr>
          <p:nvPr/>
        </p:nvSpPr>
        <p:spPr>
          <a:xfrm flipH="1">
            <a:off x="6780978" y="1784790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4.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61" name="Graphic 60" descr="Fingerprint outline">
            <a:extLst>
              <a:ext uri="{FF2B5EF4-FFF2-40B4-BE49-F238E27FC236}">
                <a16:creationId xmlns:a16="http://schemas.microsoft.com/office/drawing/2014/main" id="{F933AE36-FB4B-F3CA-933E-380920DB5B4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6665458" y="792193"/>
            <a:ext cx="640080" cy="640080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C783A272-ED4D-4AA9-9E7D-9518759AA4C0}"/>
              </a:ext>
            </a:extLst>
          </p:cNvPr>
          <p:cNvSpPr txBox="1">
            <a:spLocks/>
          </p:cNvSpPr>
          <p:nvPr/>
        </p:nvSpPr>
        <p:spPr>
          <a:xfrm flipH="1">
            <a:off x="7670358" y="96925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5.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691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grpId="0" nodeType="withEffect" p14:presetBounceEnd="60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3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4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1" grpId="0" animBg="1"/>
          <p:bldP spid="42" grpId="0" animBg="1"/>
          <p:bldP spid="43" grpId="0" animBg="1"/>
          <p:bldP spid="46" grpId="0" animBg="1"/>
          <p:bldP spid="52" grpId="0"/>
          <p:bldP spid="53" grpId="0"/>
          <p:bldP spid="58" grpId="0"/>
          <p:bldP spid="59" grpId="0"/>
          <p:bldP spid="60" grpId="0"/>
          <p:bldP spid="6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1" grpId="0" animBg="1"/>
          <p:bldP spid="42" grpId="0" animBg="1"/>
          <p:bldP spid="43" grpId="0" animBg="1"/>
          <p:bldP spid="46" grpId="0" animBg="1"/>
          <p:bldP spid="52" grpId="0"/>
          <p:bldP spid="53" grpId="0"/>
          <p:bldP spid="58" grpId="0"/>
          <p:bldP spid="59" grpId="0"/>
          <p:bldP spid="60" grpId="0"/>
          <p:bldP spid="62" grpId="0"/>
        </p:bldLst>
      </p:timing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FF831-CB36-050B-E819-F4C8FB5C8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FF7DA45-B275-7ED7-2AC5-9472BFAB4F8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4E5E7"/>
          </a:solidFill>
          <a:ln>
            <a:noFill/>
          </a:ln>
          <a:effectLst>
            <a:innerShdw blurRad="1054100">
              <a:srgbClr val="CB999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37082DBA-B557-5641-73A3-A6C48E326F58}"/>
              </a:ext>
            </a:extLst>
          </p:cNvPr>
          <p:cNvSpPr/>
          <p:nvPr/>
        </p:nvSpPr>
        <p:spPr>
          <a:xfrm>
            <a:off x="2729224" y="2214942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gradFill>
            <a:gsLst>
              <a:gs pos="100000">
                <a:srgbClr val="CC9900">
                  <a:alpha val="0"/>
                </a:srgbClr>
              </a:gs>
              <a:gs pos="0">
                <a:srgbClr val="FF3300"/>
              </a:gs>
            </a:gsLst>
            <a:lin ang="21594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0DAE5E53-AF32-D145-640C-D51394233F90}"/>
              </a:ext>
            </a:extLst>
          </p:cNvPr>
          <p:cNvSpPr/>
          <p:nvPr/>
        </p:nvSpPr>
        <p:spPr>
          <a:xfrm>
            <a:off x="2279284" y="1303813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gradFill>
            <a:gsLst>
              <a:gs pos="100000">
                <a:srgbClr val="CC9900">
                  <a:alpha val="0"/>
                </a:srgbClr>
              </a:gs>
              <a:gs pos="0">
                <a:srgbClr val="FF3300"/>
              </a:gs>
            </a:gsLst>
            <a:lin ang="21594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0F639997-7D33-C9BA-D568-4FC5070C534D}"/>
              </a:ext>
            </a:extLst>
          </p:cNvPr>
          <p:cNvSpPr txBox="1">
            <a:spLocks/>
          </p:cNvSpPr>
          <p:nvPr/>
        </p:nvSpPr>
        <p:spPr>
          <a:xfrm flipH="1">
            <a:off x="3231858" y="3900384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B2982F80-4799-260A-59A9-8690A481D059}"/>
              </a:ext>
            </a:extLst>
          </p:cNvPr>
          <p:cNvSpPr txBox="1">
            <a:spLocks/>
          </p:cNvSpPr>
          <p:nvPr/>
        </p:nvSpPr>
        <p:spPr>
          <a:xfrm flipH="1">
            <a:off x="5008850" y="2485548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15E91C2C-5656-92BB-C041-F24E9E050C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48469" y="2274123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C301F243-2C92-2100-C7C1-1F137DA139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0057" y="1351669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F912A3AA-BD7D-3E99-0B5B-435F5C45D6EB}"/>
              </a:ext>
            </a:extLst>
          </p:cNvPr>
          <p:cNvSpPr txBox="1">
            <a:spLocks/>
          </p:cNvSpPr>
          <p:nvPr/>
        </p:nvSpPr>
        <p:spPr>
          <a:xfrm flipH="1">
            <a:off x="6008352" y="158308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59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95" grpId="0"/>
          <p:bldP spid="99" grpId="0"/>
          <p:bldP spid="10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95" grpId="0"/>
          <p:bldP spid="99" grpId="0"/>
          <p:bldP spid="105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E0ACC615-5841-B75D-83E9-D8F1A6B14F21}"/>
              </a:ext>
            </a:extLst>
          </p:cNvPr>
          <p:cNvSpPr/>
          <p:nvPr/>
        </p:nvSpPr>
        <p:spPr>
          <a:xfrm>
            <a:off x="2252132" y="3970865"/>
            <a:ext cx="5655734" cy="2167467"/>
          </a:xfrm>
          <a:custGeom>
            <a:avLst/>
            <a:gdLst>
              <a:gd name="connsiteX0" fmla="*/ 1083734 w 5655734"/>
              <a:gd name="connsiteY0" fmla="*/ 0 h 2167467"/>
              <a:gd name="connsiteX1" fmla="*/ 5249333 w 5655734"/>
              <a:gd name="connsiteY1" fmla="*/ 0 h 2167467"/>
              <a:gd name="connsiteX2" fmla="*/ 5655734 w 5655734"/>
              <a:gd name="connsiteY2" fmla="*/ 406401 h 2167467"/>
              <a:gd name="connsiteX3" fmla="*/ 5249333 w 5655734"/>
              <a:gd name="connsiteY3" fmla="*/ 812802 h 2167467"/>
              <a:gd name="connsiteX4" fmla="*/ 1083734 w 5655734"/>
              <a:gd name="connsiteY4" fmla="*/ 812802 h 2167467"/>
              <a:gd name="connsiteX5" fmla="*/ 1083734 w 5655734"/>
              <a:gd name="connsiteY5" fmla="*/ 812801 h 2167467"/>
              <a:gd name="connsiteX6" fmla="*/ 1083733 w 5655734"/>
              <a:gd name="connsiteY6" fmla="*/ 812801 h 2167467"/>
              <a:gd name="connsiteX7" fmla="*/ 406400 w 5655734"/>
              <a:gd name="connsiteY7" fmla="*/ 1490134 h 2167467"/>
              <a:gd name="connsiteX8" fmla="*/ 1083733 w 5655734"/>
              <a:gd name="connsiteY8" fmla="*/ 2167467 h 2167467"/>
              <a:gd name="connsiteX9" fmla="*/ 972924 w 5655734"/>
              <a:gd name="connsiteY9" fmla="*/ 2161872 h 2167467"/>
              <a:gd name="connsiteX10" fmla="*/ 865323 w 5655734"/>
              <a:gd name="connsiteY10" fmla="*/ 2145449 h 2167467"/>
              <a:gd name="connsiteX11" fmla="*/ 0 w 5655734"/>
              <a:gd name="connsiteY11" fmla="*/ 1083734 h 2167467"/>
              <a:gd name="connsiteX12" fmla="*/ 1083733 w 5655734"/>
              <a:gd name="connsiteY12" fmla="*/ 1 h 2167467"/>
              <a:gd name="connsiteX13" fmla="*/ 1083734 w 5655734"/>
              <a:gd name="connsiteY13" fmla="*/ 1 h 2167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655734" h="2167467">
                <a:moveTo>
                  <a:pt x="1083734" y="0"/>
                </a:moveTo>
                <a:lnTo>
                  <a:pt x="5249333" y="0"/>
                </a:lnTo>
                <a:cubicBezTo>
                  <a:pt x="5473782" y="0"/>
                  <a:pt x="5655734" y="181952"/>
                  <a:pt x="5655734" y="406401"/>
                </a:cubicBezTo>
                <a:cubicBezTo>
                  <a:pt x="5655734" y="630850"/>
                  <a:pt x="5473782" y="812802"/>
                  <a:pt x="5249333" y="812802"/>
                </a:cubicBezTo>
                <a:lnTo>
                  <a:pt x="1083734" y="812802"/>
                </a:lnTo>
                <a:lnTo>
                  <a:pt x="1083734" y="812801"/>
                </a:lnTo>
                <a:lnTo>
                  <a:pt x="1083733" y="812801"/>
                </a:lnTo>
                <a:cubicBezTo>
                  <a:pt x="709652" y="812801"/>
                  <a:pt x="406400" y="1116053"/>
                  <a:pt x="406400" y="1490134"/>
                </a:cubicBezTo>
                <a:cubicBezTo>
                  <a:pt x="406400" y="1864215"/>
                  <a:pt x="709652" y="2167467"/>
                  <a:pt x="1083733" y="2167467"/>
                </a:cubicBezTo>
                <a:lnTo>
                  <a:pt x="972924" y="2161872"/>
                </a:lnTo>
                <a:lnTo>
                  <a:pt x="865323" y="2145449"/>
                </a:lnTo>
                <a:cubicBezTo>
                  <a:pt x="371485" y="2044396"/>
                  <a:pt x="0" y="1607447"/>
                  <a:pt x="0" y="1083734"/>
                </a:cubicBezTo>
                <a:cubicBezTo>
                  <a:pt x="0" y="485205"/>
                  <a:pt x="485204" y="1"/>
                  <a:pt x="1083733" y="1"/>
                </a:cubicBezTo>
                <a:lnTo>
                  <a:pt x="1083734" y="1"/>
                </a:lnTo>
                <a:close/>
              </a:path>
            </a:pathLst>
          </a:custGeom>
          <a:gradFill flip="none" rotWithShape="1">
            <a:gsLst>
              <a:gs pos="96000">
                <a:srgbClr val="F9B13E"/>
              </a:gs>
              <a:gs pos="0">
                <a:schemeClr val="bg1"/>
              </a:gs>
            </a:gsLst>
            <a:lin ang="8100000" scaled="0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latin typeface="Objective" pitchFamily="50" charset="0"/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1434513E-CAEA-E6A7-E733-189AAC6DFF1E}"/>
              </a:ext>
            </a:extLst>
          </p:cNvPr>
          <p:cNvSpPr/>
          <p:nvPr/>
        </p:nvSpPr>
        <p:spPr>
          <a:xfrm rot="5400000">
            <a:off x="3846663" y="1157134"/>
            <a:ext cx="2974672" cy="6976534"/>
          </a:xfrm>
          <a:custGeom>
            <a:avLst/>
            <a:gdLst>
              <a:gd name="connsiteX0" fmla="*/ 0 w 2974672"/>
              <a:gd name="connsiteY0" fmla="*/ 5486400 h 6976534"/>
              <a:gd name="connsiteX1" fmla="*/ 0 w 2974672"/>
              <a:gd name="connsiteY1" fmla="*/ 406401 h 6976534"/>
              <a:gd name="connsiteX2" fmla="*/ 406401 w 2974672"/>
              <a:gd name="connsiteY2" fmla="*/ 0 h 6976534"/>
              <a:gd name="connsiteX3" fmla="*/ 812802 w 2974672"/>
              <a:gd name="connsiteY3" fmla="*/ 406401 h 6976534"/>
              <a:gd name="connsiteX4" fmla="*/ 812802 w 2974672"/>
              <a:gd name="connsiteY4" fmla="*/ 5486400 h 6976534"/>
              <a:gd name="connsiteX5" fmla="*/ 812801 w 2974672"/>
              <a:gd name="connsiteY5" fmla="*/ 5486400 h 6976534"/>
              <a:gd name="connsiteX6" fmla="*/ 812801 w 2974672"/>
              <a:gd name="connsiteY6" fmla="*/ 5486401 h 6976534"/>
              <a:gd name="connsiteX7" fmla="*/ 1896534 w 2974672"/>
              <a:gd name="connsiteY7" fmla="*/ 6570134 h 6976534"/>
              <a:gd name="connsiteX8" fmla="*/ 2958249 w 2974672"/>
              <a:gd name="connsiteY8" fmla="*/ 5704811 h 6976534"/>
              <a:gd name="connsiteX9" fmla="*/ 2974672 w 2974672"/>
              <a:gd name="connsiteY9" fmla="*/ 5597210 h 6976534"/>
              <a:gd name="connsiteX10" fmla="*/ 2972573 w 2974672"/>
              <a:gd name="connsiteY10" fmla="*/ 5638765 h 6976534"/>
              <a:gd name="connsiteX11" fmla="*/ 2949993 w 2974672"/>
              <a:gd name="connsiteY11" fmla="*/ 5786715 h 6976534"/>
              <a:gd name="connsiteX12" fmla="*/ 1490134 w 2974672"/>
              <a:gd name="connsiteY12" fmla="*/ 6976534 h 6976534"/>
              <a:gd name="connsiteX13" fmla="*/ 1 w 2974672"/>
              <a:gd name="connsiteY13" fmla="*/ 5486401 h 6976534"/>
              <a:gd name="connsiteX14" fmla="*/ 1 w 2974672"/>
              <a:gd name="connsiteY14" fmla="*/ 5486400 h 697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974672" h="6976534">
                <a:moveTo>
                  <a:pt x="0" y="54864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5486400"/>
                </a:lnTo>
                <a:lnTo>
                  <a:pt x="812801" y="5486400"/>
                </a:lnTo>
                <a:lnTo>
                  <a:pt x="812801" y="5486401"/>
                </a:lnTo>
                <a:cubicBezTo>
                  <a:pt x="812801" y="6084930"/>
                  <a:pt x="1298005" y="6570134"/>
                  <a:pt x="1896534" y="6570134"/>
                </a:cubicBezTo>
                <a:cubicBezTo>
                  <a:pt x="2420247" y="6570134"/>
                  <a:pt x="2857196" y="6198649"/>
                  <a:pt x="2958249" y="5704811"/>
                </a:cubicBezTo>
                <a:lnTo>
                  <a:pt x="2974672" y="5597210"/>
                </a:lnTo>
                <a:lnTo>
                  <a:pt x="2972573" y="5638765"/>
                </a:lnTo>
                <a:lnTo>
                  <a:pt x="2949993" y="5786715"/>
                </a:lnTo>
                <a:cubicBezTo>
                  <a:pt x="2811044" y="6465743"/>
                  <a:pt x="2210240" y="6976534"/>
                  <a:pt x="1490134" y="6976534"/>
                </a:cubicBezTo>
                <a:cubicBezTo>
                  <a:pt x="667156" y="6976534"/>
                  <a:pt x="1" y="6309379"/>
                  <a:pt x="1" y="5486401"/>
                </a:cubicBezTo>
                <a:lnTo>
                  <a:pt x="1" y="5486400"/>
                </a:lnTo>
                <a:close/>
              </a:path>
            </a:pathLst>
          </a:custGeom>
          <a:gradFill flip="none" rotWithShape="1">
            <a:gsLst>
              <a:gs pos="98000">
                <a:srgbClr val="47C99D"/>
              </a:gs>
              <a:gs pos="0">
                <a:schemeClr val="bg1"/>
              </a:gs>
            </a:gsLst>
            <a:lin ang="8100000" scaled="0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F7073FEC-762C-C285-5174-3616B80347D0}"/>
              </a:ext>
            </a:extLst>
          </p:cNvPr>
          <p:cNvSpPr/>
          <p:nvPr/>
        </p:nvSpPr>
        <p:spPr>
          <a:xfrm rot="5400000">
            <a:off x="3695313" y="89284"/>
            <a:ext cx="3785373" cy="8297334"/>
          </a:xfrm>
          <a:custGeom>
            <a:avLst/>
            <a:gdLst>
              <a:gd name="connsiteX0" fmla="*/ 0 w 3785373"/>
              <a:gd name="connsiteY0" fmla="*/ 6400800 h 8297334"/>
              <a:gd name="connsiteX1" fmla="*/ 0 w 3785373"/>
              <a:gd name="connsiteY1" fmla="*/ 406401 h 8297334"/>
              <a:gd name="connsiteX2" fmla="*/ 406401 w 3785373"/>
              <a:gd name="connsiteY2" fmla="*/ 0 h 8297334"/>
              <a:gd name="connsiteX3" fmla="*/ 812802 w 3785373"/>
              <a:gd name="connsiteY3" fmla="*/ 406401 h 8297334"/>
              <a:gd name="connsiteX4" fmla="*/ 812802 w 3785373"/>
              <a:gd name="connsiteY4" fmla="*/ 6400800 h 8297334"/>
              <a:gd name="connsiteX5" fmla="*/ 812801 w 3785373"/>
              <a:gd name="connsiteY5" fmla="*/ 6400800 h 8297334"/>
              <a:gd name="connsiteX6" fmla="*/ 812801 w 3785373"/>
              <a:gd name="connsiteY6" fmla="*/ 6400801 h 8297334"/>
              <a:gd name="connsiteX7" fmla="*/ 2302934 w 3785373"/>
              <a:gd name="connsiteY7" fmla="*/ 7890934 h 8297334"/>
              <a:gd name="connsiteX8" fmla="*/ 3762793 w 3785373"/>
              <a:gd name="connsiteY8" fmla="*/ 6701115 h 8297334"/>
              <a:gd name="connsiteX9" fmla="*/ 3785373 w 3785373"/>
              <a:gd name="connsiteY9" fmla="*/ 6553165 h 8297334"/>
              <a:gd name="connsiteX10" fmla="*/ 3783275 w 3785373"/>
              <a:gd name="connsiteY10" fmla="*/ 6594710 h 8297334"/>
              <a:gd name="connsiteX11" fmla="*/ 1896534 w 3785373"/>
              <a:gd name="connsiteY11" fmla="*/ 8297334 h 8297334"/>
              <a:gd name="connsiteX12" fmla="*/ 1 w 3785373"/>
              <a:gd name="connsiteY12" fmla="*/ 6400801 h 8297334"/>
              <a:gd name="connsiteX13" fmla="*/ 1 w 3785373"/>
              <a:gd name="connsiteY13" fmla="*/ 6400800 h 8297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785373" h="8297334">
                <a:moveTo>
                  <a:pt x="0" y="64008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6400800"/>
                </a:lnTo>
                <a:lnTo>
                  <a:pt x="812801" y="6400800"/>
                </a:lnTo>
                <a:lnTo>
                  <a:pt x="812801" y="6400801"/>
                </a:lnTo>
                <a:cubicBezTo>
                  <a:pt x="812801" y="7223779"/>
                  <a:pt x="1479956" y="7890934"/>
                  <a:pt x="2302934" y="7890934"/>
                </a:cubicBezTo>
                <a:cubicBezTo>
                  <a:pt x="3023040" y="7890934"/>
                  <a:pt x="3623844" y="7380143"/>
                  <a:pt x="3762793" y="6701115"/>
                </a:cubicBezTo>
                <a:lnTo>
                  <a:pt x="3785373" y="6553165"/>
                </a:lnTo>
                <a:lnTo>
                  <a:pt x="3783275" y="6594710"/>
                </a:lnTo>
                <a:cubicBezTo>
                  <a:pt x="3686154" y="7551048"/>
                  <a:pt x="2878496" y="8297334"/>
                  <a:pt x="1896534" y="8297334"/>
                </a:cubicBezTo>
                <a:cubicBezTo>
                  <a:pt x="849108" y="8297334"/>
                  <a:pt x="1" y="7448227"/>
                  <a:pt x="1" y="6400801"/>
                </a:cubicBezTo>
                <a:lnTo>
                  <a:pt x="1" y="6400800"/>
                </a:lnTo>
                <a:close/>
              </a:path>
            </a:pathLst>
          </a:custGeom>
          <a:gradFill flip="none" rotWithShape="1">
            <a:gsLst>
              <a:gs pos="98000">
                <a:srgbClr val="A3D566"/>
              </a:gs>
              <a:gs pos="0">
                <a:schemeClr val="bg1"/>
              </a:gs>
            </a:gsLst>
            <a:lin ang="8100000" scaled="0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33E8BE9D-2C0F-5409-D5C6-42F11D0D8566}"/>
              </a:ext>
            </a:extLst>
          </p:cNvPr>
          <p:cNvSpPr/>
          <p:nvPr/>
        </p:nvSpPr>
        <p:spPr>
          <a:xfrm rot="5400000">
            <a:off x="3542912" y="-977515"/>
            <a:ext cx="4598174" cy="9618134"/>
          </a:xfrm>
          <a:custGeom>
            <a:avLst/>
            <a:gdLst>
              <a:gd name="connsiteX0" fmla="*/ 0 w 4598174"/>
              <a:gd name="connsiteY0" fmla="*/ 7315200 h 9618134"/>
              <a:gd name="connsiteX1" fmla="*/ 0 w 4598174"/>
              <a:gd name="connsiteY1" fmla="*/ 406401 h 9618134"/>
              <a:gd name="connsiteX2" fmla="*/ 406401 w 4598174"/>
              <a:gd name="connsiteY2" fmla="*/ 0 h 9618134"/>
              <a:gd name="connsiteX3" fmla="*/ 812802 w 4598174"/>
              <a:gd name="connsiteY3" fmla="*/ 406401 h 9618134"/>
              <a:gd name="connsiteX4" fmla="*/ 812802 w 4598174"/>
              <a:gd name="connsiteY4" fmla="*/ 7315200 h 9618134"/>
              <a:gd name="connsiteX5" fmla="*/ 812801 w 4598174"/>
              <a:gd name="connsiteY5" fmla="*/ 7315200 h 9618134"/>
              <a:gd name="connsiteX6" fmla="*/ 812801 w 4598174"/>
              <a:gd name="connsiteY6" fmla="*/ 7315201 h 9618134"/>
              <a:gd name="connsiteX7" fmla="*/ 2709334 w 4598174"/>
              <a:gd name="connsiteY7" fmla="*/ 9211734 h 9618134"/>
              <a:gd name="connsiteX8" fmla="*/ 4596075 w 4598174"/>
              <a:gd name="connsiteY8" fmla="*/ 7509110 h 9618134"/>
              <a:gd name="connsiteX9" fmla="*/ 4598173 w 4598174"/>
              <a:gd name="connsiteY9" fmla="*/ 7467565 h 9618134"/>
              <a:gd name="connsiteX10" fmla="*/ 4598174 w 4598174"/>
              <a:gd name="connsiteY10" fmla="*/ 7467563 h 9618134"/>
              <a:gd name="connsiteX11" fmla="*/ 4593977 w 4598174"/>
              <a:gd name="connsiteY11" fmla="*/ 7550663 h 9618134"/>
              <a:gd name="connsiteX12" fmla="*/ 2302934 w 4598174"/>
              <a:gd name="connsiteY12" fmla="*/ 9618134 h 9618134"/>
              <a:gd name="connsiteX13" fmla="*/ 1 w 4598174"/>
              <a:gd name="connsiteY13" fmla="*/ 7315201 h 9618134"/>
              <a:gd name="connsiteX14" fmla="*/ 1 w 4598174"/>
              <a:gd name="connsiteY14" fmla="*/ 7315200 h 9618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598174" h="9618134">
                <a:moveTo>
                  <a:pt x="0" y="73152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7315200"/>
                </a:lnTo>
                <a:lnTo>
                  <a:pt x="812801" y="7315200"/>
                </a:lnTo>
                <a:lnTo>
                  <a:pt x="812801" y="7315201"/>
                </a:lnTo>
                <a:cubicBezTo>
                  <a:pt x="812801" y="8362627"/>
                  <a:pt x="1661908" y="9211734"/>
                  <a:pt x="2709334" y="9211734"/>
                </a:cubicBezTo>
                <a:cubicBezTo>
                  <a:pt x="3691296" y="9211734"/>
                  <a:pt x="4498954" y="8465448"/>
                  <a:pt x="4596075" y="7509110"/>
                </a:cubicBezTo>
                <a:lnTo>
                  <a:pt x="4598173" y="7467565"/>
                </a:lnTo>
                <a:lnTo>
                  <a:pt x="4598174" y="7467563"/>
                </a:lnTo>
                <a:lnTo>
                  <a:pt x="4593977" y="7550663"/>
                </a:lnTo>
                <a:cubicBezTo>
                  <a:pt x="4476044" y="8711930"/>
                  <a:pt x="3495317" y="9618134"/>
                  <a:pt x="2302934" y="9618134"/>
                </a:cubicBezTo>
                <a:cubicBezTo>
                  <a:pt x="1031059" y="9618134"/>
                  <a:pt x="1" y="8587076"/>
                  <a:pt x="1" y="7315201"/>
                </a:cubicBezTo>
                <a:lnTo>
                  <a:pt x="1" y="7315200"/>
                </a:lnTo>
                <a:close/>
              </a:path>
            </a:pathLst>
          </a:custGeom>
          <a:gradFill flip="none" rotWithShape="1">
            <a:gsLst>
              <a:gs pos="98000">
                <a:srgbClr val="75CA65"/>
              </a:gs>
              <a:gs pos="10000">
                <a:schemeClr val="bg1"/>
              </a:gs>
            </a:gsLst>
            <a:lin ang="8100000" scaled="0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698EA676-AD33-29AB-FCAA-78B6CD75C4B3}"/>
              </a:ext>
            </a:extLst>
          </p:cNvPr>
          <p:cNvSpPr/>
          <p:nvPr/>
        </p:nvSpPr>
        <p:spPr>
          <a:xfrm rot="5400000">
            <a:off x="3386668" y="-2040469"/>
            <a:ext cx="5418666" cy="10938937"/>
          </a:xfrm>
          <a:custGeom>
            <a:avLst/>
            <a:gdLst>
              <a:gd name="connsiteX0" fmla="*/ 0 w 5418666"/>
              <a:gd name="connsiteY0" fmla="*/ 8229602 h 10938937"/>
              <a:gd name="connsiteX1" fmla="*/ 0 w 5418666"/>
              <a:gd name="connsiteY1" fmla="*/ 406403 h 10938937"/>
              <a:gd name="connsiteX2" fmla="*/ 406401 w 5418666"/>
              <a:gd name="connsiteY2" fmla="*/ 0 h 10938937"/>
              <a:gd name="connsiteX3" fmla="*/ 812802 w 5418666"/>
              <a:gd name="connsiteY3" fmla="*/ 406403 h 10938937"/>
              <a:gd name="connsiteX4" fmla="*/ 812802 w 5418666"/>
              <a:gd name="connsiteY4" fmla="*/ 8229602 h 10938937"/>
              <a:gd name="connsiteX5" fmla="*/ 0 w 5418666"/>
              <a:gd name="connsiteY5" fmla="*/ 8229603 h 10938937"/>
              <a:gd name="connsiteX6" fmla="*/ 812800 w 5418666"/>
              <a:gd name="connsiteY6" fmla="*/ 8229603 h 10938937"/>
              <a:gd name="connsiteX7" fmla="*/ 812800 w 5418666"/>
              <a:gd name="connsiteY7" fmla="*/ 8229605 h 10938937"/>
              <a:gd name="connsiteX8" fmla="*/ 3115732 w 5418666"/>
              <a:gd name="connsiteY8" fmla="*/ 10532537 h 10938937"/>
              <a:gd name="connsiteX9" fmla="*/ 5406776 w 5418666"/>
              <a:gd name="connsiteY9" fmla="*/ 8465066 h 10938937"/>
              <a:gd name="connsiteX10" fmla="*/ 5410973 w 5418666"/>
              <a:gd name="connsiteY10" fmla="*/ 8381966 h 10938937"/>
              <a:gd name="connsiteX11" fmla="*/ 5410973 w 5418666"/>
              <a:gd name="connsiteY11" fmla="*/ 8381962 h 10938937"/>
              <a:gd name="connsiteX12" fmla="*/ 5418666 w 5418666"/>
              <a:gd name="connsiteY12" fmla="*/ 8229605 h 10938937"/>
              <a:gd name="connsiteX13" fmla="*/ 5418666 w 5418666"/>
              <a:gd name="connsiteY13" fmla="*/ 8229643 h 10938937"/>
              <a:gd name="connsiteX14" fmla="*/ 5404680 w 5418666"/>
              <a:gd name="connsiteY14" fmla="*/ 8506617 h 10938937"/>
              <a:gd name="connsiteX15" fmla="*/ 2709333 w 5418666"/>
              <a:gd name="connsiteY15" fmla="*/ 10938937 h 10938937"/>
              <a:gd name="connsiteX16" fmla="*/ 0 w 5418666"/>
              <a:gd name="connsiteY16" fmla="*/ 8229603 h 10938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18666" h="10938937">
                <a:moveTo>
                  <a:pt x="0" y="8229602"/>
                </a:moveTo>
                <a:lnTo>
                  <a:pt x="0" y="406403"/>
                </a:lnTo>
                <a:cubicBezTo>
                  <a:pt x="0" y="181953"/>
                  <a:pt x="181952" y="0"/>
                  <a:pt x="406401" y="0"/>
                </a:cubicBezTo>
                <a:cubicBezTo>
                  <a:pt x="630850" y="0"/>
                  <a:pt x="812802" y="181953"/>
                  <a:pt x="812802" y="406403"/>
                </a:cubicBezTo>
                <a:lnTo>
                  <a:pt x="812802" y="8229602"/>
                </a:lnTo>
                <a:close/>
                <a:moveTo>
                  <a:pt x="0" y="8229603"/>
                </a:moveTo>
                <a:lnTo>
                  <a:pt x="812800" y="8229603"/>
                </a:lnTo>
                <a:lnTo>
                  <a:pt x="812800" y="8229605"/>
                </a:lnTo>
                <a:cubicBezTo>
                  <a:pt x="812800" y="9501480"/>
                  <a:pt x="1843857" y="10532537"/>
                  <a:pt x="3115732" y="10532537"/>
                </a:cubicBezTo>
                <a:cubicBezTo>
                  <a:pt x="4308116" y="10532537"/>
                  <a:pt x="5288843" y="9626334"/>
                  <a:pt x="5406776" y="8465066"/>
                </a:cubicBezTo>
                <a:lnTo>
                  <a:pt x="5410973" y="8381966"/>
                </a:lnTo>
                <a:lnTo>
                  <a:pt x="5410973" y="8381962"/>
                </a:lnTo>
                <a:cubicBezTo>
                  <a:pt x="5416060" y="8331867"/>
                  <a:pt x="5418666" y="8281040"/>
                  <a:pt x="5418666" y="8229605"/>
                </a:cubicBezTo>
                <a:lnTo>
                  <a:pt x="5418666" y="8229643"/>
                </a:lnTo>
                <a:lnTo>
                  <a:pt x="5404680" y="8506617"/>
                </a:lnTo>
                <a:cubicBezTo>
                  <a:pt x="5265935" y="9872816"/>
                  <a:pt x="4112137" y="10938937"/>
                  <a:pt x="2709333" y="10938937"/>
                </a:cubicBezTo>
                <a:cubicBezTo>
                  <a:pt x="1213010" y="10938937"/>
                  <a:pt x="0" y="9725927"/>
                  <a:pt x="0" y="8229603"/>
                </a:cubicBezTo>
                <a:close/>
              </a:path>
            </a:pathLst>
          </a:custGeom>
          <a:gradFill flip="none" rotWithShape="1">
            <a:gsLst>
              <a:gs pos="98000">
                <a:schemeClr val="accent3">
                  <a:lumMod val="50000"/>
                </a:schemeClr>
              </a:gs>
              <a:gs pos="10000">
                <a:schemeClr val="bg1"/>
              </a:gs>
            </a:gsLst>
            <a:lin ang="8100000" scaled="0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9902C2D-EBB3-D1FD-B2E0-610320FC53F8}"/>
              </a:ext>
            </a:extLst>
          </p:cNvPr>
          <p:cNvSpPr txBox="1">
            <a:spLocks/>
          </p:cNvSpPr>
          <p:nvPr/>
        </p:nvSpPr>
        <p:spPr>
          <a:xfrm flipH="1">
            <a:off x="2791054" y="5031739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08B368E-36F0-BDFD-8268-256765DD9B58}"/>
              </a:ext>
            </a:extLst>
          </p:cNvPr>
          <p:cNvSpPr txBox="1">
            <a:spLocks/>
          </p:cNvSpPr>
          <p:nvPr/>
        </p:nvSpPr>
        <p:spPr>
          <a:xfrm flipH="1">
            <a:off x="4112838" y="4222774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54" name="Graphic 53" descr="Alarm clock outline">
            <a:extLst>
              <a:ext uri="{FF2B5EF4-FFF2-40B4-BE49-F238E27FC236}">
                <a16:creationId xmlns:a16="http://schemas.microsoft.com/office/drawing/2014/main" id="{26F7F57C-E052-2326-5BD5-5E01C97D1A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87220" y="4084058"/>
            <a:ext cx="640080" cy="640080"/>
          </a:xfrm>
          <a:prstGeom prst="rect">
            <a:avLst/>
          </a:prstGeom>
        </p:spPr>
      </p:pic>
      <p:pic>
        <p:nvPicPr>
          <p:cNvPr id="55" name="Graphic 54" descr="Bass clef outline">
            <a:extLst>
              <a:ext uri="{FF2B5EF4-FFF2-40B4-BE49-F238E27FC236}">
                <a16:creationId xmlns:a16="http://schemas.microsoft.com/office/drawing/2014/main" id="{27C9381F-5B69-8895-5BC1-CB27748A71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60438" y="3258615"/>
            <a:ext cx="640080" cy="640080"/>
          </a:xfrm>
          <a:prstGeom prst="rect">
            <a:avLst/>
          </a:prstGeom>
        </p:spPr>
      </p:pic>
      <p:pic>
        <p:nvPicPr>
          <p:cNvPr id="56" name="Graphic 55" descr="Bitcoin outline">
            <a:extLst>
              <a:ext uri="{FF2B5EF4-FFF2-40B4-BE49-F238E27FC236}">
                <a16:creationId xmlns:a16="http://schemas.microsoft.com/office/drawing/2014/main" id="{4909AA59-191D-35E5-496F-69FC83C299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48174" y="1607727"/>
            <a:ext cx="640080" cy="640080"/>
          </a:xfrm>
          <a:prstGeom prst="rect">
            <a:avLst/>
          </a:prstGeom>
        </p:spPr>
      </p:pic>
      <p:pic>
        <p:nvPicPr>
          <p:cNvPr id="57" name="Graphic 56" descr="Download from cloud outline">
            <a:extLst>
              <a:ext uri="{FF2B5EF4-FFF2-40B4-BE49-F238E27FC236}">
                <a16:creationId xmlns:a16="http://schemas.microsoft.com/office/drawing/2014/main" id="{AB5F3C56-6C88-B25C-FA18-5F7FF1E6EF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47956" y="2433171"/>
            <a:ext cx="640080" cy="640080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1B86807B-41D1-321B-100A-22C2CBAD9FDB}"/>
              </a:ext>
            </a:extLst>
          </p:cNvPr>
          <p:cNvSpPr txBox="1">
            <a:spLocks/>
          </p:cNvSpPr>
          <p:nvPr/>
        </p:nvSpPr>
        <p:spPr>
          <a:xfrm flipH="1">
            <a:off x="5002218" y="3377704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C69BDCD-32A9-1BB5-65AD-DEE680B008FA}"/>
              </a:ext>
            </a:extLst>
          </p:cNvPr>
          <p:cNvSpPr txBox="1">
            <a:spLocks/>
          </p:cNvSpPr>
          <p:nvPr/>
        </p:nvSpPr>
        <p:spPr>
          <a:xfrm flipH="1">
            <a:off x="5891598" y="2560522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56DE47F-0950-ABEF-7306-00D5D0A50A15}"/>
              </a:ext>
            </a:extLst>
          </p:cNvPr>
          <p:cNvSpPr txBox="1">
            <a:spLocks/>
          </p:cNvSpPr>
          <p:nvPr/>
        </p:nvSpPr>
        <p:spPr>
          <a:xfrm flipH="1">
            <a:off x="6780978" y="1784790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4.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61" name="Graphic 60" descr="Fingerprint outline">
            <a:extLst>
              <a:ext uri="{FF2B5EF4-FFF2-40B4-BE49-F238E27FC236}">
                <a16:creationId xmlns:a16="http://schemas.microsoft.com/office/drawing/2014/main" id="{99B878FE-AA08-5D82-93FD-069090CCE56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6665458" y="792193"/>
            <a:ext cx="640080" cy="640080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E25E376D-F0D1-D42E-73DD-CD66C2EC2BF9}"/>
              </a:ext>
            </a:extLst>
          </p:cNvPr>
          <p:cNvSpPr txBox="1">
            <a:spLocks/>
          </p:cNvSpPr>
          <p:nvPr/>
        </p:nvSpPr>
        <p:spPr>
          <a:xfrm flipH="1">
            <a:off x="7670358" y="96925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5.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217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grpId="0" nodeType="withEffect" p14:presetBounceEnd="60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3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4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1" grpId="0" animBg="1"/>
          <p:bldP spid="42" grpId="0" animBg="1"/>
          <p:bldP spid="43" grpId="0" animBg="1"/>
          <p:bldP spid="46" grpId="0" animBg="1"/>
          <p:bldP spid="52" grpId="0"/>
          <p:bldP spid="53" grpId="0"/>
          <p:bldP spid="58" grpId="0"/>
          <p:bldP spid="59" grpId="0"/>
          <p:bldP spid="60" grpId="0"/>
          <p:bldP spid="6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1" grpId="0" animBg="1"/>
          <p:bldP spid="42" grpId="0" animBg="1"/>
          <p:bldP spid="43" grpId="0" animBg="1"/>
          <p:bldP spid="46" grpId="0" animBg="1"/>
          <p:bldP spid="52" grpId="0"/>
          <p:bldP spid="53" grpId="0"/>
          <p:bldP spid="58" grpId="0"/>
          <p:bldP spid="59" grpId="0"/>
          <p:bldP spid="60" grpId="0"/>
          <p:bldP spid="62" grpId="0"/>
        </p:bldLst>
      </p:timing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7BE2F0-6E00-94EA-1CC1-044747D92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E924B59-036C-29B9-8224-2471794B97F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4E5E7"/>
          </a:solidFill>
          <a:ln>
            <a:noFill/>
          </a:ln>
          <a:effectLst>
            <a:innerShdw blurRad="1054100">
              <a:srgbClr val="CB999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A753C151-D3AA-0719-6B0B-75A305D09D52}"/>
              </a:ext>
            </a:extLst>
          </p:cNvPr>
          <p:cNvSpPr/>
          <p:nvPr/>
        </p:nvSpPr>
        <p:spPr>
          <a:xfrm>
            <a:off x="2519329" y="2705696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gradFill>
            <a:gsLst>
              <a:gs pos="100000">
                <a:srgbClr val="CC9900">
                  <a:alpha val="0"/>
                </a:srgbClr>
              </a:gs>
              <a:gs pos="0">
                <a:srgbClr val="FF3300"/>
              </a:gs>
            </a:gsLst>
            <a:lin ang="21594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ED4BA1C4-64C5-DD6B-9724-A88AAAAFFCE6}"/>
              </a:ext>
            </a:extLst>
          </p:cNvPr>
          <p:cNvSpPr/>
          <p:nvPr/>
        </p:nvSpPr>
        <p:spPr>
          <a:xfrm>
            <a:off x="2069389" y="1794567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gradFill>
            <a:gsLst>
              <a:gs pos="100000">
                <a:srgbClr val="CC9900">
                  <a:alpha val="0"/>
                </a:srgbClr>
              </a:gs>
              <a:gs pos="0">
                <a:srgbClr val="FF3300"/>
              </a:gs>
            </a:gsLst>
            <a:lin ang="21594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4AC86576-E37C-C91A-322D-0E9A42262A07}"/>
              </a:ext>
            </a:extLst>
          </p:cNvPr>
          <p:cNvSpPr/>
          <p:nvPr/>
        </p:nvSpPr>
        <p:spPr>
          <a:xfrm>
            <a:off x="1619448" y="883436"/>
            <a:ext cx="8950463" cy="5154444"/>
          </a:xfrm>
          <a:custGeom>
            <a:avLst/>
            <a:gdLst>
              <a:gd name="connsiteX0" fmla="*/ 2549663 w 8950463"/>
              <a:gd name="connsiteY0" fmla="*/ 0 h 5154444"/>
              <a:gd name="connsiteX1" fmla="*/ 8494898 w 8950463"/>
              <a:gd name="connsiteY1" fmla="*/ 0 h 5154444"/>
              <a:gd name="connsiteX2" fmla="*/ 8950463 w 8950463"/>
              <a:gd name="connsiteY2" fmla="*/ 455565 h 5154444"/>
              <a:gd name="connsiteX3" fmla="*/ 8494898 w 8950463"/>
              <a:gd name="connsiteY3" fmla="*/ 911130 h 5154444"/>
              <a:gd name="connsiteX4" fmla="*/ 2549663 w 8950463"/>
              <a:gd name="connsiteY4" fmla="*/ 911130 h 5154444"/>
              <a:gd name="connsiteX5" fmla="*/ 2549663 w 8950463"/>
              <a:gd name="connsiteY5" fmla="*/ 911131 h 5154444"/>
              <a:gd name="connsiteX6" fmla="*/ 2549662 w 8950463"/>
              <a:gd name="connsiteY6" fmla="*/ 911131 h 5154444"/>
              <a:gd name="connsiteX7" fmla="*/ 449941 w 8950463"/>
              <a:gd name="connsiteY7" fmla="*/ 3037099 h 5154444"/>
              <a:gd name="connsiteX8" fmla="*/ 2334978 w 8950463"/>
              <a:gd name="connsiteY8" fmla="*/ 5152091 h 5154444"/>
              <a:gd name="connsiteX9" fmla="*/ 2380974 w 8950463"/>
              <a:gd name="connsiteY9" fmla="*/ 5154443 h 5154444"/>
              <a:gd name="connsiteX10" fmla="*/ 2380977 w 8950463"/>
              <a:gd name="connsiteY10" fmla="*/ 5154444 h 5154444"/>
              <a:gd name="connsiteX11" fmla="*/ 2288974 w 8950463"/>
              <a:gd name="connsiteY11" fmla="*/ 5149740 h 5154444"/>
              <a:gd name="connsiteX12" fmla="*/ 0 w 8950463"/>
              <a:gd name="connsiteY12" fmla="*/ 2581534 h 5154444"/>
              <a:gd name="connsiteX13" fmla="*/ 2549662 w 8950463"/>
              <a:gd name="connsiteY13" fmla="*/ 1 h 5154444"/>
              <a:gd name="connsiteX14" fmla="*/ 2549663 w 8950463"/>
              <a:gd name="connsiteY14" fmla="*/ 1 h 515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950463" h="5154444">
                <a:moveTo>
                  <a:pt x="2549663" y="0"/>
                </a:moveTo>
                <a:lnTo>
                  <a:pt x="8494898" y="0"/>
                </a:lnTo>
                <a:cubicBezTo>
                  <a:pt x="8746500" y="0"/>
                  <a:pt x="8950463" y="203963"/>
                  <a:pt x="8950463" y="455565"/>
                </a:cubicBezTo>
                <a:cubicBezTo>
                  <a:pt x="8950463" y="707167"/>
                  <a:pt x="8746500" y="911130"/>
                  <a:pt x="8494898" y="911130"/>
                </a:cubicBezTo>
                <a:lnTo>
                  <a:pt x="2549663" y="911130"/>
                </a:lnTo>
                <a:lnTo>
                  <a:pt x="2549663" y="911131"/>
                </a:lnTo>
                <a:lnTo>
                  <a:pt x="2549662" y="911131"/>
                </a:lnTo>
                <a:cubicBezTo>
                  <a:pt x="1390018" y="911131"/>
                  <a:pt x="449941" y="1862960"/>
                  <a:pt x="449941" y="3037099"/>
                </a:cubicBezTo>
                <a:cubicBezTo>
                  <a:pt x="449941" y="4137855"/>
                  <a:pt x="1276180" y="5043221"/>
                  <a:pt x="2334978" y="5152091"/>
                </a:cubicBezTo>
                <a:lnTo>
                  <a:pt x="2380974" y="5154443"/>
                </a:lnTo>
                <a:lnTo>
                  <a:pt x="2380977" y="5154444"/>
                </a:lnTo>
                <a:lnTo>
                  <a:pt x="2288974" y="5149740"/>
                </a:lnTo>
                <a:cubicBezTo>
                  <a:pt x="1003291" y="5017539"/>
                  <a:pt x="0" y="3918168"/>
                  <a:pt x="0" y="2581534"/>
                </a:cubicBezTo>
                <a:cubicBezTo>
                  <a:pt x="0" y="1155793"/>
                  <a:pt x="1141522" y="1"/>
                  <a:pt x="2549662" y="1"/>
                </a:cubicBezTo>
                <a:lnTo>
                  <a:pt x="2549663" y="1"/>
                </a:lnTo>
                <a:close/>
              </a:path>
            </a:pathLst>
          </a:custGeom>
          <a:gradFill>
            <a:gsLst>
              <a:gs pos="100000">
                <a:srgbClr val="CC9900">
                  <a:alpha val="0"/>
                </a:srgbClr>
              </a:gs>
              <a:gs pos="0">
                <a:srgbClr val="FF3300"/>
              </a:gs>
            </a:gsLst>
            <a:lin ang="21594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92E6ECB3-7635-23AB-14A6-39C4EA938F21}"/>
              </a:ext>
            </a:extLst>
          </p:cNvPr>
          <p:cNvSpPr txBox="1">
            <a:spLocks/>
          </p:cNvSpPr>
          <p:nvPr/>
        </p:nvSpPr>
        <p:spPr>
          <a:xfrm flipH="1">
            <a:off x="3021963" y="4391138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E032996C-DAC4-A3CE-68AD-C84A1753878D}"/>
              </a:ext>
            </a:extLst>
          </p:cNvPr>
          <p:cNvSpPr txBox="1">
            <a:spLocks/>
          </p:cNvSpPr>
          <p:nvPr/>
        </p:nvSpPr>
        <p:spPr>
          <a:xfrm flipH="1">
            <a:off x="4798955" y="2976302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28D4C40A-A3E4-C0E6-27C4-7A83AB1BBE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8574" y="2764877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F05E5220-DD9B-D70E-B2EC-2FFF538DAC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0162" y="1842423"/>
            <a:ext cx="822960" cy="822960"/>
          </a:xfrm>
          <a:prstGeom prst="rect">
            <a:avLst/>
          </a:prstGeom>
        </p:spPr>
      </p:pic>
      <p:pic>
        <p:nvPicPr>
          <p:cNvPr id="104" name="Graphic 103" descr="Download from cloud outline">
            <a:extLst>
              <a:ext uri="{FF2B5EF4-FFF2-40B4-BE49-F238E27FC236}">
                <a16:creationId xmlns:a16="http://schemas.microsoft.com/office/drawing/2014/main" id="{CA4ED7BD-D1B7-A984-E428-A8B699984F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1616" y="917402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D39606E5-04A0-0184-4585-5FD543A80ED8}"/>
              </a:ext>
            </a:extLst>
          </p:cNvPr>
          <p:cNvSpPr txBox="1">
            <a:spLocks/>
          </p:cNvSpPr>
          <p:nvPr/>
        </p:nvSpPr>
        <p:spPr>
          <a:xfrm flipH="1">
            <a:off x="5798457" y="2073840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995C147E-E76D-E296-7D78-277BB58D4152}"/>
              </a:ext>
            </a:extLst>
          </p:cNvPr>
          <p:cNvSpPr txBox="1">
            <a:spLocks/>
          </p:cNvSpPr>
          <p:nvPr/>
        </p:nvSpPr>
        <p:spPr>
          <a:xfrm flipH="1">
            <a:off x="6757167" y="1171377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541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95" grpId="0"/>
          <p:bldP spid="99" grpId="0"/>
          <p:bldP spid="105" grpId="0"/>
          <p:bldP spid="10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95" grpId="0"/>
          <p:bldP spid="99" grpId="0"/>
          <p:bldP spid="105" grpId="0"/>
          <p:bldP spid="106" grpId="0"/>
        </p:bldLst>
      </p:timing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2BBAD-EB27-87E4-6406-494C43CA7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D13FFC5-1283-5509-40C9-A43BFB21B4D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4E5E7"/>
          </a:solidFill>
          <a:ln>
            <a:noFill/>
          </a:ln>
          <a:effectLst>
            <a:innerShdw blurRad="1054100">
              <a:srgbClr val="CB999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4E9FF046-F860-4CBC-AC09-CDCD79C74282}"/>
              </a:ext>
            </a:extLst>
          </p:cNvPr>
          <p:cNvSpPr/>
          <p:nvPr/>
        </p:nvSpPr>
        <p:spPr>
          <a:xfrm>
            <a:off x="2288420" y="3343005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gradFill>
            <a:gsLst>
              <a:gs pos="100000">
                <a:srgbClr val="CC9900">
                  <a:alpha val="0"/>
                </a:srgbClr>
              </a:gs>
              <a:gs pos="0">
                <a:srgbClr val="FF3300"/>
              </a:gs>
            </a:gsLst>
            <a:lin ang="21594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1D04DE81-D483-3828-E8A7-F93B460A0788}"/>
              </a:ext>
            </a:extLst>
          </p:cNvPr>
          <p:cNvSpPr/>
          <p:nvPr/>
        </p:nvSpPr>
        <p:spPr>
          <a:xfrm>
            <a:off x="1838480" y="2431876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gradFill>
            <a:gsLst>
              <a:gs pos="100000">
                <a:srgbClr val="CC9900">
                  <a:alpha val="0"/>
                </a:srgbClr>
              </a:gs>
              <a:gs pos="0">
                <a:srgbClr val="FF3300"/>
              </a:gs>
            </a:gsLst>
            <a:lin ang="21594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B05B43CE-5217-4C80-A80F-3E8207AF6D43}"/>
              </a:ext>
            </a:extLst>
          </p:cNvPr>
          <p:cNvSpPr/>
          <p:nvPr/>
        </p:nvSpPr>
        <p:spPr>
          <a:xfrm>
            <a:off x="1388539" y="1520745"/>
            <a:ext cx="8950463" cy="5154444"/>
          </a:xfrm>
          <a:custGeom>
            <a:avLst/>
            <a:gdLst>
              <a:gd name="connsiteX0" fmla="*/ 2549663 w 8950463"/>
              <a:gd name="connsiteY0" fmla="*/ 0 h 5154444"/>
              <a:gd name="connsiteX1" fmla="*/ 8494898 w 8950463"/>
              <a:gd name="connsiteY1" fmla="*/ 0 h 5154444"/>
              <a:gd name="connsiteX2" fmla="*/ 8950463 w 8950463"/>
              <a:gd name="connsiteY2" fmla="*/ 455565 h 5154444"/>
              <a:gd name="connsiteX3" fmla="*/ 8494898 w 8950463"/>
              <a:gd name="connsiteY3" fmla="*/ 911130 h 5154444"/>
              <a:gd name="connsiteX4" fmla="*/ 2549663 w 8950463"/>
              <a:gd name="connsiteY4" fmla="*/ 911130 h 5154444"/>
              <a:gd name="connsiteX5" fmla="*/ 2549663 w 8950463"/>
              <a:gd name="connsiteY5" fmla="*/ 911131 h 5154444"/>
              <a:gd name="connsiteX6" fmla="*/ 2549662 w 8950463"/>
              <a:gd name="connsiteY6" fmla="*/ 911131 h 5154444"/>
              <a:gd name="connsiteX7" fmla="*/ 449941 w 8950463"/>
              <a:gd name="connsiteY7" fmla="*/ 3037099 h 5154444"/>
              <a:gd name="connsiteX8" fmla="*/ 2334978 w 8950463"/>
              <a:gd name="connsiteY8" fmla="*/ 5152091 h 5154444"/>
              <a:gd name="connsiteX9" fmla="*/ 2380974 w 8950463"/>
              <a:gd name="connsiteY9" fmla="*/ 5154443 h 5154444"/>
              <a:gd name="connsiteX10" fmla="*/ 2380977 w 8950463"/>
              <a:gd name="connsiteY10" fmla="*/ 5154444 h 5154444"/>
              <a:gd name="connsiteX11" fmla="*/ 2288974 w 8950463"/>
              <a:gd name="connsiteY11" fmla="*/ 5149740 h 5154444"/>
              <a:gd name="connsiteX12" fmla="*/ 0 w 8950463"/>
              <a:gd name="connsiteY12" fmla="*/ 2581534 h 5154444"/>
              <a:gd name="connsiteX13" fmla="*/ 2549662 w 8950463"/>
              <a:gd name="connsiteY13" fmla="*/ 1 h 5154444"/>
              <a:gd name="connsiteX14" fmla="*/ 2549663 w 8950463"/>
              <a:gd name="connsiteY14" fmla="*/ 1 h 515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950463" h="5154444">
                <a:moveTo>
                  <a:pt x="2549663" y="0"/>
                </a:moveTo>
                <a:lnTo>
                  <a:pt x="8494898" y="0"/>
                </a:lnTo>
                <a:cubicBezTo>
                  <a:pt x="8746500" y="0"/>
                  <a:pt x="8950463" y="203963"/>
                  <a:pt x="8950463" y="455565"/>
                </a:cubicBezTo>
                <a:cubicBezTo>
                  <a:pt x="8950463" y="707167"/>
                  <a:pt x="8746500" y="911130"/>
                  <a:pt x="8494898" y="911130"/>
                </a:cubicBezTo>
                <a:lnTo>
                  <a:pt x="2549663" y="911130"/>
                </a:lnTo>
                <a:lnTo>
                  <a:pt x="2549663" y="911131"/>
                </a:lnTo>
                <a:lnTo>
                  <a:pt x="2549662" y="911131"/>
                </a:lnTo>
                <a:cubicBezTo>
                  <a:pt x="1390018" y="911131"/>
                  <a:pt x="449941" y="1862960"/>
                  <a:pt x="449941" y="3037099"/>
                </a:cubicBezTo>
                <a:cubicBezTo>
                  <a:pt x="449941" y="4137855"/>
                  <a:pt x="1276180" y="5043221"/>
                  <a:pt x="2334978" y="5152091"/>
                </a:cubicBezTo>
                <a:lnTo>
                  <a:pt x="2380974" y="5154443"/>
                </a:lnTo>
                <a:lnTo>
                  <a:pt x="2380977" y="5154444"/>
                </a:lnTo>
                <a:lnTo>
                  <a:pt x="2288974" y="5149740"/>
                </a:lnTo>
                <a:cubicBezTo>
                  <a:pt x="1003291" y="5017539"/>
                  <a:pt x="0" y="3918168"/>
                  <a:pt x="0" y="2581534"/>
                </a:cubicBezTo>
                <a:cubicBezTo>
                  <a:pt x="0" y="1155793"/>
                  <a:pt x="1141522" y="1"/>
                  <a:pt x="2549662" y="1"/>
                </a:cubicBezTo>
                <a:lnTo>
                  <a:pt x="2549663" y="1"/>
                </a:lnTo>
                <a:close/>
              </a:path>
            </a:pathLst>
          </a:custGeom>
          <a:gradFill>
            <a:gsLst>
              <a:gs pos="100000">
                <a:srgbClr val="CC9900">
                  <a:alpha val="0"/>
                </a:srgbClr>
              </a:gs>
              <a:gs pos="0">
                <a:srgbClr val="FF3300"/>
              </a:gs>
            </a:gsLst>
            <a:lin ang="21594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3A6C3C96-0B62-37CF-637E-25205D729E88}"/>
              </a:ext>
            </a:extLst>
          </p:cNvPr>
          <p:cNvSpPr/>
          <p:nvPr/>
        </p:nvSpPr>
        <p:spPr>
          <a:xfrm>
            <a:off x="938599" y="609617"/>
            <a:ext cx="10314803" cy="6074195"/>
          </a:xfrm>
          <a:custGeom>
            <a:avLst/>
            <a:gdLst>
              <a:gd name="connsiteX0" fmla="*/ 2999603 w 10314803"/>
              <a:gd name="connsiteY0" fmla="*/ 0 h 6074195"/>
              <a:gd name="connsiteX1" fmla="*/ 9859238 w 10314803"/>
              <a:gd name="connsiteY1" fmla="*/ 0 h 6074195"/>
              <a:gd name="connsiteX2" fmla="*/ 10314803 w 10314803"/>
              <a:gd name="connsiteY2" fmla="*/ 455565 h 6074195"/>
              <a:gd name="connsiteX3" fmla="*/ 9859238 w 10314803"/>
              <a:gd name="connsiteY3" fmla="*/ 911130 h 6074195"/>
              <a:gd name="connsiteX4" fmla="*/ 2999603 w 10314803"/>
              <a:gd name="connsiteY4" fmla="*/ 911130 h 6074195"/>
              <a:gd name="connsiteX5" fmla="*/ 2999603 w 10314803"/>
              <a:gd name="connsiteY5" fmla="*/ 911130 h 6074195"/>
              <a:gd name="connsiteX6" fmla="*/ 2999602 w 10314803"/>
              <a:gd name="connsiteY6" fmla="*/ 911130 h 6074195"/>
              <a:gd name="connsiteX7" fmla="*/ 449941 w 10314803"/>
              <a:gd name="connsiteY7" fmla="*/ 3492663 h 6074195"/>
              <a:gd name="connsiteX8" fmla="*/ 2738914 w 10314803"/>
              <a:gd name="connsiteY8" fmla="*/ 6060868 h 6074195"/>
              <a:gd name="connsiteX9" fmla="*/ 2830916 w 10314803"/>
              <a:gd name="connsiteY9" fmla="*/ 6065573 h 6074195"/>
              <a:gd name="connsiteX10" fmla="*/ 2830922 w 10314803"/>
              <a:gd name="connsiteY10" fmla="*/ 6065573 h 6074195"/>
              <a:gd name="connsiteX11" fmla="*/ 2999580 w 10314803"/>
              <a:gd name="connsiteY11" fmla="*/ 6074195 h 6074195"/>
              <a:gd name="connsiteX12" fmla="*/ 2999538 w 10314803"/>
              <a:gd name="connsiteY12" fmla="*/ 6074195 h 6074195"/>
              <a:gd name="connsiteX13" fmla="*/ 2692911 w 10314803"/>
              <a:gd name="connsiteY13" fmla="*/ 6058518 h 6074195"/>
              <a:gd name="connsiteX14" fmla="*/ 0 w 10314803"/>
              <a:gd name="connsiteY14" fmla="*/ 3037099 h 6074195"/>
              <a:gd name="connsiteX15" fmla="*/ 2999603 w 10314803"/>
              <a:gd name="connsiteY15" fmla="*/ 0 h 6074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0314803" h="6074195">
                <a:moveTo>
                  <a:pt x="2999603" y="0"/>
                </a:moveTo>
                <a:lnTo>
                  <a:pt x="9859238" y="0"/>
                </a:lnTo>
                <a:cubicBezTo>
                  <a:pt x="10110840" y="0"/>
                  <a:pt x="10314803" y="203963"/>
                  <a:pt x="10314803" y="455565"/>
                </a:cubicBezTo>
                <a:cubicBezTo>
                  <a:pt x="10314803" y="707167"/>
                  <a:pt x="10110840" y="911130"/>
                  <a:pt x="9859238" y="911130"/>
                </a:cubicBezTo>
                <a:lnTo>
                  <a:pt x="2999603" y="911130"/>
                </a:lnTo>
                <a:lnTo>
                  <a:pt x="2999603" y="911130"/>
                </a:lnTo>
                <a:lnTo>
                  <a:pt x="2999602" y="911130"/>
                </a:lnTo>
                <a:cubicBezTo>
                  <a:pt x="1591463" y="911130"/>
                  <a:pt x="449941" y="2066921"/>
                  <a:pt x="449941" y="3492663"/>
                </a:cubicBezTo>
                <a:cubicBezTo>
                  <a:pt x="449941" y="4829296"/>
                  <a:pt x="1453231" y="5928668"/>
                  <a:pt x="2738914" y="6060868"/>
                </a:cubicBezTo>
                <a:lnTo>
                  <a:pt x="2830916" y="6065573"/>
                </a:lnTo>
                <a:lnTo>
                  <a:pt x="2830922" y="6065573"/>
                </a:lnTo>
                <a:lnTo>
                  <a:pt x="2999580" y="6074195"/>
                </a:lnTo>
                <a:lnTo>
                  <a:pt x="2999538" y="6074195"/>
                </a:lnTo>
                <a:lnTo>
                  <a:pt x="2692911" y="6058518"/>
                </a:lnTo>
                <a:cubicBezTo>
                  <a:pt x="1180343" y="5902989"/>
                  <a:pt x="0" y="4609609"/>
                  <a:pt x="0" y="3037099"/>
                </a:cubicBezTo>
                <a:cubicBezTo>
                  <a:pt x="0" y="1359756"/>
                  <a:pt x="1342968" y="0"/>
                  <a:pt x="2999603" y="0"/>
                </a:cubicBezTo>
                <a:close/>
              </a:path>
            </a:pathLst>
          </a:custGeom>
          <a:gradFill>
            <a:gsLst>
              <a:gs pos="100000">
                <a:srgbClr val="CC9900">
                  <a:alpha val="0"/>
                </a:srgbClr>
              </a:gs>
              <a:gs pos="0">
                <a:srgbClr val="FF3300"/>
              </a:gs>
            </a:gsLst>
            <a:lin ang="21594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896CDB6A-C052-9912-2844-18F49BFC8F42}"/>
              </a:ext>
            </a:extLst>
          </p:cNvPr>
          <p:cNvSpPr txBox="1">
            <a:spLocks/>
          </p:cNvSpPr>
          <p:nvPr/>
        </p:nvSpPr>
        <p:spPr>
          <a:xfrm flipH="1">
            <a:off x="2791054" y="5028447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7F761EC4-60A4-C5E6-0A23-13E416726AAD}"/>
              </a:ext>
            </a:extLst>
          </p:cNvPr>
          <p:cNvSpPr txBox="1">
            <a:spLocks/>
          </p:cNvSpPr>
          <p:nvPr/>
        </p:nvSpPr>
        <p:spPr>
          <a:xfrm flipH="1">
            <a:off x="4568046" y="3613611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EF2FC886-CC87-056A-851E-3636BF8B00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7665" y="3402186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91C8EAA7-4B62-FC30-B9A2-7D000CD3E5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69253" y="2479732"/>
            <a:ext cx="822960" cy="822960"/>
          </a:xfrm>
          <a:prstGeom prst="rect">
            <a:avLst/>
          </a:prstGeom>
        </p:spPr>
      </p:pic>
      <p:pic>
        <p:nvPicPr>
          <p:cNvPr id="103" name="Graphic 102" descr="Bitcoin outline">
            <a:extLst>
              <a:ext uri="{FF2B5EF4-FFF2-40B4-BE49-F238E27FC236}">
                <a16:creationId xmlns:a16="http://schemas.microsoft.com/office/drawing/2014/main" id="{C19F00B5-59F1-1AE6-5B73-AB5F7BC458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03910" y="662603"/>
            <a:ext cx="822960" cy="822960"/>
          </a:xfrm>
          <a:prstGeom prst="rect">
            <a:avLst/>
          </a:prstGeom>
        </p:spPr>
      </p:pic>
      <p:pic>
        <p:nvPicPr>
          <p:cNvPr id="104" name="Graphic 103" descr="Download from cloud outline">
            <a:extLst>
              <a:ext uri="{FF2B5EF4-FFF2-40B4-BE49-F238E27FC236}">
                <a16:creationId xmlns:a16="http://schemas.microsoft.com/office/drawing/2014/main" id="{BCC8B835-AED1-488A-B076-FA589FA17A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20707" y="1554711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D577E964-7EB0-0069-73A4-81C1E4EC2CE4}"/>
              </a:ext>
            </a:extLst>
          </p:cNvPr>
          <p:cNvSpPr txBox="1">
            <a:spLocks/>
          </p:cNvSpPr>
          <p:nvPr/>
        </p:nvSpPr>
        <p:spPr>
          <a:xfrm flipH="1">
            <a:off x="5567548" y="2711149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BC2EB2F6-9ACE-BCD8-B555-A94D21E7C87A}"/>
              </a:ext>
            </a:extLst>
          </p:cNvPr>
          <p:cNvSpPr txBox="1">
            <a:spLocks/>
          </p:cNvSpPr>
          <p:nvPr/>
        </p:nvSpPr>
        <p:spPr>
          <a:xfrm flipH="1">
            <a:off x="6526258" y="180868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DBD3BEF7-561E-9AAA-1562-596463123A72}"/>
              </a:ext>
            </a:extLst>
          </p:cNvPr>
          <p:cNvSpPr txBox="1">
            <a:spLocks/>
          </p:cNvSpPr>
          <p:nvPr/>
        </p:nvSpPr>
        <p:spPr>
          <a:xfrm flipH="1">
            <a:off x="7440658" y="906223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4.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906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86" grpId="0" animBg="1"/>
          <p:bldP spid="95" grpId="0"/>
          <p:bldP spid="99" grpId="0"/>
          <p:bldP spid="105" grpId="0"/>
          <p:bldP spid="106" grpId="0"/>
          <p:bldP spid="10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86" grpId="0" animBg="1"/>
          <p:bldP spid="95" grpId="0"/>
          <p:bldP spid="99" grpId="0"/>
          <p:bldP spid="105" grpId="0"/>
          <p:bldP spid="106" grpId="0"/>
          <p:bldP spid="107" grpId="0"/>
        </p:bldLst>
      </p:timing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3826A-12BF-84F2-2E56-6972C7A63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6C9B88-A92D-85A7-3D35-13D5283B125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4E5E7"/>
          </a:solidFill>
          <a:ln>
            <a:noFill/>
          </a:ln>
          <a:effectLst>
            <a:innerShdw blurRad="1054100">
              <a:srgbClr val="CB999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861B0770-4C23-DFE0-05B9-DC518DA7953E}"/>
              </a:ext>
            </a:extLst>
          </p:cNvPr>
          <p:cNvSpPr/>
          <p:nvPr/>
        </p:nvSpPr>
        <p:spPr>
          <a:xfrm>
            <a:off x="2252132" y="3970865"/>
            <a:ext cx="5655734" cy="2167467"/>
          </a:xfrm>
          <a:custGeom>
            <a:avLst/>
            <a:gdLst>
              <a:gd name="connsiteX0" fmla="*/ 1083734 w 5655734"/>
              <a:gd name="connsiteY0" fmla="*/ 0 h 2167467"/>
              <a:gd name="connsiteX1" fmla="*/ 5249333 w 5655734"/>
              <a:gd name="connsiteY1" fmla="*/ 0 h 2167467"/>
              <a:gd name="connsiteX2" fmla="*/ 5655734 w 5655734"/>
              <a:gd name="connsiteY2" fmla="*/ 406401 h 2167467"/>
              <a:gd name="connsiteX3" fmla="*/ 5249333 w 5655734"/>
              <a:gd name="connsiteY3" fmla="*/ 812802 h 2167467"/>
              <a:gd name="connsiteX4" fmla="*/ 1083734 w 5655734"/>
              <a:gd name="connsiteY4" fmla="*/ 812802 h 2167467"/>
              <a:gd name="connsiteX5" fmla="*/ 1083734 w 5655734"/>
              <a:gd name="connsiteY5" fmla="*/ 812801 h 2167467"/>
              <a:gd name="connsiteX6" fmla="*/ 1083733 w 5655734"/>
              <a:gd name="connsiteY6" fmla="*/ 812801 h 2167467"/>
              <a:gd name="connsiteX7" fmla="*/ 406400 w 5655734"/>
              <a:gd name="connsiteY7" fmla="*/ 1490134 h 2167467"/>
              <a:gd name="connsiteX8" fmla="*/ 1083733 w 5655734"/>
              <a:gd name="connsiteY8" fmla="*/ 2167467 h 2167467"/>
              <a:gd name="connsiteX9" fmla="*/ 972924 w 5655734"/>
              <a:gd name="connsiteY9" fmla="*/ 2161872 h 2167467"/>
              <a:gd name="connsiteX10" fmla="*/ 865323 w 5655734"/>
              <a:gd name="connsiteY10" fmla="*/ 2145449 h 2167467"/>
              <a:gd name="connsiteX11" fmla="*/ 0 w 5655734"/>
              <a:gd name="connsiteY11" fmla="*/ 1083734 h 2167467"/>
              <a:gd name="connsiteX12" fmla="*/ 1083733 w 5655734"/>
              <a:gd name="connsiteY12" fmla="*/ 1 h 2167467"/>
              <a:gd name="connsiteX13" fmla="*/ 1083734 w 5655734"/>
              <a:gd name="connsiteY13" fmla="*/ 1 h 2167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655734" h="2167467">
                <a:moveTo>
                  <a:pt x="1083734" y="0"/>
                </a:moveTo>
                <a:lnTo>
                  <a:pt x="5249333" y="0"/>
                </a:lnTo>
                <a:cubicBezTo>
                  <a:pt x="5473782" y="0"/>
                  <a:pt x="5655734" y="181952"/>
                  <a:pt x="5655734" y="406401"/>
                </a:cubicBezTo>
                <a:cubicBezTo>
                  <a:pt x="5655734" y="630850"/>
                  <a:pt x="5473782" y="812802"/>
                  <a:pt x="5249333" y="812802"/>
                </a:cubicBezTo>
                <a:lnTo>
                  <a:pt x="1083734" y="812802"/>
                </a:lnTo>
                <a:lnTo>
                  <a:pt x="1083734" y="812801"/>
                </a:lnTo>
                <a:lnTo>
                  <a:pt x="1083733" y="812801"/>
                </a:lnTo>
                <a:cubicBezTo>
                  <a:pt x="709652" y="812801"/>
                  <a:pt x="406400" y="1116053"/>
                  <a:pt x="406400" y="1490134"/>
                </a:cubicBezTo>
                <a:cubicBezTo>
                  <a:pt x="406400" y="1864215"/>
                  <a:pt x="709652" y="2167467"/>
                  <a:pt x="1083733" y="2167467"/>
                </a:cubicBezTo>
                <a:lnTo>
                  <a:pt x="972924" y="2161872"/>
                </a:lnTo>
                <a:lnTo>
                  <a:pt x="865323" y="2145449"/>
                </a:lnTo>
                <a:cubicBezTo>
                  <a:pt x="371485" y="2044396"/>
                  <a:pt x="0" y="1607447"/>
                  <a:pt x="0" y="1083734"/>
                </a:cubicBezTo>
                <a:cubicBezTo>
                  <a:pt x="0" y="485205"/>
                  <a:pt x="485204" y="1"/>
                  <a:pt x="1083733" y="1"/>
                </a:cubicBezTo>
                <a:lnTo>
                  <a:pt x="1083734" y="1"/>
                </a:lnTo>
                <a:close/>
              </a:path>
            </a:pathLst>
          </a:custGeom>
          <a:gradFill>
            <a:gsLst>
              <a:gs pos="100000">
                <a:srgbClr val="CC9900">
                  <a:alpha val="0"/>
                </a:srgbClr>
              </a:gs>
              <a:gs pos="0">
                <a:srgbClr val="FF3300"/>
              </a:gs>
            </a:gsLst>
            <a:lin ang="21594000" scaled="0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>
              <a:latin typeface="Objective" pitchFamily="50" charset="0"/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E328B204-B7F0-67A4-2DDF-8B466DE9D484}"/>
              </a:ext>
            </a:extLst>
          </p:cNvPr>
          <p:cNvSpPr/>
          <p:nvPr/>
        </p:nvSpPr>
        <p:spPr>
          <a:xfrm rot="5400000">
            <a:off x="3846663" y="1157134"/>
            <a:ext cx="2974672" cy="6976534"/>
          </a:xfrm>
          <a:custGeom>
            <a:avLst/>
            <a:gdLst>
              <a:gd name="connsiteX0" fmla="*/ 0 w 2974672"/>
              <a:gd name="connsiteY0" fmla="*/ 5486400 h 6976534"/>
              <a:gd name="connsiteX1" fmla="*/ 0 w 2974672"/>
              <a:gd name="connsiteY1" fmla="*/ 406401 h 6976534"/>
              <a:gd name="connsiteX2" fmla="*/ 406401 w 2974672"/>
              <a:gd name="connsiteY2" fmla="*/ 0 h 6976534"/>
              <a:gd name="connsiteX3" fmla="*/ 812802 w 2974672"/>
              <a:gd name="connsiteY3" fmla="*/ 406401 h 6976534"/>
              <a:gd name="connsiteX4" fmla="*/ 812802 w 2974672"/>
              <a:gd name="connsiteY4" fmla="*/ 5486400 h 6976534"/>
              <a:gd name="connsiteX5" fmla="*/ 812801 w 2974672"/>
              <a:gd name="connsiteY5" fmla="*/ 5486400 h 6976534"/>
              <a:gd name="connsiteX6" fmla="*/ 812801 w 2974672"/>
              <a:gd name="connsiteY6" fmla="*/ 5486401 h 6976534"/>
              <a:gd name="connsiteX7" fmla="*/ 1896534 w 2974672"/>
              <a:gd name="connsiteY7" fmla="*/ 6570134 h 6976534"/>
              <a:gd name="connsiteX8" fmla="*/ 2958249 w 2974672"/>
              <a:gd name="connsiteY8" fmla="*/ 5704811 h 6976534"/>
              <a:gd name="connsiteX9" fmla="*/ 2974672 w 2974672"/>
              <a:gd name="connsiteY9" fmla="*/ 5597210 h 6976534"/>
              <a:gd name="connsiteX10" fmla="*/ 2972573 w 2974672"/>
              <a:gd name="connsiteY10" fmla="*/ 5638765 h 6976534"/>
              <a:gd name="connsiteX11" fmla="*/ 2949993 w 2974672"/>
              <a:gd name="connsiteY11" fmla="*/ 5786715 h 6976534"/>
              <a:gd name="connsiteX12" fmla="*/ 1490134 w 2974672"/>
              <a:gd name="connsiteY12" fmla="*/ 6976534 h 6976534"/>
              <a:gd name="connsiteX13" fmla="*/ 1 w 2974672"/>
              <a:gd name="connsiteY13" fmla="*/ 5486401 h 6976534"/>
              <a:gd name="connsiteX14" fmla="*/ 1 w 2974672"/>
              <a:gd name="connsiteY14" fmla="*/ 5486400 h 697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974672" h="6976534">
                <a:moveTo>
                  <a:pt x="0" y="54864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5486400"/>
                </a:lnTo>
                <a:lnTo>
                  <a:pt x="812801" y="5486400"/>
                </a:lnTo>
                <a:lnTo>
                  <a:pt x="812801" y="5486401"/>
                </a:lnTo>
                <a:cubicBezTo>
                  <a:pt x="812801" y="6084930"/>
                  <a:pt x="1298005" y="6570134"/>
                  <a:pt x="1896534" y="6570134"/>
                </a:cubicBezTo>
                <a:cubicBezTo>
                  <a:pt x="2420247" y="6570134"/>
                  <a:pt x="2857196" y="6198649"/>
                  <a:pt x="2958249" y="5704811"/>
                </a:cubicBezTo>
                <a:lnTo>
                  <a:pt x="2974672" y="5597210"/>
                </a:lnTo>
                <a:lnTo>
                  <a:pt x="2972573" y="5638765"/>
                </a:lnTo>
                <a:lnTo>
                  <a:pt x="2949993" y="5786715"/>
                </a:lnTo>
                <a:cubicBezTo>
                  <a:pt x="2811044" y="6465743"/>
                  <a:pt x="2210240" y="6976534"/>
                  <a:pt x="1490134" y="6976534"/>
                </a:cubicBezTo>
                <a:cubicBezTo>
                  <a:pt x="667156" y="6976534"/>
                  <a:pt x="1" y="6309379"/>
                  <a:pt x="1" y="5486401"/>
                </a:cubicBezTo>
                <a:lnTo>
                  <a:pt x="1" y="5486400"/>
                </a:lnTo>
                <a:close/>
              </a:path>
            </a:pathLst>
          </a:custGeom>
          <a:gradFill>
            <a:gsLst>
              <a:gs pos="100000">
                <a:srgbClr val="CC9900">
                  <a:alpha val="0"/>
                </a:srgbClr>
              </a:gs>
              <a:gs pos="0">
                <a:srgbClr val="FF3300"/>
              </a:gs>
            </a:gsLst>
            <a:lin ang="16200000" scaled="1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A932DF39-4E0D-E56D-5CCC-EC8ED8B168C5}"/>
              </a:ext>
            </a:extLst>
          </p:cNvPr>
          <p:cNvSpPr/>
          <p:nvPr/>
        </p:nvSpPr>
        <p:spPr>
          <a:xfrm rot="5400000">
            <a:off x="3695313" y="89284"/>
            <a:ext cx="3785373" cy="8297334"/>
          </a:xfrm>
          <a:custGeom>
            <a:avLst/>
            <a:gdLst>
              <a:gd name="connsiteX0" fmla="*/ 0 w 3785373"/>
              <a:gd name="connsiteY0" fmla="*/ 6400800 h 8297334"/>
              <a:gd name="connsiteX1" fmla="*/ 0 w 3785373"/>
              <a:gd name="connsiteY1" fmla="*/ 406401 h 8297334"/>
              <a:gd name="connsiteX2" fmla="*/ 406401 w 3785373"/>
              <a:gd name="connsiteY2" fmla="*/ 0 h 8297334"/>
              <a:gd name="connsiteX3" fmla="*/ 812802 w 3785373"/>
              <a:gd name="connsiteY3" fmla="*/ 406401 h 8297334"/>
              <a:gd name="connsiteX4" fmla="*/ 812802 w 3785373"/>
              <a:gd name="connsiteY4" fmla="*/ 6400800 h 8297334"/>
              <a:gd name="connsiteX5" fmla="*/ 812801 w 3785373"/>
              <a:gd name="connsiteY5" fmla="*/ 6400800 h 8297334"/>
              <a:gd name="connsiteX6" fmla="*/ 812801 w 3785373"/>
              <a:gd name="connsiteY6" fmla="*/ 6400801 h 8297334"/>
              <a:gd name="connsiteX7" fmla="*/ 2302934 w 3785373"/>
              <a:gd name="connsiteY7" fmla="*/ 7890934 h 8297334"/>
              <a:gd name="connsiteX8" fmla="*/ 3762793 w 3785373"/>
              <a:gd name="connsiteY8" fmla="*/ 6701115 h 8297334"/>
              <a:gd name="connsiteX9" fmla="*/ 3785373 w 3785373"/>
              <a:gd name="connsiteY9" fmla="*/ 6553165 h 8297334"/>
              <a:gd name="connsiteX10" fmla="*/ 3783275 w 3785373"/>
              <a:gd name="connsiteY10" fmla="*/ 6594710 h 8297334"/>
              <a:gd name="connsiteX11" fmla="*/ 1896534 w 3785373"/>
              <a:gd name="connsiteY11" fmla="*/ 8297334 h 8297334"/>
              <a:gd name="connsiteX12" fmla="*/ 1 w 3785373"/>
              <a:gd name="connsiteY12" fmla="*/ 6400801 h 8297334"/>
              <a:gd name="connsiteX13" fmla="*/ 1 w 3785373"/>
              <a:gd name="connsiteY13" fmla="*/ 6400800 h 8297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785373" h="8297334">
                <a:moveTo>
                  <a:pt x="0" y="64008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6400800"/>
                </a:lnTo>
                <a:lnTo>
                  <a:pt x="812801" y="6400800"/>
                </a:lnTo>
                <a:lnTo>
                  <a:pt x="812801" y="6400801"/>
                </a:lnTo>
                <a:cubicBezTo>
                  <a:pt x="812801" y="7223779"/>
                  <a:pt x="1479956" y="7890934"/>
                  <a:pt x="2302934" y="7890934"/>
                </a:cubicBezTo>
                <a:cubicBezTo>
                  <a:pt x="3023040" y="7890934"/>
                  <a:pt x="3623844" y="7380143"/>
                  <a:pt x="3762793" y="6701115"/>
                </a:cubicBezTo>
                <a:lnTo>
                  <a:pt x="3785373" y="6553165"/>
                </a:lnTo>
                <a:lnTo>
                  <a:pt x="3783275" y="6594710"/>
                </a:lnTo>
                <a:cubicBezTo>
                  <a:pt x="3686154" y="7551048"/>
                  <a:pt x="2878496" y="8297334"/>
                  <a:pt x="1896534" y="8297334"/>
                </a:cubicBezTo>
                <a:cubicBezTo>
                  <a:pt x="849108" y="8297334"/>
                  <a:pt x="1" y="7448227"/>
                  <a:pt x="1" y="6400801"/>
                </a:cubicBezTo>
                <a:lnTo>
                  <a:pt x="1" y="6400800"/>
                </a:lnTo>
                <a:close/>
              </a:path>
            </a:pathLst>
          </a:custGeom>
          <a:gradFill>
            <a:gsLst>
              <a:gs pos="100000">
                <a:srgbClr val="CC9900">
                  <a:alpha val="0"/>
                </a:srgbClr>
              </a:gs>
              <a:gs pos="0">
                <a:srgbClr val="FF3300"/>
              </a:gs>
            </a:gsLst>
            <a:lin ang="16200000" scaled="1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A4CDFA8D-8ABB-C7D7-BBFA-8098E2953A0A}"/>
              </a:ext>
            </a:extLst>
          </p:cNvPr>
          <p:cNvSpPr/>
          <p:nvPr/>
        </p:nvSpPr>
        <p:spPr>
          <a:xfrm rot="5400000">
            <a:off x="3542912" y="-977515"/>
            <a:ext cx="4598174" cy="9618134"/>
          </a:xfrm>
          <a:custGeom>
            <a:avLst/>
            <a:gdLst>
              <a:gd name="connsiteX0" fmla="*/ 0 w 4598174"/>
              <a:gd name="connsiteY0" fmla="*/ 7315200 h 9618134"/>
              <a:gd name="connsiteX1" fmla="*/ 0 w 4598174"/>
              <a:gd name="connsiteY1" fmla="*/ 406401 h 9618134"/>
              <a:gd name="connsiteX2" fmla="*/ 406401 w 4598174"/>
              <a:gd name="connsiteY2" fmla="*/ 0 h 9618134"/>
              <a:gd name="connsiteX3" fmla="*/ 812802 w 4598174"/>
              <a:gd name="connsiteY3" fmla="*/ 406401 h 9618134"/>
              <a:gd name="connsiteX4" fmla="*/ 812802 w 4598174"/>
              <a:gd name="connsiteY4" fmla="*/ 7315200 h 9618134"/>
              <a:gd name="connsiteX5" fmla="*/ 812801 w 4598174"/>
              <a:gd name="connsiteY5" fmla="*/ 7315200 h 9618134"/>
              <a:gd name="connsiteX6" fmla="*/ 812801 w 4598174"/>
              <a:gd name="connsiteY6" fmla="*/ 7315201 h 9618134"/>
              <a:gd name="connsiteX7" fmla="*/ 2709334 w 4598174"/>
              <a:gd name="connsiteY7" fmla="*/ 9211734 h 9618134"/>
              <a:gd name="connsiteX8" fmla="*/ 4596075 w 4598174"/>
              <a:gd name="connsiteY8" fmla="*/ 7509110 h 9618134"/>
              <a:gd name="connsiteX9" fmla="*/ 4598173 w 4598174"/>
              <a:gd name="connsiteY9" fmla="*/ 7467565 h 9618134"/>
              <a:gd name="connsiteX10" fmla="*/ 4598174 w 4598174"/>
              <a:gd name="connsiteY10" fmla="*/ 7467563 h 9618134"/>
              <a:gd name="connsiteX11" fmla="*/ 4593977 w 4598174"/>
              <a:gd name="connsiteY11" fmla="*/ 7550663 h 9618134"/>
              <a:gd name="connsiteX12" fmla="*/ 2302934 w 4598174"/>
              <a:gd name="connsiteY12" fmla="*/ 9618134 h 9618134"/>
              <a:gd name="connsiteX13" fmla="*/ 1 w 4598174"/>
              <a:gd name="connsiteY13" fmla="*/ 7315201 h 9618134"/>
              <a:gd name="connsiteX14" fmla="*/ 1 w 4598174"/>
              <a:gd name="connsiteY14" fmla="*/ 7315200 h 9618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598174" h="9618134">
                <a:moveTo>
                  <a:pt x="0" y="73152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7315200"/>
                </a:lnTo>
                <a:lnTo>
                  <a:pt x="812801" y="7315200"/>
                </a:lnTo>
                <a:lnTo>
                  <a:pt x="812801" y="7315201"/>
                </a:lnTo>
                <a:cubicBezTo>
                  <a:pt x="812801" y="8362627"/>
                  <a:pt x="1661908" y="9211734"/>
                  <a:pt x="2709334" y="9211734"/>
                </a:cubicBezTo>
                <a:cubicBezTo>
                  <a:pt x="3691296" y="9211734"/>
                  <a:pt x="4498954" y="8465448"/>
                  <a:pt x="4596075" y="7509110"/>
                </a:cubicBezTo>
                <a:lnTo>
                  <a:pt x="4598173" y="7467565"/>
                </a:lnTo>
                <a:lnTo>
                  <a:pt x="4598174" y="7467563"/>
                </a:lnTo>
                <a:lnTo>
                  <a:pt x="4593977" y="7550663"/>
                </a:lnTo>
                <a:cubicBezTo>
                  <a:pt x="4476044" y="8711930"/>
                  <a:pt x="3495317" y="9618134"/>
                  <a:pt x="2302934" y="9618134"/>
                </a:cubicBezTo>
                <a:cubicBezTo>
                  <a:pt x="1031059" y="9618134"/>
                  <a:pt x="1" y="8587076"/>
                  <a:pt x="1" y="7315201"/>
                </a:cubicBezTo>
                <a:lnTo>
                  <a:pt x="1" y="7315200"/>
                </a:lnTo>
                <a:close/>
              </a:path>
            </a:pathLst>
          </a:custGeom>
          <a:gradFill>
            <a:gsLst>
              <a:gs pos="100000">
                <a:srgbClr val="CC9900">
                  <a:alpha val="0"/>
                </a:srgbClr>
              </a:gs>
              <a:gs pos="0">
                <a:srgbClr val="FF3300"/>
              </a:gs>
            </a:gsLst>
            <a:lin ang="16200000" scaled="1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861AA9F9-A471-F421-4B5D-41210829BE96}"/>
              </a:ext>
            </a:extLst>
          </p:cNvPr>
          <p:cNvSpPr/>
          <p:nvPr/>
        </p:nvSpPr>
        <p:spPr>
          <a:xfrm rot="5400000">
            <a:off x="3386668" y="-2040469"/>
            <a:ext cx="5418666" cy="10938937"/>
          </a:xfrm>
          <a:custGeom>
            <a:avLst/>
            <a:gdLst>
              <a:gd name="connsiteX0" fmla="*/ 0 w 5418666"/>
              <a:gd name="connsiteY0" fmla="*/ 8229602 h 10938937"/>
              <a:gd name="connsiteX1" fmla="*/ 0 w 5418666"/>
              <a:gd name="connsiteY1" fmla="*/ 406403 h 10938937"/>
              <a:gd name="connsiteX2" fmla="*/ 406401 w 5418666"/>
              <a:gd name="connsiteY2" fmla="*/ 0 h 10938937"/>
              <a:gd name="connsiteX3" fmla="*/ 812802 w 5418666"/>
              <a:gd name="connsiteY3" fmla="*/ 406403 h 10938937"/>
              <a:gd name="connsiteX4" fmla="*/ 812802 w 5418666"/>
              <a:gd name="connsiteY4" fmla="*/ 8229602 h 10938937"/>
              <a:gd name="connsiteX5" fmla="*/ 0 w 5418666"/>
              <a:gd name="connsiteY5" fmla="*/ 8229603 h 10938937"/>
              <a:gd name="connsiteX6" fmla="*/ 812800 w 5418666"/>
              <a:gd name="connsiteY6" fmla="*/ 8229603 h 10938937"/>
              <a:gd name="connsiteX7" fmla="*/ 812800 w 5418666"/>
              <a:gd name="connsiteY7" fmla="*/ 8229605 h 10938937"/>
              <a:gd name="connsiteX8" fmla="*/ 3115732 w 5418666"/>
              <a:gd name="connsiteY8" fmla="*/ 10532537 h 10938937"/>
              <a:gd name="connsiteX9" fmla="*/ 5406776 w 5418666"/>
              <a:gd name="connsiteY9" fmla="*/ 8465066 h 10938937"/>
              <a:gd name="connsiteX10" fmla="*/ 5410973 w 5418666"/>
              <a:gd name="connsiteY10" fmla="*/ 8381966 h 10938937"/>
              <a:gd name="connsiteX11" fmla="*/ 5410973 w 5418666"/>
              <a:gd name="connsiteY11" fmla="*/ 8381962 h 10938937"/>
              <a:gd name="connsiteX12" fmla="*/ 5418666 w 5418666"/>
              <a:gd name="connsiteY12" fmla="*/ 8229605 h 10938937"/>
              <a:gd name="connsiteX13" fmla="*/ 5418666 w 5418666"/>
              <a:gd name="connsiteY13" fmla="*/ 8229643 h 10938937"/>
              <a:gd name="connsiteX14" fmla="*/ 5404680 w 5418666"/>
              <a:gd name="connsiteY14" fmla="*/ 8506617 h 10938937"/>
              <a:gd name="connsiteX15" fmla="*/ 2709333 w 5418666"/>
              <a:gd name="connsiteY15" fmla="*/ 10938937 h 10938937"/>
              <a:gd name="connsiteX16" fmla="*/ 0 w 5418666"/>
              <a:gd name="connsiteY16" fmla="*/ 8229603 h 10938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18666" h="10938937">
                <a:moveTo>
                  <a:pt x="0" y="8229602"/>
                </a:moveTo>
                <a:lnTo>
                  <a:pt x="0" y="406403"/>
                </a:lnTo>
                <a:cubicBezTo>
                  <a:pt x="0" y="181953"/>
                  <a:pt x="181952" y="0"/>
                  <a:pt x="406401" y="0"/>
                </a:cubicBezTo>
                <a:cubicBezTo>
                  <a:pt x="630850" y="0"/>
                  <a:pt x="812802" y="181953"/>
                  <a:pt x="812802" y="406403"/>
                </a:cubicBezTo>
                <a:lnTo>
                  <a:pt x="812802" y="8229602"/>
                </a:lnTo>
                <a:close/>
                <a:moveTo>
                  <a:pt x="0" y="8229603"/>
                </a:moveTo>
                <a:lnTo>
                  <a:pt x="812800" y="8229603"/>
                </a:lnTo>
                <a:lnTo>
                  <a:pt x="812800" y="8229605"/>
                </a:lnTo>
                <a:cubicBezTo>
                  <a:pt x="812800" y="9501480"/>
                  <a:pt x="1843857" y="10532537"/>
                  <a:pt x="3115732" y="10532537"/>
                </a:cubicBezTo>
                <a:cubicBezTo>
                  <a:pt x="4308116" y="10532537"/>
                  <a:pt x="5288843" y="9626334"/>
                  <a:pt x="5406776" y="8465066"/>
                </a:cubicBezTo>
                <a:lnTo>
                  <a:pt x="5410973" y="8381966"/>
                </a:lnTo>
                <a:lnTo>
                  <a:pt x="5410973" y="8381962"/>
                </a:lnTo>
                <a:cubicBezTo>
                  <a:pt x="5416060" y="8331867"/>
                  <a:pt x="5418666" y="8281040"/>
                  <a:pt x="5418666" y="8229605"/>
                </a:cubicBezTo>
                <a:lnTo>
                  <a:pt x="5418666" y="8229643"/>
                </a:lnTo>
                <a:lnTo>
                  <a:pt x="5404680" y="8506617"/>
                </a:lnTo>
                <a:cubicBezTo>
                  <a:pt x="5265935" y="9872816"/>
                  <a:pt x="4112137" y="10938937"/>
                  <a:pt x="2709333" y="10938937"/>
                </a:cubicBezTo>
                <a:cubicBezTo>
                  <a:pt x="1213010" y="10938937"/>
                  <a:pt x="0" y="9725927"/>
                  <a:pt x="0" y="8229603"/>
                </a:cubicBezTo>
                <a:close/>
              </a:path>
            </a:pathLst>
          </a:custGeom>
          <a:gradFill>
            <a:gsLst>
              <a:gs pos="100000">
                <a:srgbClr val="CC9900">
                  <a:alpha val="0"/>
                </a:srgbClr>
              </a:gs>
              <a:gs pos="0">
                <a:srgbClr val="FF3300"/>
              </a:gs>
            </a:gsLst>
            <a:lin ang="16200000" scaled="1"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6FE754B-6A44-B200-4BDF-0CFE8273A9C5}"/>
              </a:ext>
            </a:extLst>
          </p:cNvPr>
          <p:cNvSpPr txBox="1">
            <a:spLocks/>
          </p:cNvSpPr>
          <p:nvPr/>
        </p:nvSpPr>
        <p:spPr>
          <a:xfrm flipH="1">
            <a:off x="2791054" y="5031739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1DD645A-7D68-AF7E-4759-776DA3A3B5C9}"/>
              </a:ext>
            </a:extLst>
          </p:cNvPr>
          <p:cNvSpPr txBox="1">
            <a:spLocks/>
          </p:cNvSpPr>
          <p:nvPr/>
        </p:nvSpPr>
        <p:spPr>
          <a:xfrm flipH="1">
            <a:off x="4112838" y="4222774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54" name="Graphic 53" descr="Alarm clock outline">
            <a:extLst>
              <a:ext uri="{FF2B5EF4-FFF2-40B4-BE49-F238E27FC236}">
                <a16:creationId xmlns:a16="http://schemas.microsoft.com/office/drawing/2014/main" id="{F2126655-2149-F769-27A9-B425EEA3B5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87220" y="4084058"/>
            <a:ext cx="640080" cy="640080"/>
          </a:xfrm>
          <a:prstGeom prst="rect">
            <a:avLst/>
          </a:prstGeom>
        </p:spPr>
      </p:pic>
      <p:pic>
        <p:nvPicPr>
          <p:cNvPr id="55" name="Graphic 54" descr="Bass clef outline">
            <a:extLst>
              <a:ext uri="{FF2B5EF4-FFF2-40B4-BE49-F238E27FC236}">
                <a16:creationId xmlns:a16="http://schemas.microsoft.com/office/drawing/2014/main" id="{996AD4A6-4E52-BCBB-F0E2-4750E290A7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60438" y="3258615"/>
            <a:ext cx="640080" cy="640080"/>
          </a:xfrm>
          <a:prstGeom prst="rect">
            <a:avLst/>
          </a:prstGeom>
        </p:spPr>
      </p:pic>
      <p:pic>
        <p:nvPicPr>
          <p:cNvPr id="56" name="Graphic 55" descr="Bitcoin outline">
            <a:extLst>
              <a:ext uri="{FF2B5EF4-FFF2-40B4-BE49-F238E27FC236}">
                <a16:creationId xmlns:a16="http://schemas.microsoft.com/office/drawing/2014/main" id="{A006A4F0-97ED-E4B7-E761-333877DF50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48174" y="1607727"/>
            <a:ext cx="640080" cy="640080"/>
          </a:xfrm>
          <a:prstGeom prst="rect">
            <a:avLst/>
          </a:prstGeom>
        </p:spPr>
      </p:pic>
      <p:pic>
        <p:nvPicPr>
          <p:cNvPr id="57" name="Graphic 56" descr="Download from cloud outline">
            <a:extLst>
              <a:ext uri="{FF2B5EF4-FFF2-40B4-BE49-F238E27FC236}">
                <a16:creationId xmlns:a16="http://schemas.microsoft.com/office/drawing/2014/main" id="{608A05DC-9741-FE26-3412-AFF4F91D7F8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47956" y="2433171"/>
            <a:ext cx="640080" cy="640080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B2E0B821-2174-4FE3-BC12-7E53E3B1F976}"/>
              </a:ext>
            </a:extLst>
          </p:cNvPr>
          <p:cNvSpPr txBox="1">
            <a:spLocks/>
          </p:cNvSpPr>
          <p:nvPr/>
        </p:nvSpPr>
        <p:spPr>
          <a:xfrm flipH="1">
            <a:off x="5002218" y="3377704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84144C4-E092-1E69-3B00-2389AB7EFCAA}"/>
              </a:ext>
            </a:extLst>
          </p:cNvPr>
          <p:cNvSpPr txBox="1">
            <a:spLocks/>
          </p:cNvSpPr>
          <p:nvPr/>
        </p:nvSpPr>
        <p:spPr>
          <a:xfrm flipH="1">
            <a:off x="5891598" y="2560522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F622130-497D-CF6C-8828-E00ED6C555E5}"/>
              </a:ext>
            </a:extLst>
          </p:cNvPr>
          <p:cNvSpPr txBox="1">
            <a:spLocks/>
          </p:cNvSpPr>
          <p:nvPr/>
        </p:nvSpPr>
        <p:spPr>
          <a:xfrm flipH="1">
            <a:off x="6780978" y="1784790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4.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61" name="Graphic 60" descr="Fingerprint outline">
            <a:extLst>
              <a:ext uri="{FF2B5EF4-FFF2-40B4-BE49-F238E27FC236}">
                <a16:creationId xmlns:a16="http://schemas.microsoft.com/office/drawing/2014/main" id="{489CE02B-6603-0A96-D005-6543E7B5016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6665458" y="792193"/>
            <a:ext cx="640080" cy="640080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3E3CB63F-3CD2-BA01-060F-E4A83CBF6AA9}"/>
              </a:ext>
            </a:extLst>
          </p:cNvPr>
          <p:cNvSpPr txBox="1">
            <a:spLocks/>
          </p:cNvSpPr>
          <p:nvPr/>
        </p:nvSpPr>
        <p:spPr>
          <a:xfrm flipH="1">
            <a:off x="7670358" y="96925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5.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1485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grpId="0" nodeType="withEffect" p14:presetBounceEnd="60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3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4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1" grpId="0" animBg="1"/>
          <p:bldP spid="42" grpId="0" animBg="1"/>
          <p:bldP spid="43" grpId="0" animBg="1"/>
          <p:bldP spid="46" grpId="0" animBg="1"/>
          <p:bldP spid="52" grpId="0"/>
          <p:bldP spid="53" grpId="0"/>
          <p:bldP spid="58" grpId="0"/>
          <p:bldP spid="59" grpId="0"/>
          <p:bldP spid="60" grpId="0"/>
          <p:bldP spid="6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0" grpId="0" animBg="1"/>
          <p:bldP spid="41" grpId="0" animBg="1"/>
          <p:bldP spid="42" grpId="0" animBg="1"/>
          <p:bldP spid="43" grpId="0" animBg="1"/>
          <p:bldP spid="46" grpId="0" animBg="1"/>
          <p:bldP spid="52" grpId="0"/>
          <p:bldP spid="53" grpId="0"/>
          <p:bldP spid="58" grpId="0"/>
          <p:bldP spid="59" grpId="0"/>
          <p:bldP spid="60" grpId="0"/>
          <p:bldP spid="62" grpId="0"/>
        </p:bldLst>
      </p:timing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03A619-26DE-2E7E-0D61-D0957DD82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8411E3DA-27C7-089D-D093-D513B22497C9}"/>
              </a:ext>
            </a:extLst>
          </p:cNvPr>
          <p:cNvSpPr/>
          <p:nvPr/>
        </p:nvSpPr>
        <p:spPr>
          <a:xfrm>
            <a:off x="2279284" y="1303813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B47E78D0-92C9-7158-B47D-735E788DDD16}"/>
              </a:ext>
            </a:extLst>
          </p:cNvPr>
          <p:cNvSpPr/>
          <p:nvPr/>
        </p:nvSpPr>
        <p:spPr>
          <a:xfrm>
            <a:off x="2729224" y="2214942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8EE371E8-625F-1D33-C421-044B35129685}"/>
              </a:ext>
            </a:extLst>
          </p:cNvPr>
          <p:cNvSpPr txBox="1">
            <a:spLocks/>
          </p:cNvSpPr>
          <p:nvPr/>
        </p:nvSpPr>
        <p:spPr>
          <a:xfrm flipH="1">
            <a:off x="3231858" y="3900384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schemeClr val="bg1"/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5714CE76-81DC-213B-685E-FFD6405AE4CF}"/>
              </a:ext>
            </a:extLst>
          </p:cNvPr>
          <p:cNvSpPr txBox="1">
            <a:spLocks/>
          </p:cNvSpPr>
          <p:nvPr/>
        </p:nvSpPr>
        <p:spPr>
          <a:xfrm flipH="1">
            <a:off x="5008850" y="2485548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634AEB2A-DEDE-B8FB-0FB2-16E54A77B4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48469" y="2274123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3F7D1F6C-0740-6421-3C5F-5AA877BE8D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0057" y="1351669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E4AA3E3F-9415-87BE-54A0-1418060F76E8}"/>
              </a:ext>
            </a:extLst>
          </p:cNvPr>
          <p:cNvSpPr txBox="1">
            <a:spLocks/>
          </p:cNvSpPr>
          <p:nvPr/>
        </p:nvSpPr>
        <p:spPr>
          <a:xfrm flipH="1">
            <a:off x="6008352" y="158308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012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8" grpId="0" animBg="1"/>
          <p:bldP spid="89" grpId="0" animBg="1"/>
          <p:bldP spid="95" grpId="0"/>
          <p:bldP spid="99" grpId="0"/>
          <p:bldP spid="10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8" grpId="0" animBg="1"/>
          <p:bldP spid="89" grpId="0" animBg="1"/>
          <p:bldP spid="95" grpId="0"/>
          <p:bldP spid="99" grpId="0"/>
          <p:bldP spid="105" grpId="0"/>
        </p:bldLst>
      </p:timing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54CC68-EB1E-08E6-C05E-76D782067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DB8D2EBB-8AF1-DAAA-CBD6-8B3EFA72901E}"/>
              </a:ext>
            </a:extLst>
          </p:cNvPr>
          <p:cNvSpPr/>
          <p:nvPr/>
        </p:nvSpPr>
        <p:spPr>
          <a:xfrm>
            <a:off x="1619448" y="883436"/>
            <a:ext cx="8950463" cy="5154444"/>
          </a:xfrm>
          <a:custGeom>
            <a:avLst/>
            <a:gdLst>
              <a:gd name="connsiteX0" fmla="*/ 2549663 w 8950463"/>
              <a:gd name="connsiteY0" fmla="*/ 0 h 5154444"/>
              <a:gd name="connsiteX1" fmla="*/ 8494898 w 8950463"/>
              <a:gd name="connsiteY1" fmla="*/ 0 h 5154444"/>
              <a:gd name="connsiteX2" fmla="*/ 8950463 w 8950463"/>
              <a:gd name="connsiteY2" fmla="*/ 455565 h 5154444"/>
              <a:gd name="connsiteX3" fmla="*/ 8494898 w 8950463"/>
              <a:gd name="connsiteY3" fmla="*/ 911130 h 5154444"/>
              <a:gd name="connsiteX4" fmla="*/ 2549663 w 8950463"/>
              <a:gd name="connsiteY4" fmla="*/ 911130 h 5154444"/>
              <a:gd name="connsiteX5" fmla="*/ 2549663 w 8950463"/>
              <a:gd name="connsiteY5" fmla="*/ 911131 h 5154444"/>
              <a:gd name="connsiteX6" fmla="*/ 2549662 w 8950463"/>
              <a:gd name="connsiteY6" fmla="*/ 911131 h 5154444"/>
              <a:gd name="connsiteX7" fmla="*/ 449941 w 8950463"/>
              <a:gd name="connsiteY7" fmla="*/ 3037099 h 5154444"/>
              <a:gd name="connsiteX8" fmla="*/ 2334978 w 8950463"/>
              <a:gd name="connsiteY8" fmla="*/ 5152091 h 5154444"/>
              <a:gd name="connsiteX9" fmla="*/ 2380974 w 8950463"/>
              <a:gd name="connsiteY9" fmla="*/ 5154443 h 5154444"/>
              <a:gd name="connsiteX10" fmla="*/ 2380977 w 8950463"/>
              <a:gd name="connsiteY10" fmla="*/ 5154444 h 5154444"/>
              <a:gd name="connsiteX11" fmla="*/ 2288974 w 8950463"/>
              <a:gd name="connsiteY11" fmla="*/ 5149740 h 5154444"/>
              <a:gd name="connsiteX12" fmla="*/ 0 w 8950463"/>
              <a:gd name="connsiteY12" fmla="*/ 2581534 h 5154444"/>
              <a:gd name="connsiteX13" fmla="*/ 2549662 w 8950463"/>
              <a:gd name="connsiteY13" fmla="*/ 1 h 5154444"/>
              <a:gd name="connsiteX14" fmla="*/ 2549663 w 8950463"/>
              <a:gd name="connsiteY14" fmla="*/ 1 h 515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950463" h="5154444">
                <a:moveTo>
                  <a:pt x="2549663" y="0"/>
                </a:moveTo>
                <a:lnTo>
                  <a:pt x="8494898" y="0"/>
                </a:lnTo>
                <a:cubicBezTo>
                  <a:pt x="8746500" y="0"/>
                  <a:pt x="8950463" y="203963"/>
                  <a:pt x="8950463" y="455565"/>
                </a:cubicBezTo>
                <a:cubicBezTo>
                  <a:pt x="8950463" y="707167"/>
                  <a:pt x="8746500" y="911130"/>
                  <a:pt x="8494898" y="911130"/>
                </a:cubicBezTo>
                <a:lnTo>
                  <a:pt x="2549663" y="911130"/>
                </a:lnTo>
                <a:lnTo>
                  <a:pt x="2549663" y="911131"/>
                </a:lnTo>
                <a:lnTo>
                  <a:pt x="2549662" y="911131"/>
                </a:lnTo>
                <a:cubicBezTo>
                  <a:pt x="1390018" y="911131"/>
                  <a:pt x="449941" y="1862960"/>
                  <a:pt x="449941" y="3037099"/>
                </a:cubicBezTo>
                <a:cubicBezTo>
                  <a:pt x="449941" y="4137855"/>
                  <a:pt x="1276180" y="5043221"/>
                  <a:pt x="2334978" y="5152091"/>
                </a:cubicBezTo>
                <a:lnTo>
                  <a:pt x="2380974" y="5154443"/>
                </a:lnTo>
                <a:lnTo>
                  <a:pt x="2380977" y="5154444"/>
                </a:lnTo>
                <a:lnTo>
                  <a:pt x="2288974" y="5149740"/>
                </a:lnTo>
                <a:cubicBezTo>
                  <a:pt x="1003291" y="5017539"/>
                  <a:pt x="0" y="3918168"/>
                  <a:pt x="0" y="2581534"/>
                </a:cubicBezTo>
                <a:cubicBezTo>
                  <a:pt x="0" y="1155793"/>
                  <a:pt x="1141522" y="1"/>
                  <a:pt x="2549662" y="1"/>
                </a:cubicBezTo>
                <a:lnTo>
                  <a:pt x="2549663" y="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FCAD26D4-B5FF-B8C8-D489-A9988017412D}"/>
              </a:ext>
            </a:extLst>
          </p:cNvPr>
          <p:cNvSpPr/>
          <p:nvPr/>
        </p:nvSpPr>
        <p:spPr>
          <a:xfrm>
            <a:off x="2069389" y="1794567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CAD049BE-A88C-27FE-44EA-0D5A6389051D}"/>
              </a:ext>
            </a:extLst>
          </p:cNvPr>
          <p:cNvSpPr/>
          <p:nvPr/>
        </p:nvSpPr>
        <p:spPr>
          <a:xfrm>
            <a:off x="2519329" y="2705696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85195EA5-4C4A-A37A-2126-854C08EEEE71}"/>
              </a:ext>
            </a:extLst>
          </p:cNvPr>
          <p:cNvSpPr txBox="1">
            <a:spLocks/>
          </p:cNvSpPr>
          <p:nvPr/>
        </p:nvSpPr>
        <p:spPr>
          <a:xfrm flipH="1">
            <a:off x="3021963" y="4391138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schemeClr val="bg1"/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010DE954-7DAB-2D2D-F72E-5DEC03C78A3B}"/>
              </a:ext>
            </a:extLst>
          </p:cNvPr>
          <p:cNvSpPr txBox="1">
            <a:spLocks/>
          </p:cNvSpPr>
          <p:nvPr/>
        </p:nvSpPr>
        <p:spPr>
          <a:xfrm flipH="1">
            <a:off x="4798955" y="2976302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3EE2E390-842C-48FF-532D-D62FEADC99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8574" y="2764877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9524CD01-EECD-C1B6-1000-FD7B2F60DA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0162" y="1842423"/>
            <a:ext cx="822960" cy="822960"/>
          </a:xfrm>
          <a:prstGeom prst="rect">
            <a:avLst/>
          </a:prstGeom>
        </p:spPr>
      </p:pic>
      <p:pic>
        <p:nvPicPr>
          <p:cNvPr id="104" name="Graphic 103" descr="Download from cloud outline">
            <a:extLst>
              <a:ext uri="{FF2B5EF4-FFF2-40B4-BE49-F238E27FC236}">
                <a16:creationId xmlns:a16="http://schemas.microsoft.com/office/drawing/2014/main" id="{A5388336-2028-2950-C614-3ECD35D6FA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1616" y="917402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D8C215DA-0DA8-E63E-B500-4339AABF9CA7}"/>
              </a:ext>
            </a:extLst>
          </p:cNvPr>
          <p:cNvSpPr txBox="1">
            <a:spLocks/>
          </p:cNvSpPr>
          <p:nvPr/>
        </p:nvSpPr>
        <p:spPr>
          <a:xfrm flipH="1">
            <a:off x="5798457" y="2073840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B72088D3-C83A-1F87-A6E6-66F15F669AFD}"/>
              </a:ext>
            </a:extLst>
          </p:cNvPr>
          <p:cNvSpPr txBox="1">
            <a:spLocks/>
          </p:cNvSpPr>
          <p:nvPr/>
        </p:nvSpPr>
        <p:spPr>
          <a:xfrm flipH="1">
            <a:off x="6757167" y="1171377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876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7" grpId="0" animBg="1"/>
          <p:bldP spid="88" grpId="0" animBg="1"/>
          <p:bldP spid="89" grpId="0" animBg="1"/>
          <p:bldP spid="95" grpId="0"/>
          <p:bldP spid="99" grpId="0"/>
          <p:bldP spid="105" grpId="0"/>
          <p:bldP spid="10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7" grpId="0" animBg="1"/>
          <p:bldP spid="88" grpId="0" animBg="1"/>
          <p:bldP spid="89" grpId="0" animBg="1"/>
          <p:bldP spid="95" grpId="0"/>
          <p:bldP spid="99" grpId="0"/>
          <p:bldP spid="105" grpId="0"/>
          <p:bldP spid="106" grpId="0"/>
        </p:bldLst>
      </p:timing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CE032C-1D45-9824-4C40-17A20C5ED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EE250F75-741E-A0D1-C2EB-528D832FA7B6}"/>
              </a:ext>
            </a:extLst>
          </p:cNvPr>
          <p:cNvSpPr/>
          <p:nvPr/>
        </p:nvSpPr>
        <p:spPr>
          <a:xfrm>
            <a:off x="938599" y="609617"/>
            <a:ext cx="10314803" cy="6074195"/>
          </a:xfrm>
          <a:custGeom>
            <a:avLst/>
            <a:gdLst>
              <a:gd name="connsiteX0" fmla="*/ 2999603 w 10314803"/>
              <a:gd name="connsiteY0" fmla="*/ 0 h 6074195"/>
              <a:gd name="connsiteX1" fmla="*/ 9859238 w 10314803"/>
              <a:gd name="connsiteY1" fmla="*/ 0 h 6074195"/>
              <a:gd name="connsiteX2" fmla="*/ 10314803 w 10314803"/>
              <a:gd name="connsiteY2" fmla="*/ 455565 h 6074195"/>
              <a:gd name="connsiteX3" fmla="*/ 9859238 w 10314803"/>
              <a:gd name="connsiteY3" fmla="*/ 911130 h 6074195"/>
              <a:gd name="connsiteX4" fmla="*/ 2999603 w 10314803"/>
              <a:gd name="connsiteY4" fmla="*/ 911130 h 6074195"/>
              <a:gd name="connsiteX5" fmla="*/ 2999603 w 10314803"/>
              <a:gd name="connsiteY5" fmla="*/ 911130 h 6074195"/>
              <a:gd name="connsiteX6" fmla="*/ 2999602 w 10314803"/>
              <a:gd name="connsiteY6" fmla="*/ 911130 h 6074195"/>
              <a:gd name="connsiteX7" fmla="*/ 449941 w 10314803"/>
              <a:gd name="connsiteY7" fmla="*/ 3492663 h 6074195"/>
              <a:gd name="connsiteX8" fmla="*/ 2738914 w 10314803"/>
              <a:gd name="connsiteY8" fmla="*/ 6060868 h 6074195"/>
              <a:gd name="connsiteX9" fmla="*/ 2830916 w 10314803"/>
              <a:gd name="connsiteY9" fmla="*/ 6065573 h 6074195"/>
              <a:gd name="connsiteX10" fmla="*/ 2830922 w 10314803"/>
              <a:gd name="connsiteY10" fmla="*/ 6065573 h 6074195"/>
              <a:gd name="connsiteX11" fmla="*/ 2999580 w 10314803"/>
              <a:gd name="connsiteY11" fmla="*/ 6074195 h 6074195"/>
              <a:gd name="connsiteX12" fmla="*/ 2999538 w 10314803"/>
              <a:gd name="connsiteY12" fmla="*/ 6074195 h 6074195"/>
              <a:gd name="connsiteX13" fmla="*/ 2692911 w 10314803"/>
              <a:gd name="connsiteY13" fmla="*/ 6058518 h 6074195"/>
              <a:gd name="connsiteX14" fmla="*/ 0 w 10314803"/>
              <a:gd name="connsiteY14" fmla="*/ 3037099 h 6074195"/>
              <a:gd name="connsiteX15" fmla="*/ 2999603 w 10314803"/>
              <a:gd name="connsiteY15" fmla="*/ 0 h 6074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0314803" h="6074195">
                <a:moveTo>
                  <a:pt x="2999603" y="0"/>
                </a:moveTo>
                <a:lnTo>
                  <a:pt x="9859238" y="0"/>
                </a:lnTo>
                <a:cubicBezTo>
                  <a:pt x="10110840" y="0"/>
                  <a:pt x="10314803" y="203963"/>
                  <a:pt x="10314803" y="455565"/>
                </a:cubicBezTo>
                <a:cubicBezTo>
                  <a:pt x="10314803" y="707167"/>
                  <a:pt x="10110840" y="911130"/>
                  <a:pt x="9859238" y="911130"/>
                </a:cubicBezTo>
                <a:lnTo>
                  <a:pt x="2999603" y="911130"/>
                </a:lnTo>
                <a:lnTo>
                  <a:pt x="2999603" y="911130"/>
                </a:lnTo>
                <a:lnTo>
                  <a:pt x="2999602" y="911130"/>
                </a:lnTo>
                <a:cubicBezTo>
                  <a:pt x="1591463" y="911130"/>
                  <a:pt x="449941" y="2066921"/>
                  <a:pt x="449941" y="3492663"/>
                </a:cubicBezTo>
                <a:cubicBezTo>
                  <a:pt x="449941" y="4829296"/>
                  <a:pt x="1453231" y="5928668"/>
                  <a:pt x="2738914" y="6060868"/>
                </a:cubicBezTo>
                <a:lnTo>
                  <a:pt x="2830916" y="6065573"/>
                </a:lnTo>
                <a:lnTo>
                  <a:pt x="2830922" y="6065573"/>
                </a:lnTo>
                <a:lnTo>
                  <a:pt x="2999580" y="6074195"/>
                </a:lnTo>
                <a:lnTo>
                  <a:pt x="2999538" y="6074195"/>
                </a:lnTo>
                <a:lnTo>
                  <a:pt x="2692911" y="6058518"/>
                </a:lnTo>
                <a:cubicBezTo>
                  <a:pt x="1180343" y="5902989"/>
                  <a:pt x="0" y="4609609"/>
                  <a:pt x="0" y="3037099"/>
                </a:cubicBezTo>
                <a:cubicBezTo>
                  <a:pt x="0" y="1359756"/>
                  <a:pt x="1342968" y="0"/>
                  <a:pt x="2999603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C4173B92-8EC1-F9D1-0BC5-9C79B27CDC57}"/>
              </a:ext>
            </a:extLst>
          </p:cNvPr>
          <p:cNvSpPr/>
          <p:nvPr/>
        </p:nvSpPr>
        <p:spPr>
          <a:xfrm>
            <a:off x="1388539" y="1520745"/>
            <a:ext cx="8950463" cy="5154444"/>
          </a:xfrm>
          <a:custGeom>
            <a:avLst/>
            <a:gdLst>
              <a:gd name="connsiteX0" fmla="*/ 2549663 w 8950463"/>
              <a:gd name="connsiteY0" fmla="*/ 0 h 5154444"/>
              <a:gd name="connsiteX1" fmla="*/ 8494898 w 8950463"/>
              <a:gd name="connsiteY1" fmla="*/ 0 h 5154444"/>
              <a:gd name="connsiteX2" fmla="*/ 8950463 w 8950463"/>
              <a:gd name="connsiteY2" fmla="*/ 455565 h 5154444"/>
              <a:gd name="connsiteX3" fmla="*/ 8494898 w 8950463"/>
              <a:gd name="connsiteY3" fmla="*/ 911130 h 5154444"/>
              <a:gd name="connsiteX4" fmla="*/ 2549663 w 8950463"/>
              <a:gd name="connsiteY4" fmla="*/ 911130 h 5154444"/>
              <a:gd name="connsiteX5" fmla="*/ 2549663 w 8950463"/>
              <a:gd name="connsiteY5" fmla="*/ 911131 h 5154444"/>
              <a:gd name="connsiteX6" fmla="*/ 2549662 w 8950463"/>
              <a:gd name="connsiteY6" fmla="*/ 911131 h 5154444"/>
              <a:gd name="connsiteX7" fmla="*/ 449941 w 8950463"/>
              <a:gd name="connsiteY7" fmla="*/ 3037099 h 5154444"/>
              <a:gd name="connsiteX8" fmla="*/ 2334978 w 8950463"/>
              <a:gd name="connsiteY8" fmla="*/ 5152091 h 5154444"/>
              <a:gd name="connsiteX9" fmla="*/ 2380974 w 8950463"/>
              <a:gd name="connsiteY9" fmla="*/ 5154443 h 5154444"/>
              <a:gd name="connsiteX10" fmla="*/ 2380977 w 8950463"/>
              <a:gd name="connsiteY10" fmla="*/ 5154444 h 5154444"/>
              <a:gd name="connsiteX11" fmla="*/ 2288974 w 8950463"/>
              <a:gd name="connsiteY11" fmla="*/ 5149740 h 5154444"/>
              <a:gd name="connsiteX12" fmla="*/ 0 w 8950463"/>
              <a:gd name="connsiteY12" fmla="*/ 2581534 h 5154444"/>
              <a:gd name="connsiteX13" fmla="*/ 2549662 w 8950463"/>
              <a:gd name="connsiteY13" fmla="*/ 1 h 5154444"/>
              <a:gd name="connsiteX14" fmla="*/ 2549663 w 8950463"/>
              <a:gd name="connsiteY14" fmla="*/ 1 h 515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950463" h="5154444">
                <a:moveTo>
                  <a:pt x="2549663" y="0"/>
                </a:moveTo>
                <a:lnTo>
                  <a:pt x="8494898" y="0"/>
                </a:lnTo>
                <a:cubicBezTo>
                  <a:pt x="8746500" y="0"/>
                  <a:pt x="8950463" y="203963"/>
                  <a:pt x="8950463" y="455565"/>
                </a:cubicBezTo>
                <a:cubicBezTo>
                  <a:pt x="8950463" y="707167"/>
                  <a:pt x="8746500" y="911130"/>
                  <a:pt x="8494898" y="911130"/>
                </a:cubicBezTo>
                <a:lnTo>
                  <a:pt x="2549663" y="911130"/>
                </a:lnTo>
                <a:lnTo>
                  <a:pt x="2549663" y="911131"/>
                </a:lnTo>
                <a:lnTo>
                  <a:pt x="2549662" y="911131"/>
                </a:lnTo>
                <a:cubicBezTo>
                  <a:pt x="1390018" y="911131"/>
                  <a:pt x="449941" y="1862960"/>
                  <a:pt x="449941" y="3037099"/>
                </a:cubicBezTo>
                <a:cubicBezTo>
                  <a:pt x="449941" y="4137855"/>
                  <a:pt x="1276180" y="5043221"/>
                  <a:pt x="2334978" y="5152091"/>
                </a:cubicBezTo>
                <a:lnTo>
                  <a:pt x="2380974" y="5154443"/>
                </a:lnTo>
                <a:lnTo>
                  <a:pt x="2380977" y="5154444"/>
                </a:lnTo>
                <a:lnTo>
                  <a:pt x="2288974" y="5149740"/>
                </a:lnTo>
                <a:cubicBezTo>
                  <a:pt x="1003291" y="5017539"/>
                  <a:pt x="0" y="3918168"/>
                  <a:pt x="0" y="2581534"/>
                </a:cubicBezTo>
                <a:cubicBezTo>
                  <a:pt x="0" y="1155793"/>
                  <a:pt x="1141522" y="1"/>
                  <a:pt x="2549662" y="1"/>
                </a:cubicBezTo>
                <a:lnTo>
                  <a:pt x="2549663" y="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FE7A3369-908D-6E8F-530C-8EE1294ACC09}"/>
              </a:ext>
            </a:extLst>
          </p:cNvPr>
          <p:cNvSpPr/>
          <p:nvPr/>
        </p:nvSpPr>
        <p:spPr>
          <a:xfrm>
            <a:off x="1838480" y="2431876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E06E806B-4445-F8DC-0AB2-22B32DDD8F6F}"/>
              </a:ext>
            </a:extLst>
          </p:cNvPr>
          <p:cNvSpPr/>
          <p:nvPr/>
        </p:nvSpPr>
        <p:spPr>
          <a:xfrm>
            <a:off x="2288420" y="3343005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B97F2471-5AA9-7BE7-6585-FFEE0A8FFC38}"/>
              </a:ext>
            </a:extLst>
          </p:cNvPr>
          <p:cNvSpPr txBox="1">
            <a:spLocks/>
          </p:cNvSpPr>
          <p:nvPr/>
        </p:nvSpPr>
        <p:spPr>
          <a:xfrm flipH="1">
            <a:off x="2791054" y="5028447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schemeClr val="bg1"/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1F971E46-4BAB-C0D2-99DD-E568A3A373E0}"/>
              </a:ext>
            </a:extLst>
          </p:cNvPr>
          <p:cNvSpPr txBox="1">
            <a:spLocks/>
          </p:cNvSpPr>
          <p:nvPr/>
        </p:nvSpPr>
        <p:spPr>
          <a:xfrm flipH="1">
            <a:off x="4568046" y="3613611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B8DEC585-1120-A38F-89CC-E726570970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7665" y="3402186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D52EABE5-EE46-DD00-6A65-835576FD86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69253" y="2479732"/>
            <a:ext cx="822960" cy="822960"/>
          </a:xfrm>
          <a:prstGeom prst="rect">
            <a:avLst/>
          </a:prstGeom>
        </p:spPr>
      </p:pic>
      <p:pic>
        <p:nvPicPr>
          <p:cNvPr id="103" name="Graphic 102" descr="Bitcoin outline">
            <a:extLst>
              <a:ext uri="{FF2B5EF4-FFF2-40B4-BE49-F238E27FC236}">
                <a16:creationId xmlns:a16="http://schemas.microsoft.com/office/drawing/2014/main" id="{7360F3DE-D2C2-3901-D383-C27DA91115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03910" y="662603"/>
            <a:ext cx="822960" cy="822960"/>
          </a:xfrm>
          <a:prstGeom prst="rect">
            <a:avLst/>
          </a:prstGeom>
        </p:spPr>
      </p:pic>
      <p:pic>
        <p:nvPicPr>
          <p:cNvPr id="104" name="Graphic 103" descr="Download from cloud outline">
            <a:extLst>
              <a:ext uri="{FF2B5EF4-FFF2-40B4-BE49-F238E27FC236}">
                <a16:creationId xmlns:a16="http://schemas.microsoft.com/office/drawing/2014/main" id="{B930E0B2-C930-2714-E000-89F0E13F92B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20707" y="1554711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FE267B62-7136-7C85-B77C-BCB67B98459D}"/>
              </a:ext>
            </a:extLst>
          </p:cNvPr>
          <p:cNvSpPr txBox="1">
            <a:spLocks/>
          </p:cNvSpPr>
          <p:nvPr/>
        </p:nvSpPr>
        <p:spPr>
          <a:xfrm flipH="1">
            <a:off x="5567548" y="2711149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F1AA60EB-C571-1221-2F7B-66EF5B0E36AC}"/>
              </a:ext>
            </a:extLst>
          </p:cNvPr>
          <p:cNvSpPr txBox="1">
            <a:spLocks/>
          </p:cNvSpPr>
          <p:nvPr/>
        </p:nvSpPr>
        <p:spPr>
          <a:xfrm flipH="1">
            <a:off x="6526258" y="180868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DA4984F7-7EB6-DA32-3126-E0F2C104B56B}"/>
              </a:ext>
            </a:extLst>
          </p:cNvPr>
          <p:cNvSpPr txBox="1">
            <a:spLocks/>
          </p:cNvSpPr>
          <p:nvPr/>
        </p:nvSpPr>
        <p:spPr>
          <a:xfrm flipH="1">
            <a:off x="7440658" y="906223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bjective" pitchFamily="50" charset="0"/>
              </a:rPr>
              <a:t>4.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85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6" grpId="0" animBg="1"/>
          <p:bldP spid="87" grpId="0" animBg="1"/>
          <p:bldP spid="88" grpId="0" animBg="1"/>
          <p:bldP spid="89" grpId="0" animBg="1"/>
          <p:bldP spid="95" grpId="0"/>
          <p:bldP spid="99" grpId="0"/>
          <p:bldP spid="105" grpId="0"/>
          <p:bldP spid="106" grpId="0"/>
          <p:bldP spid="10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6" grpId="0" animBg="1"/>
          <p:bldP spid="87" grpId="0" animBg="1"/>
          <p:bldP spid="88" grpId="0" animBg="1"/>
          <p:bldP spid="89" grpId="0" animBg="1"/>
          <p:bldP spid="95" grpId="0"/>
          <p:bldP spid="99" grpId="0"/>
          <p:bldP spid="105" grpId="0"/>
          <p:bldP spid="106" grpId="0"/>
          <p:bldP spid="107" grpId="0"/>
        </p:bldLst>
      </p:timing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9C5F4-6AA5-8FD3-078C-CC4C82F02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B6AFF0FD-8BC8-CC08-165E-309321BD4656}"/>
              </a:ext>
            </a:extLst>
          </p:cNvPr>
          <p:cNvSpPr/>
          <p:nvPr/>
        </p:nvSpPr>
        <p:spPr>
          <a:xfrm rot="5400000">
            <a:off x="3386668" y="-2040469"/>
            <a:ext cx="5418666" cy="10938937"/>
          </a:xfrm>
          <a:custGeom>
            <a:avLst/>
            <a:gdLst>
              <a:gd name="connsiteX0" fmla="*/ 0 w 5418666"/>
              <a:gd name="connsiteY0" fmla="*/ 8229602 h 10938937"/>
              <a:gd name="connsiteX1" fmla="*/ 0 w 5418666"/>
              <a:gd name="connsiteY1" fmla="*/ 406403 h 10938937"/>
              <a:gd name="connsiteX2" fmla="*/ 406401 w 5418666"/>
              <a:gd name="connsiteY2" fmla="*/ 0 h 10938937"/>
              <a:gd name="connsiteX3" fmla="*/ 812802 w 5418666"/>
              <a:gd name="connsiteY3" fmla="*/ 406403 h 10938937"/>
              <a:gd name="connsiteX4" fmla="*/ 812802 w 5418666"/>
              <a:gd name="connsiteY4" fmla="*/ 8229602 h 10938937"/>
              <a:gd name="connsiteX5" fmla="*/ 0 w 5418666"/>
              <a:gd name="connsiteY5" fmla="*/ 8229603 h 10938937"/>
              <a:gd name="connsiteX6" fmla="*/ 812800 w 5418666"/>
              <a:gd name="connsiteY6" fmla="*/ 8229603 h 10938937"/>
              <a:gd name="connsiteX7" fmla="*/ 812800 w 5418666"/>
              <a:gd name="connsiteY7" fmla="*/ 8229605 h 10938937"/>
              <a:gd name="connsiteX8" fmla="*/ 3115732 w 5418666"/>
              <a:gd name="connsiteY8" fmla="*/ 10532537 h 10938937"/>
              <a:gd name="connsiteX9" fmla="*/ 5406776 w 5418666"/>
              <a:gd name="connsiteY9" fmla="*/ 8465066 h 10938937"/>
              <a:gd name="connsiteX10" fmla="*/ 5410973 w 5418666"/>
              <a:gd name="connsiteY10" fmla="*/ 8381966 h 10938937"/>
              <a:gd name="connsiteX11" fmla="*/ 5410973 w 5418666"/>
              <a:gd name="connsiteY11" fmla="*/ 8381962 h 10938937"/>
              <a:gd name="connsiteX12" fmla="*/ 5418666 w 5418666"/>
              <a:gd name="connsiteY12" fmla="*/ 8229605 h 10938937"/>
              <a:gd name="connsiteX13" fmla="*/ 5418666 w 5418666"/>
              <a:gd name="connsiteY13" fmla="*/ 8229643 h 10938937"/>
              <a:gd name="connsiteX14" fmla="*/ 5404680 w 5418666"/>
              <a:gd name="connsiteY14" fmla="*/ 8506617 h 10938937"/>
              <a:gd name="connsiteX15" fmla="*/ 2709333 w 5418666"/>
              <a:gd name="connsiteY15" fmla="*/ 10938937 h 10938937"/>
              <a:gd name="connsiteX16" fmla="*/ 0 w 5418666"/>
              <a:gd name="connsiteY16" fmla="*/ 8229603 h 10938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418666" h="10938937">
                <a:moveTo>
                  <a:pt x="0" y="8229602"/>
                </a:moveTo>
                <a:lnTo>
                  <a:pt x="0" y="406403"/>
                </a:lnTo>
                <a:cubicBezTo>
                  <a:pt x="0" y="181953"/>
                  <a:pt x="181952" y="0"/>
                  <a:pt x="406401" y="0"/>
                </a:cubicBezTo>
                <a:cubicBezTo>
                  <a:pt x="630850" y="0"/>
                  <a:pt x="812802" y="181953"/>
                  <a:pt x="812802" y="406403"/>
                </a:cubicBezTo>
                <a:lnTo>
                  <a:pt x="812802" y="8229602"/>
                </a:lnTo>
                <a:close/>
                <a:moveTo>
                  <a:pt x="0" y="8229603"/>
                </a:moveTo>
                <a:lnTo>
                  <a:pt x="812800" y="8229603"/>
                </a:lnTo>
                <a:lnTo>
                  <a:pt x="812800" y="8229605"/>
                </a:lnTo>
                <a:cubicBezTo>
                  <a:pt x="812800" y="9501480"/>
                  <a:pt x="1843857" y="10532537"/>
                  <a:pt x="3115732" y="10532537"/>
                </a:cubicBezTo>
                <a:cubicBezTo>
                  <a:pt x="4308116" y="10532537"/>
                  <a:pt x="5288843" y="9626334"/>
                  <a:pt x="5406776" y="8465066"/>
                </a:cubicBezTo>
                <a:lnTo>
                  <a:pt x="5410973" y="8381966"/>
                </a:lnTo>
                <a:lnTo>
                  <a:pt x="5410973" y="8381962"/>
                </a:lnTo>
                <a:cubicBezTo>
                  <a:pt x="5416060" y="8331867"/>
                  <a:pt x="5418666" y="8281040"/>
                  <a:pt x="5418666" y="8229605"/>
                </a:cubicBezTo>
                <a:lnTo>
                  <a:pt x="5418666" y="8229643"/>
                </a:lnTo>
                <a:lnTo>
                  <a:pt x="5404680" y="8506617"/>
                </a:lnTo>
                <a:cubicBezTo>
                  <a:pt x="5265935" y="9872816"/>
                  <a:pt x="4112137" y="10938937"/>
                  <a:pt x="2709333" y="10938937"/>
                </a:cubicBezTo>
                <a:cubicBezTo>
                  <a:pt x="1213010" y="10938937"/>
                  <a:pt x="0" y="9725927"/>
                  <a:pt x="0" y="8229603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F082FAB1-2762-2A65-EF3C-EE7154DE07A0}"/>
              </a:ext>
            </a:extLst>
          </p:cNvPr>
          <p:cNvSpPr/>
          <p:nvPr/>
        </p:nvSpPr>
        <p:spPr>
          <a:xfrm rot="5400000">
            <a:off x="3542912" y="-977515"/>
            <a:ext cx="4598174" cy="9618134"/>
          </a:xfrm>
          <a:custGeom>
            <a:avLst/>
            <a:gdLst>
              <a:gd name="connsiteX0" fmla="*/ 0 w 4598174"/>
              <a:gd name="connsiteY0" fmla="*/ 7315200 h 9618134"/>
              <a:gd name="connsiteX1" fmla="*/ 0 w 4598174"/>
              <a:gd name="connsiteY1" fmla="*/ 406401 h 9618134"/>
              <a:gd name="connsiteX2" fmla="*/ 406401 w 4598174"/>
              <a:gd name="connsiteY2" fmla="*/ 0 h 9618134"/>
              <a:gd name="connsiteX3" fmla="*/ 812802 w 4598174"/>
              <a:gd name="connsiteY3" fmla="*/ 406401 h 9618134"/>
              <a:gd name="connsiteX4" fmla="*/ 812802 w 4598174"/>
              <a:gd name="connsiteY4" fmla="*/ 7315200 h 9618134"/>
              <a:gd name="connsiteX5" fmla="*/ 812801 w 4598174"/>
              <a:gd name="connsiteY5" fmla="*/ 7315200 h 9618134"/>
              <a:gd name="connsiteX6" fmla="*/ 812801 w 4598174"/>
              <a:gd name="connsiteY6" fmla="*/ 7315201 h 9618134"/>
              <a:gd name="connsiteX7" fmla="*/ 2709334 w 4598174"/>
              <a:gd name="connsiteY7" fmla="*/ 9211734 h 9618134"/>
              <a:gd name="connsiteX8" fmla="*/ 4596075 w 4598174"/>
              <a:gd name="connsiteY8" fmla="*/ 7509110 h 9618134"/>
              <a:gd name="connsiteX9" fmla="*/ 4598173 w 4598174"/>
              <a:gd name="connsiteY9" fmla="*/ 7467565 h 9618134"/>
              <a:gd name="connsiteX10" fmla="*/ 4598174 w 4598174"/>
              <a:gd name="connsiteY10" fmla="*/ 7467563 h 9618134"/>
              <a:gd name="connsiteX11" fmla="*/ 4593977 w 4598174"/>
              <a:gd name="connsiteY11" fmla="*/ 7550663 h 9618134"/>
              <a:gd name="connsiteX12" fmla="*/ 2302934 w 4598174"/>
              <a:gd name="connsiteY12" fmla="*/ 9618134 h 9618134"/>
              <a:gd name="connsiteX13" fmla="*/ 1 w 4598174"/>
              <a:gd name="connsiteY13" fmla="*/ 7315201 h 9618134"/>
              <a:gd name="connsiteX14" fmla="*/ 1 w 4598174"/>
              <a:gd name="connsiteY14" fmla="*/ 7315200 h 9618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598174" h="9618134">
                <a:moveTo>
                  <a:pt x="0" y="73152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7315200"/>
                </a:lnTo>
                <a:lnTo>
                  <a:pt x="812801" y="7315200"/>
                </a:lnTo>
                <a:lnTo>
                  <a:pt x="812801" y="7315201"/>
                </a:lnTo>
                <a:cubicBezTo>
                  <a:pt x="812801" y="8362627"/>
                  <a:pt x="1661908" y="9211734"/>
                  <a:pt x="2709334" y="9211734"/>
                </a:cubicBezTo>
                <a:cubicBezTo>
                  <a:pt x="3691296" y="9211734"/>
                  <a:pt x="4498954" y="8465448"/>
                  <a:pt x="4596075" y="7509110"/>
                </a:cubicBezTo>
                <a:lnTo>
                  <a:pt x="4598173" y="7467565"/>
                </a:lnTo>
                <a:lnTo>
                  <a:pt x="4598174" y="7467563"/>
                </a:lnTo>
                <a:lnTo>
                  <a:pt x="4593977" y="7550663"/>
                </a:lnTo>
                <a:cubicBezTo>
                  <a:pt x="4476044" y="8711930"/>
                  <a:pt x="3495317" y="9618134"/>
                  <a:pt x="2302934" y="9618134"/>
                </a:cubicBezTo>
                <a:cubicBezTo>
                  <a:pt x="1031059" y="9618134"/>
                  <a:pt x="1" y="8587076"/>
                  <a:pt x="1" y="7315201"/>
                </a:cubicBezTo>
                <a:lnTo>
                  <a:pt x="1" y="731520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181A50A6-0B68-55C0-CFAC-F8F50F5C3C75}"/>
              </a:ext>
            </a:extLst>
          </p:cNvPr>
          <p:cNvSpPr/>
          <p:nvPr/>
        </p:nvSpPr>
        <p:spPr>
          <a:xfrm rot="5400000">
            <a:off x="3695313" y="89284"/>
            <a:ext cx="3785373" cy="8297334"/>
          </a:xfrm>
          <a:custGeom>
            <a:avLst/>
            <a:gdLst>
              <a:gd name="connsiteX0" fmla="*/ 0 w 3785373"/>
              <a:gd name="connsiteY0" fmla="*/ 6400800 h 8297334"/>
              <a:gd name="connsiteX1" fmla="*/ 0 w 3785373"/>
              <a:gd name="connsiteY1" fmla="*/ 406401 h 8297334"/>
              <a:gd name="connsiteX2" fmla="*/ 406401 w 3785373"/>
              <a:gd name="connsiteY2" fmla="*/ 0 h 8297334"/>
              <a:gd name="connsiteX3" fmla="*/ 812802 w 3785373"/>
              <a:gd name="connsiteY3" fmla="*/ 406401 h 8297334"/>
              <a:gd name="connsiteX4" fmla="*/ 812802 w 3785373"/>
              <a:gd name="connsiteY4" fmla="*/ 6400800 h 8297334"/>
              <a:gd name="connsiteX5" fmla="*/ 812801 w 3785373"/>
              <a:gd name="connsiteY5" fmla="*/ 6400800 h 8297334"/>
              <a:gd name="connsiteX6" fmla="*/ 812801 w 3785373"/>
              <a:gd name="connsiteY6" fmla="*/ 6400801 h 8297334"/>
              <a:gd name="connsiteX7" fmla="*/ 2302934 w 3785373"/>
              <a:gd name="connsiteY7" fmla="*/ 7890934 h 8297334"/>
              <a:gd name="connsiteX8" fmla="*/ 3762793 w 3785373"/>
              <a:gd name="connsiteY8" fmla="*/ 6701115 h 8297334"/>
              <a:gd name="connsiteX9" fmla="*/ 3785373 w 3785373"/>
              <a:gd name="connsiteY9" fmla="*/ 6553165 h 8297334"/>
              <a:gd name="connsiteX10" fmla="*/ 3783275 w 3785373"/>
              <a:gd name="connsiteY10" fmla="*/ 6594710 h 8297334"/>
              <a:gd name="connsiteX11" fmla="*/ 1896534 w 3785373"/>
              <a:gd name="connsiteY11" fmla="*/ 8297334 h 8297334"/>
              <a:gd name="connsiteX12" fmla="*/ 1 w 3785373"/>
              <a:gd name="connsiteY12" fmla="*/ 6400801 h 8297334"/>
              <a:gd name="connsiteX13" fmla="*/ 1 w 3785373"/>
              <a:gd name="connsiteY13" fmla="*/ 6400800 h 8297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785373" h="8297334">
                <a:moveTo>
                  <a:pt x="0" y="64008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6400800"/>
                </a:lnTo>
                <a:lnTo>
                  <a:pt x="812801" y="6400800"/>
                </a:lnTo>
                <a:lnTo>
                  <a:pt x="812801" y="6400801"/>
                </a:lnTo>
                <a:cubicBezTo>
                  <a:pt x="812801" y="7223779"/>
                  <a:pt x="1479956" y="7890934"/>
                  <a:pt x="2302934" y="7890934"/>
                </a:cubicBezTo>
                <a:cubicBezTo>
                  <a:pt x="3023040" y="7890934"/>
                  <a:pt x="3623844" y="7380143"/>
                  <a:pt x="3762793" y="6701115"/>
                </a:cubicBezTo>
                <a:lnTo>
                  <a:pt x="3785373" y="6553165"/>
                </a:lnTo>
                <a:lnTo>
                  <a:pt x="3783275" y="6594710"/>
                </a:lnTo>
                <a:cubicBezTo>
                  <a:pt x="3686154" y="7551048"/>
                  <a:pt x="2878496" y="8297334"/>
                  <a:pt x="1896534" y="8297334"/>
                </a:cubicBezTo>
                <a:cubicBezTo>
                  <a:pt x="849108" y="8297334"/>
                  <a:pt x="1" y="7448227"/>
                  <a:pt x="1" y="6400801"/>
                </a:cubicBezTo>
                <a:lnTo>
                  <a:pt x="1" y="640080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66FFC2DB-43FB-20AE-4A20-1EEF31509958}"/>
              </a:ext>
            </a:extLst>
          </p:cNvPr>
          <p:cNvSpPr/>
          <p:nvPr/>
        </p:nvSpPr>
        <p:spPr>
          <a:xfrm rot="5400000">
            <a:off x="3846663" y="1157134"/>
            <a:ext cx="2974672" cy="6976534"/>
          </a:xfrm>
          <a:custGeom>
            <a:avLst/>
            <a:gdLst>
              <a:gd name="connsiteX0" fmla="*/ 0 w 2974672"/>
              <a:gd name="connsiteY0" fmla="*/ 5486400 h 6976534"/>
              <a:gd name="connsiteX1" fmla="*/ 0 w 2974672"/>
              <a:gd name="connsiteY1" fmla="*/ 406401 h 6976534"/>
              <a:gd name="connsiteX2" fmla="*/ 406401 w 2974672"/>
              <a:gd name="connsiteY2" fmla="*/ 0 h 6976534"/>
              <a:gd name="connsiteX3" fmla="*/ 812802 w 2974672"/>
              <a:gd name="connsiteY3" fmla="*/ 406401 h 6976534"/>
              <a:gd name="connsiteX4" fmla="*/ 812802 w 2974672"/>
              <a:gd name="connsiteY4" fmla="*/ 5486400 h 6976534"/>
              <a:gd name="connsiteX5" fmla="*/ 812801 w 2974672"/>
              <a:gd name="connsiteY5" fmla="*/ 5486400 h 6976534"/>
              <a:gd name="connsiteX6" fmla="*/ 812801 w 2974672"/>
              <a:gd name="connsiteY6" fmla="*/ 5486401 h 6976534"/>
              <a:gd name="connsiteX7" fmla="*/ 1896534 w 2974672"/>
              <a:gd name="connsiteY7" fmla="*/ 6570134 h 6976534"/>
              <a:gd name="connsiteX8" fmla="*/ 2958249 w 2974672"/>
              <a:gd name="connsiteY8" fmla="*/ 5704811 h 6976534"/>
              <a:gd name="connsiteX9" fmla="*/ 2974672 w 2974672"/>
              <a:gd name="connsiteY9" fmla="*/ 5597210 h 6976534"/>
              <a:gd name="connsiteX10" fmla="*/ 2972573 w 2974672"/>
              <a:gd name="connsiteY10" fmla="*/ 5638765 h 6976534"/>
              <a:gd name="connsiteX11" fmla="*/ 2949993 w 2974672"/>
              <a:gd name="connsiteY11" fmla="*/ 5786715 h 6976534"/>
              <a:gd name="connsiteX12" fmla="*/ 1490134 w 2974672"/>
              <a:gd name="connsiteY12" fmla="*/ 6976534 h 6976534"/>
              <a:gd name="connsiteX13" fmla="*/ 1 w 2974672"/>
              <a:gd name="connsiteY13" fmla="*/ 5486401 h 6976534"/>
              <a:gd name="connsiteX14" fmla="*/ 1 w 2974672"/>
              <a:gd name="connsiteY14" fmla="*/ 5486400 h 697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974672" h="6976534">
                <a:moveTo>
                  <a:pt x="0" y="5486400"/>
                </a:moveTo>
                <a:lnTo>
                  <a:pt x="0" y="406401"/>
                </a:lnTo>
                <a:cubicBezTo>
                  <a:pt x="0" y="181952"/>
                  <a:pt x="181952" y="0"/>
                  <a:pt x="406401" y="0"/>
                </a:cubicBezTo>
                <a:cubicBezTo>
                  <a:pt x="630850" y="0"/>
                  <a:pt x="812802" y="181952"/>
                  <a:pt x="812802" y="406401"/>
                </a:cubicBezTo>
                <a:lnTo>
                  <a:pt x="812802" y="5486400"/>
                </a:lnTo>
                <a:lnTo>
                  <a:pt x="812801" y="5486400"/>
                </a:lnTo>
                <a:lnTo>
                  <a:pt x="812801" y="5486401"/>
                </a:lnTo>
                <a:cubicBezTo>
                  <a:pt x="812801" y="6084930"/>
                  <a:pt x="1298005" y="6570134"/>
                  <a:pt x="1896534" y="6570134"/>
                </a:cubicBezTo>
                <a:cubicBezTo>
                  <a:pt x="2420247" y="6570134"/>
                  <a:pt x="2857196" y="6198649"/>
                  <a:pt x="2958249" y="5704811"/>
                </a:cubicBezTo>
                <a:lnTo>
                  <a:pt x="2974672" y="5597210"/>
                </a:lnTo>
                <a:lnTo>
                  <a:pt x="2972573" y="5638765"/>
                </a:lnTo>
                <a:lnTo>
                  <a:pt x="2949993" y="5786715"/>
                </a:lnTo>
                <a:cubicBezTo>
                  <a:pt x="2811044" y="6465743"/>
                  <a:pt x="2210240" y="6976534"/>
                  <a:pt x="1490134" y="6976534"/>
                </a:cubicBezTo>
                <a:cubicBezTo>
                  <a:pt x="667156" y="6976534"/>
                  <a:pt x="1" y="6309379"/>
                  <a:pt x="1" y="5486401"/>
                </a:cubicBezTo>
                <a:lnTo>
                  <a:pt x="1" y="548640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C948900E-CC36-F397-2124-E4F5A68AF326}"/>
              </a:ext>
            </a:extLst>
          </p:cNvPr>
          <p:cNvSpPr/>
          <p:nvPr/>
        </p:nvSpPr>
        <p:spPr>
          <a:xfrm>
            <a:off x="2252132" y="3970865"/>
            <a:ext cx="5655734" cy="2167467"/>
          </a:xfrm>
          <a:custGeom>
            <a:avLst/>
            <a:gdLst>
              <a:gd name="connsiteX0" fmla="*/ 1083734 w 5655734"/>
              <a:gd name="connsiteY0" fmla="*/ 0 h 2167467"/>
              <a:gd name="connsiteX1" fmla="*/ 5249333 w 5655734"/>
              <a:gd name="connsiteY1" fmla="*/ 0 h 2167467"/>
              <a:gd name="connsiteX2" fmla="*/ 5655734 w 5655734"/>
              <a:gd name="connsiteY2" fmla="*/ 406401 h 2167467"/>
              <a:gd name="connsiteX3" fmla="*/ 5249333 w 5655734"/>
              <a:gd name="connsiteY3" fmla="*/ 812802 h 2167467"/>
              <a:gd name="connsiteX4" fmla="*/ 1083734 w 5655734"/>
              <a:gd name="connsiteY4" fmla="*/ 812802 h 2167467"/>
              <a:gd name="connsiteX5" fmla="*/ 1083734 w 5655734"/>
              <a:gd name="connsiteY5" fmla="*/ 812801 h 2167467"/>
              <a:gd name="connsiteX6" fmla="*/ 1083733 w 5655734"/>
              <a:gd name="connsiteY6" fmla="*/ 812801 h 2167467"/>
              <a:gd name="connsiteX7" fmla="*/ 406400 w 5655734"/>
              <a:gd name="connsiteY7" fmla="*/ 1490134 h 2167467"/>
              <a:gd name="connsiteX8" fmla="*/ 1083733 w 5655734"/>
              <a:gd name="connsiteY8" fmla="*/ 2167467 h 2167467"/>
              <a:gd name="connsiteX9" fmla="*/ 972924 w 5655734"/>
              <a:gd name="connsiteY9" fmla="*/ 2161872 h 2167467"/>
              <a:gd name="connsiteX10" fmla="*/ 865323 w 5655734"/>
              <a:gd name="connsiteY10" fmla="*/ 2145449 h 2167467"/>
              <a:gd name="connsiteX11" fmla="*/ 0 w 5655734"/>
              <a:gd name="connsiteY11" fmla="*/ 1083734 h 2167467"/>
              <a:gd name="connsiteX12" fmla="*/ 1083733 w 5655734"/>
              <a:gd name="connsiteY12" fmla="*/ 1 h 2167467"/>
              <a:gd name="connsiteX13" fmla="*/ 1083734 w 5655734"/>
              <a:gd name="connsiteY13" fmla="*/ 1 h 2167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655734" h="2167467">
                <a:moveTo>
                  <a:pt x="1083734" y="0"/>
                </a:moveTo>
                <a:lnTo>
                  <a:pt x="5249333" y="0"/>
                </a:lnTo>
                <a:cubicBezTo>
                  <a:pt x="5473782" y="0"/>
                  <a:pt x="5655734" y="181952"/>
                  <a:pt x="5655734" y="406401"/>
                </a:cubicBezTo>
                <a:cubicBezTo>
                  <a:pt x="5655734" y="630850"/>
                  <a:pt x="5473782" y="812802"/>
                  <a:pt x="5249333" y="812802"/>
                </a:cubicBezTo>
                <a:lnTo>
                  <a:pt x="1083734" y="812802"/>
                </a:lnTo>
                <a:lnTo>
                  <a:pt x="1083734" y="812801"/>
                </a:lnTo>
                <a:lnTo>
                  <a:pt x="1083733" y="812801"/>
                </a:lnTo>
                <a:cubicBezTo>
                  <a:pt x="709652" y="812801"/>
                  <a:pt x="406400" y="1116053"/>
                  <a:pt x="406400" y="1490134"/>
                </a:cubicBezTo>
                <a:cubicBezTo>
                  <a:pt x="406400" y="1864215"/>
                  <a:pt x="709652" y="2167467"/>
                  <a:pt x="1083733" y="2167467"/>
                </a:cubicBezTo>
                <a:lnTo>
                  <a:pt x="972924" y="2161872"/>
                </a:lnTo>
                <a:lnTo>
                  <a:pt x="865323" y="2145449"/>
                </a:lnTo>
                <a:cubicBezTo>
                  <a:pt x="371485" y="2044396"/>
                  <a:pt x="0" y="1607447"/>
                  <a:pt x="0" y="1083734"/>
                </a:cubicBezTo>
                <a:cubicBezTo>
                  <a:pt x="0" y="485205"/>
                  <a:pt x="485204" y="1"/>
                  <a:pt x="1083733" y="1"/>
                </a:cubicBezTo>
                <a:lnTo>
                  <a:pt x="1083734" y="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innerShdw blurRad="203200">
              <a:srgbClr val="5805FF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C964007-8C51-5F5D-ECBA-3E0320CD728B}"/>
              </a:ext>
            </a:extLst>
          </p:cNvPr>
          <p:cNvSpPr txBox="1">
            <a:spLocks/>
          </p:cNvSpPr>
          <p:nvPr/>
        </p:nvSpPr>
        <p:spPr>
          <a:xfrm flipH="1">
            <a:off x="2791054" y="5031739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schemeClr val="bg1"/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3709DB9-18F7-BD07-F3CE-5CDBEECDB6E3}"/>
              </a:ext>
            </a:extLst>
          </p:cNvPr>
          <p:cNvSpPr txBox="1">
            <a:spLocks/>
          </p:cNvSpPr>
          <p:nvPr/>
        </p:nvSpPr>
        <p:spPr>
          <a:xfrm flipH="1">
            <a:off x="4112838" y="4222774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54" name="Graphic 53" descr="Alarm clock outline">
            <a:extLst>
              <a:ext uri="{FF2B5EF4-FFF2-40B4-BE49-F238E27FC236}">
                <a16:creationId xmlns:a16="http://schemas.microsoft.com/office/drawing/2014/main" id="{30F790B0-4299-0ABC-F8D4-0B8AB1277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87220" y="4084058"/>
            <a:ext cx="640080" cy="640080"/>
          </a:xfrm>
          <a:prstGeom prst="rect">
            <a:avLst/>
          </a:prstGeom>
        </p:spPr>
      </p:pic>
      <p:pic>
        <p:nvPicPr>
          <p:cNvPr id="55" name="Graphic 54" descr="Bass clef outline">
            <a:extLst>
              <a:ext uri="{FF2B5EF4-FFF2-40B4-BE49-F238E27FC236}">
                <a16:creationId xmlns:a16="http://schemas.microsoft.com/office/drawing/2014/main" id="{31B23521-3E45-2D20-2560-AADF491637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60438" y="3258615"/>
            <a:ext cx="640080" cy="640080"/>
          </a:xfrm>
          <a:prstGeom prst="rect">
            <a:avLst/>
          </a:prstGeom>
        </p:spPr>
      </p:pic>
      <p:pic>
        <p:nvPicPr>
          <p:cNvPr id="56" name="Graphic 55" descr="Bitcoin outline">
            <a:extLst>
              <a:ext uri="{FF2B5EF4-FFF2-40B4-BE49-F238E27FC236}">
                <a16:creationId xmlns:a16="http://schemas.microsoft.com/office/drawing/2014/main" id="{09957BB6-0852-01EA-9915-C2B796D88E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48174" y="1607727"/>
            <a:ext cx="640080" cy="640080"/>
          </a:xfrm>
          <a:prstGeom prst="rect">
            <a:avLst/>
          </a:prstGeom>
        </p:spPr>
      </p:pic>
      <p:pic>
        <p:nvPicPr>
          <p:cNvPr id="57" name="Graphic 56" descr="Download from cloud outline">
            <a:extLst>
              <a:ext uri="{FF2B5EF4-FFF2-40B4-BE49-F238E27FC236}">
                <a16:creationId xmlns:a16="http://schemas.microsoft.com/office/drawing/2014/main" id="{F9AB4B05-36C9-9C31-2DEA-51D1C529F6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47956" y="2433171"/>
            <a:ext cx="640080" cy="640080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BB1A1028-31C4-6F9F-323D-C2728B33C600}"/>
              </a:ext>
            </a:extLst>
          </p:cNvPr>
          <p:cNvSpPr txBox="1">
            <a:spLocks/>
          </p:cNvSpPr>
          <p:nvPr/>
        </p:nvSpPr>
        <p:spPr>
          <a:xfrm flipH="1">
            <a:off x="5002218" y="3377704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E11AD36-116F-076F-79DE-A4468C5C9426}"/>
              </a:ext>
            </a:extLst>
          </p:cNvPr>
          <p:cNvSpPr txBox="1">
            <a:spLocks/>
          </p:cNvSpPr>
          <p:nvPr/>
        </p:nvSpPr>
        <p:spPr>
          <a:xfrm flipH="1">
            <a:off x="5891598" y="2560522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FD979A8-06B8-D65A-75B5-780AFACDABA4}"/>
              </a:ext>
            </a:extLst>
          </p:cNvPr>
          <p:cNvSpPr txBox="1">
            <a:spLocks/>
          </p:cNvSpPr>
          <p:nvPr/>
        </p:nvSpPr>
        <p:spPr>
          <a:xfrm flipH="1">
            <a:off x="6780978" y="1784790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bjective" pitchFamily="50" charset="0"/>
              </a:rPr>
              <a:t>4.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61" name="Graphic 60" descr="Fingerprint outline">
            <a:extLst>
              <a:ext uri="{FF2B5EF4-FFF2-40B4-BE49-F238E27FC236}">
                <a16:creationId xmlns:a16="http://schemas.microsoft.com/office/drawing/2014/main" id="{060CEB2F-E305-53AD-1A34-EC96283EA58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6665458" y="792193"/>
            <a:ext cx="640080" cy="640080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C7695FA4-420B-D199-27E2-C3E788EEDC82}"/>
              </a:ext>
            </a:extLst>
          </p:cNvPr>
          <p:cNvSpPr txBox="1">
            <a:spLocks/>
          </p:cNvSpPr>
          <p:nvPr/>
        </p:nvSpPr>
        <p:spPr>
          <a:xfrm flipH="1">
            <a:off x="7670358" y="96925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bjective" pitchFamily="50" charset="0"/>
              </a:rPr>
              <a:t>5.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452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grpId="0" nodeType="withEffect" p14:presetBounceEnd="60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3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4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6" grpId="0" animBg="1"/>
          <p:bldP spid="43" grpId="0" animBg="1"/>
          <p:bldP spid="42" grpId="0" animBg="1"/>
          <p:bldP spid="41" grpId="0" animBg="1"/>
          <p:bldP spid="40" grpId="0" animBg="1"/>
          <p:bldP spid="52" grpId="0"/>
          <p:bldP spid="53" grpId="0"/>
          <p:bldP spid="58" grpId="0"/>
          <p:bldP spid="59" grpId="0"/>
          <p:bldP spid="60" grpId="0"/>
          <p:bldP spid="6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10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6" dur="10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10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10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1000"/>
                                            <p:tgtEl>
                                              <p:spTgt spid="6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6" grpId="0" animBg="1"/>
          <p:bldP spid="43" grpId="0" animBg="1"/>
          <p:bldP spid="42" grpId="0" animBg="1"/>
          <p:bldP spid="41" grpId="0" animBg="1"/>
          <p:bldP spid="40" grpId="0" animBg="1"/>
          <p:bldP spid="52" grpId="0"/>
          <p:bldP spid="53" grpId="0"/>
          <p:bldP spid="58" grpId="0"/>
          <p:bldP spid="59" grpId="0"/>
          <p:bldP spid="60" grpId="0"/>
          <p:bldP spid="62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F372BD-B87D-F6D9-24F1-3347BE198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4DA7492-DDA9-252A-95DA-1FDE202794F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4E5E7"/>
          </a:solidFill>
          <a:ln>
            <a:noFill/>
          </a:ln>
          <a:effectLst>
            <a:innerShdw blurRad="1054100">
              <a:srgbClr val="CB999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CAB61691-299E-4393-E66E-30BD9274750F}"/>
              </a:ext>
            </a:extLst>
          </p:cNvPr>
          <p:cNvSpPr/>
          <p:nvPr/>
        </p:nvSpPr>
        <p:spPr>
          <a:xfrm>
            <a:off x="2729224" y="2214942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gradFill flip="none" rotWithShape="1">
            <a:gsLst>
              <a:gs pos="2000">
                <a:srgbClr val="F9B13E"/>
              </a:gs>
              <a:gs pos="67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9AB8ECAE-78AB-7017-CD65-435C80BEDD84}"/>
              </a:ext>
            </a:extLst>
          </p:cNvPr>
          <p:cNvSpPr/>
          <p:nvPr/>
        </p:nvSpPr>
        <p:spPr>
          <a:xfrm>
            <a:off x="2279284" y="1303813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47C99D"/>
              </a:gs>
              <a:gs pos="67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84B2505E-9085-067B-C3AA-0352F362C082}"/>
              </a:ext>
            </a:extLst>
          </p:cNvPr>
          <p:cNvSpPr txBox="1">
            <a:spLocks/>
          </p:cNvSpPr>
          <p:nvPr/>
        </p:nvSpPr>
        <p:spPr>
          <a:xfrm flipH="1">
            <a:off x="3231858" y="3900384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27B69E54-3A97-F510-0B71-3E84AAA7FD56}"/>
              </a:ext>
            </a:extLst>
          </p:cNvPr>
          <p:cNvSpPr txBox="1">
            <a:spLocks/>
          </p:cNvSpPr>
          <p:nvPr/>
        </p:nvSpPr>
        <p:spPr>
          <a:xfrm flipH="1">
            <a:off x="5008850" y="2485548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8E9BC0EC-A08A-337C-DDE1-4140FFD58E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48469" y="2274123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10F241DF-6144-3A74-D8EB-358E141619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0057" y="1351669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48E44B72-CE11-39EC-82F1-5411B20A597C}"/>
              </a:ext>
            </a:extLst>
          </p:cNvPr>
          <p:cNvSpPr txBox="1">
            <a:spLocks/>
          </p:cNvSpPr>
          <p:nvPr/>
        </p:nvSpPr>
        <p:spPr>
          <a:xfrm flipH="1">
            <a:off x="6008352" y="158308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672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95" grpId="0"/>
          <p:bldP spid="99" grpId="0"/>
          <p:bldP spid="105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95" grpId="0"/>
          <p:bldP spid="99" grpId="0"/>
          <p:bldP spid="105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ADE22E-3874-0992-7E75-DB81AA7E0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01067CE-D3F1-FD42-5D49-591FC9DCD1D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4E5E7"/>
          </a:solidFill>
          <a:ln>
            <a:noFill/>
          </a:ln>
          <a:effectLst>
            <a:innerShdw blurRad="1054100">
              <a:srgbClr val="CB999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97A0F617-A53F-C030-D0EF-A02E1296E0AF}"/>
              </a:ext>
            </a:extLst>
          </p:cNvPr>
          <p:cNvSpPr/>
          <p:nvPr/>
        </p:nvSpPr>
        <p:spPr>
          <a:xfrm>
            <a:off x="2519329" y="2705696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gradFill flip="none" rotWithShape="1">
            <a:gsLst>
              <a:gs pos="2000">
                <a:srgbClr val="F9B13E"/>
              </a:gs>
              <a:gs pos="67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643EA04D-B4F4-81B3-001E-D204FC3A70A8}"/>
              </a:ext>
            </a:extLst>
          </p:cNvPr>
          <p:cNvSpPr/>
          <p:nvPr/>
        </p:nvSpPr>
        <p:spPr>
          <a:xfrm>
            <a:off x="2069389" y="1794567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47C99D"/>
              </a:gs>
              <a:gs pos="67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C53AB923-BD41-08FB-9B35-3C9D35FB693F}"/>
              </a:ext>
            </a:extLst>
          </p:cNvPr>
          <p:cNvSpPr/>
          <p:nvPr/>
        </p:nvSpPr>
        <p:spPr>
          <a:xfrm>
            <a:off x="1619448" y="883436"/>
            <a:ext cx="8950463" cy="5154444"/>
          </a:xfrm>
          <a:custGeom>
            <a:avLst/>
            <a:gdLst>
              <a:gd name="connsiteX0" fmla="*/ 2549663 w 8950463"/>
              <a:gd name="connsiteY0" fmla="*/ 0 h 5154444"/>
              <a:gd name="connsiteX1" fmla="*/ 8494898 w 8950463"/>
              <a:gd name="connsiteY1" fmla="*/ 0 h 5154444"/>
              <a:gd name="connsiteX2" fmla="*/ 8950463 w 8950463"/>
              <a:gd name="connsiteY2" fmla="*/ 455565 h 5154444"/>
              <a:gd name="connsiteX3" fmla="*/ 8494898 w 8950463"/>
              <a:gd name="connsiteY3" fmla="*/ 911130 h 5154444"/>
              <a:gd name="connsiteX4" fmla="*/ 2549663 w 8950463"/>
              <a:gd name="connsiteY4" fmla="*/ 911130 h 5154444"/>
              <a:gd name="connsiteX5" fmla="*/ 2549663 w 8950463"/>
              <a:gd name="connsiteY5" fmla="*/ 911131 h 5154444"/>
              <a:gd name="connsiteX6" fmla="*/ 2549662 w 8950463"/>
              <a:gd name="connsiteY6" fmla="*/ 911131 h 5154444"/>
              <a:gd name="connsiteX7" fmla="*/ 449941 w 8950463"/>
              <a:gd name="connsiteY7" fmla="*/ 3037099 h 5154444"/>
              <a:gd name="connsiteX8" fmla="*/ 2334978 w 8950463"/>
              <a:gd name="connsiteY8" fmla="*/ 5152091 h 5154444"/>
              <a:gd name="connsiteX9" fmla="*/ 2380974 w 8950463"/>
              <a:gd name="connsiteY9" fmla="*/ 5154443 h 5154444"/>
              <a:gd name="connsiteX10" fmla="*/ 2380977 w 8950463"/>
              <a:gd name="connsiteY10" fmla="*/ 5154444 h 5154444"/>
              <a:gd name="connsiteX11" fmla="*/ 2288974 w 8950463"/>
              <a:gd name="connsiteY11" fmla="*/ 5149740 h 5154444"/>
              <a:gd name="connsiteX12" fmla="*/ 0 w 8950463"/>
              <a:gd name="connsiteY12" fmla="*/ 2581534 h 5154444"/>
              <a:gd name="connsiteX13" fmla="*/ 2549662 w 8950463"/>
              <a:gd name="connsiteY13" fmla="*/ 1 h 5154444"/>
              <a:gd name="connsiteX14" fmla="*/ 2549663 w 8950463"/>
              <a:gd name="connsiteY14" fmla="*/ 1 h 515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950463" h="5154444">
                <a:moveTo>
                  <a:pt x="2549663" y="0"/>
                </a:moveTo>
                <a:lnTo>
                  <a:pt x="8494898" y="0"/>
                </a:lnTo>
                <a:cubicBezTo>
                  <a:pt x="8746500" y="0"/>
                  <a:pt x="8950463" y="203963"/>
                  <a:pt x="8950463" y="455565"/>
                </a:cubicBezTo>
                <a:cubicBezTo>
                  <a:pt x="8950463" y="707167"/>
                  <a:pt x="8746500" y="911130"/>
                  <a:pt x="8494898" y="911130"/>
                </a:cubicBezTo>
                <a:lnTo>
                  <a:pt x="2549663" y="911130"/>
                </a:lnTo>
                <a:lnTo>
                  <a:pt x="2549663" y="911131"/>
                </a:lnTo>
                <a:lnTo>
                  <a:pt x="2549662" y="911131"/>
                </a:lnTo>
                <a:cubicBezTo>
                  <a:pt x="1390018" y="911131"/>
                  <a:pt x="449941" y="1862960"/>
                  <a:pt x="449941" y="3037099"/>
                </a:cubicBezTo>
                <a:cubicBezTo>
                  <a:pt x="449941" y="4137855"/>
                  <a:pt x="1276180" y="5043221"/>
                  <a:pt x="2334978" y="5152091"/>
                </a:cubicBezTo>
                <a:lnTo>
                  <a:pt x="2380974" y="5154443"/>
                </a:lnTo>
                <a:lnTo>
                  <a:pt x="2380977" y="5154444"/>
                </a:lnTo>
                <a:lnTo>
                  <a:pt x="2288974" y="5149740"/>
                </a:lnTo>
                <a:cubicBezTo>
                  <a:pt x="1003291" y="5017539"/>
                  <a:pt x="0" y="3918168"/>
                  <a:pt x="0" y="2581534"/>
                </a:cubicBezTo>
                <a:cubicBezTo>
                  <a:pt x="0" y="1155793"/>
                  <a:pt x="1141522" y="1"/>
                  <a:pt x="2549662" y="1"/>
                </a:cubicBezTo>
                <a:lnTo>
                  <a:pt x="2549663" y="1"/>
                </a:lnTo>
                <a:close/>
              </a:path>
            </a:pathLst>
          </a:custGeom>
          <a:gradFill flip="none" rotWithShape="1">
            <a:gsLst>
              <a:gs pos="2000">
                <a:srgbClr val="A3D566"/>
              </a:gs>
              <a:gs pos="68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AB5E89D4-A682-74E2-0611-CF2B95FD68DD}"/>
              </a:ext>
            </a:extLst>
          </p:cNvPr>
          <p:cNvSpPr txBox="1">
            <a:spLocks/>
          </p:cNvSpPr>
          <p:nvPr/>
        </p:nvSpPr>
        <p:spPr>
          <a:xfrm flipH="1">
            <a:off x="3021963" y="4391138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038B64CA-D1E0-0CCD-DB9C-B3A2EF289B73}"/>
              </a:ext>
            </a:extLst>
          </p:cNvPr>
          <p:cNvSpPr txBox="1">
            <a:spLocks/>
          </p:cNvSpPr>
          <p:nvPr/>
        </p:nvSpPr>
        <p:spPr>
          <a:xfrm flipH="1">
            <a:off x="4798955" y="2976302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9DA6D6D5-0840-1DF5-4E28-4948C13914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8574" y="2764877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0C84570F-CA61-B99A-FC55-06F2CD8AFE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0162" y="1842423"/>
            <a:ext cx="822960" cy="822960"/>
          </a:xfrm>
          <a:prstGeom prst="rect">
            <a:avLst/>
          </a:prstGeom>
        </p:spPr>
      </p:pic>
      <p:pic>
        <p:nvPicPr>
          <p:cNvPr id="104" name="Graphic 103" descr="Download from cloud outline">
            <a:extLst>
              <a:ext uri="{FF2B5EF4-FFF2-40B4-BE49-F238E27FC236}">
                <a16:creationId xmlns:a16="http://schemas.microsoft.com/office/drawing/2014/main" id="{1360A305-C671-DCBA-7628-885E19DCF4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51616" y="917402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DAB654E3-C274-2B52-A8EE-3ABD9029344E}"/>
              </a:ext>
            </a:extLst>
          </p:cNvPr>
          <p:cNvSpPr txBox="1">
            <a:spLocks/>
          </p:cNvSpPr>
          <p:nvPr/>
        </p:nvSpPr>
        <p:spPr>
          <a:xfrm flipH="1">
            <a:off x="5798457" y="2073840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3848C7CF-AACF-6B37-1C0F-B3B4F42140E3}"/>
              </a:ext>
            </a:extLst>
          </p:cNvPr>
          <p:cNvSpPr txBox="1">
            <a:spLocks/>
          </p:cNvSpPr>
          <p:nvPr/>
        </p:nvSpPr>
        <p:spPr>
          <a:xfrm flipH="1">
            <a:off x="6757167" y="1171377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187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95" grpId="0"/>
          <p:bldP spid="99" grpId="0"/>
          <p:bldP spid="105" grpId="0"/>
          <p:bldP spid="106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95" grpId="0"/>
          <p:bldP spid="99" grpId="0"/>
          <p:bldP spid="105" grpId="0"/>
          <p:bldP spid="106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879245-A8D6-5454-EC0A-3E4D064D2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C5D6C3E-463E-ACEF-F6A6-C82BBD76004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4E5E7"/>
          </a:solidFill>
          <a:ln>
            <a:noFill/>
          </a:ln>
          <a:effectLst>
            <a:innerShdw blurRad="1054100">
              <a:srgbClr val="CB9991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1B572901-3BF7-F2F5-D3A4-0E33F480925E}"/>
              </a:ext>
            </a:extLst>
          </p:cNvPr>
          <p:cNvSpPr/>
          <p:nvPr/>
        </p:nvSpPr>
        <p:spPr>
          <a:xfrm>
            <a:off x="2288420" y="3343005"/>
            <a:ext cx="6221782" cy="3334537"/>
          </a:xfrm>
          <a:custGeom>
            <a:avLst/>
            <a:gdLst>
              <a:gd name="connsiteX0" fmla="*/ 1649782 w 6221782"/>
              <a:gd name="connsiteY0" fmla="*/ 0 h 3334537"/>
              <a:gd name="connsiteX1" fmla="*/ 5766217 w 6221782"/>
              <a:gd name="connsiteY1" fmla="*/ 0 h 3334537"/>
              <a:gd name="connsiteX2" fmla="*/ 6221782 w 6221782"/>
              <a:gd name="connsiteY2" fmla="*/ 455565 h 3334537"/>
              <a:gd name="connsiteX3" fmla="*/ 5766217 w 6221782"/>
              <a:gd name="connsiteY3" fmla="*/ 911130 h 3334537"/>
              <a:gd name="connsiteX4" fmla="*/ 1649782 w 6221782"/>
              <a:gd name="connsiteY4" fmla="*/ 911130 h 3334537"/>
              <a:gd name="connsiteX5" fmla="*/ 1649782 w 6221782"/>
              <a:gd name="connsiteY5" fmla="*/ 911131 h 3334537"/>
              <a:gd name="connsiteX6" fmla="*/ 1649781 w 6221782"/>
              <a:gd name="connsiteY6" fmla="*/ 911131 h 3334537"/>
              <a:gd name="connsiteX7" fmla="*/ 449940 w 6221782"/>
              <a:gd name="connsiteY7" fmla="*/ 2125970 h 3334537"/>
              <a:gd name="connsiteX8" fmla="*/ 1407971 w 6221782"/>
              <a:gd name="connsiteY8" fmla="*/ 3316127 h 3334537"/>
              <a:gd name="connsiteX9" fmla="*/ 1527100 w 6221782"/>
              <a:gd name="connsiteY9" fmla="*/ 3334537 h 3334537"/>
              <a:gd name="connsiteX10" fmla="*/ 1481093 w 6221782"/>
              <a:gd name="connsiteY10" fmla="*/ 3332184 h 3334537"/>
              <a:gd name="connsiteX11" fmla="*/ 1317292 w 6221782"/>
              <a:gd name="connsiteY11" fmla="*/ 3306873 h 3334537"/>
              <a:gd name="connsiteX12" fmla="*/ 0 w 6221782"/>
              <a:gd name="connsiteY12" fmla="*/ 1670405 h 3334537"/>
              <a:gd name="connsiteX13" fmla="*/ 1649781 w 6221782"/>
              <a:gd name="connsiteY13" fmla="*/ 1 h 3334537"/>
              <a:gd name="connsiteX14" fmla="*/ 1649782 w 6221782"/>
              <a:gd name="connsiteY14" fmla="*/ 1 h 3334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221782" h="3334537">
                <a:moveTo>
                  <a:pt x="1649782" y="0"/>
                </a:moveTo>
                <a:lnTo>
                  <a:pt x="5766217" y="0"/>
                </a:lnTo>
                <a:cubicBezTo>
                  <a:pt x="6017819" y="0"/>
                  <a:pt x="6221782" y="203963"/>
                  <a:pt x="6221782" y="455565"/>
                </a:cubicBezTo>
                <a:cubicBezTo>
                  <a:pt x="6221782" y="707167"/>
                  <a:pt x="6017819" y="911130"/>
                  <a:pt x="5766217" y="911130"/>
                </a:cubicBezTo>
                <a:lnTo>
                  <a:pt x="1649782" y="911130"/>
                </a:lnTo>
                <a:lnTo>
                  <a:pt x="1649782" y="911131"/>
                </a:lnTo>
                <a:lnTo>
                  <a:pt x="1649781" y="911131"/>
                </a:lnTo>
                <a:cubicBezTo>
                  <a:pt x="987128" y="911131"/>
                  <a:pt x="449940" y="1455033"/>
                  <a:pt x="449940" y="2125970"/>
                </a:cubicBezTo>
                <a:cubicBezTo>
                  <a:pt x="449940" y="2713040"/>
                  <a:pt x="861225" y="3202849"/>
                  <a:pt x="1407971" y="3316127"/>
                </a:cubicBezTo>
                <a:lnTo>
                  <a:pt x="1527100" y="3334537"/>
                </a:lnTo>
                <a:lnTo>
                  <a:pt x="1481093" y="3332184"/>
                </a:lnTo>
                <a:lnTo>
                  <a:pt x="1317292" y="3306873"/>
                </a:lnTo>
                <a:cubicBezTo>
                  <a:pt x="565516" y="3151114"/>
                  <a:pt x="0" y="2477627"/>
                  <a:pt x="0" y="1670405"/>
                </a:cubicBezTo>
                <a:cubicBezTo>
                  <a:pt x="0" y="747866"/>
                  <a:pt x="738632" y="1"/>
                  <a:pt x="1649781" y="1"/>
                </a:cubicBezTo>
                <a:lnTo>
                  <a:pt x="1649782" y="1"/>
                </a:lnTo>
                <a:close/>
              </a:path>
            </a:pathLst>
          </a:custGeom>
          <a:gradFill flip="none" rotWithShape="1">
            <a:gsLst>
              <a:gs pos="2000">
                <a:srgbClr val="F9B13E"/>
              </a:gs>
              <a:gs pos="67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0E0A4BC7-2E2E-23C8-8558-02588BAB2F17}"/>
              </a:ext>
            </a:extLst>
          </p:cNvPr>
          <p:cNvSpPr/>
          <p:nvPr/>
        </p:nvSpPr>
        <p:spPr>
          <a:xfrm>
            <a:off x="1838480" y="2431876"/>
            <a:ext cx="7586122" cy="4243312"/>
          </a:xfrm>
          <a:custGeom>
            <a:avLst/>
            <a:gdLst>
              <a:gd name="connsiteX0" fmla="*/ 2099721 w 7586122"/>
              <a:gd name="connsiteY0" fmla="*/ 0 h 4243312"/>
              <a:gd name="connsiteX1" fmla="*/ 2099722 w 7586122"/>
              <a:gd name="connsiteY1" fmla="*/ 0 h 4243312"/>
              <a:gd name="connsiteX2" fmla="*/ 7130557 w 7586122"/>
              <a:gd name="connsiteY2" fmla="*/ 0 h 4243312"/>
              <a:gd name="connsiteX3" fmla="*/ 7586122 w 7586122"/>
              <a:gd name="connsiteY3" fmla="*/ 455565 h 4243312"/>
              <a:gd name="connsiteX4" fmla="*/ 7130557 w 7586122"/>
              <a:gd name="connsiteY4" fmla="*/ 911130 h 4243312"/>
              <a:gd name="connsiteX5" fmla="*/ 2099722 w 7586122"/>
              <a:gd name="connsiteY5" fmla="*/ 911130 h 4243312"/>
              <a:gd name="connsiteX6" fmla="*/ 2099722 w 7586122"/>
              <a:gd name="connsiteY6" fmla="*/ 911130 h 4243312"/>
              <a:gd name="connsiteX7" fmla="*/ 2099721 w 7586122"/>
              <a:gd name="connsiteY7" fmla="*/ 911130 h 4243312"/>
              <a:gd name="connsiteX8" fmla="*/ 449940 w 7586122"/>
              <a:gd name="connsiteY8" fmla="*/ 2581533 h 4243312"/>
              <a:gd name="connsiteX9" fmla="*/ 1767232 w 7586122"/>
              <a:gd name="connsiteY9" fmla="*/ 4218001 h 4243312"/>
              <a:gd name="connsiteX10" fmla="*/ 1931033 w 7586122"/>
              <a:gd name="connsiteY10" fmla="*/ 4243312 h 4243312"/>
              <a:gd name="connsiteX11" fmla="*/ 1885037 w 7586122"/>
              <a:gd name="connsiteY11" fmla="*/ 4240960 h 4243312"/>
              <a:gd name="connsiteX12" fmla="*/ 0 w 7586122"/>
              <a:gd name="connsiteY12" fmla="*/ 2125969 h 4243312"/>
              <a:gd name="connsiteX13" fmla="*/ 2099721 w 7586122"/>
              <a:gd name="connsiteY13" fmla="*/ 0 h 4243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586122" h="4243312">
                <a:moveTo>
                  <a:pt x="2099721" y="0"/>
                </a:moveTo>
                <a:lnTo>
                  <a:pt x="2099722" y="0"/>
                </a:lnTo>
                <a:lnTo>
                  <a:pt x="7130557" y="0"/>
                </a:lnTo>
                <a:cubicBezTo>
                  <a:pt x="7382159" y="0"/>
                  <a:pt x="7586122" y="203963"/>
                  <a:pt x="7586122" y="455565"/>
                </a:cubicBezTo>
                <a:cubicBezTo>
                  <a:pt x="7586122" y="707167"/>
                  <a:pt x="7382159" y="911130"/>
                  <a:pt x="7130557" y="911130"/>
                </a:cubicBezTo>
                <a:lnTo>
                  <a:pt x="2099722" y="911130"/>
                </a:lnTo>
                <a:lnTo>
                  <a:pt x="2099722" y="911130"/>
                </a:lnTo>
                <a:lnTo>
                  <a:pt x="2099721" y="911130"/>
                </a:lnTo>
                <a:cubicBezTo>
                  <a:pt x="1188572" y="911130"/>
                  <a:pt x="449940" y="1658995"/>
                  <a:pt x="449940" y="2581533"/>
                </a:cubicBezTo>
                <a:cubicBezTo>
                  <a:pt x="449940" y="3388755"/>
                  <a:pt x="1015456" y="4062242"/>
                  <a:pt x="1767232" y="4218001"/>
                </a:cubicBezTo>
                <a:lnTo>
                  <a:pt x="1931033" y="4243312"/>
                </a:lnTo>
                <a:lnTo>
                  <a:pt x="1885037" y="4240960"/>
                </a:lnTo>
                <a:cubicBezTo>
                  <a:pt x="826240" y="4132090"/>
                  <a:pt x="0" y="3226725"/>
                  <a:pt x="0" y="2125969"/>
                </a:cubicBezTo>
                <a:cubicBezTo>
                  <a:pt x="0" y="951829"/>
                  <a:pt x="940078" y="0"/>
                  <a:pt x="2099721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47C99D"/>
              </a:gs>
              <a:gs pos="67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398DAC31-EC8A-FC38-05A6-AAD8FBB9898C}"/>
              </a:ext>
            </a:extLst>
          </p:cNvPr>
          <p:cNvSpPr/>
          <p:nvPr/>
        </p:nvSpPr>
        <p:spPr>
          <a:xfrm>
            <a:off x="1388539" y="1520745"/>
            <a:ext cx="8950463" cy="5154444"/>
          </a:xfrm>
          <a:custGeom>
            <a:avLst/>
            <a:gdLst>
              <a:gd name="connsiteX0" fmla="*/ 2549663 w 8950463"/>
              <a:gd name="connsiteY0" fmla="*/ 0 h 5154444"/>
              <a:gd name="connsiteX1" fmla="*/ 8494898 w 8950463"/>
              <a:gd name="connsiteY1" fmla="*/ 0 h 5154444"/>
              <a:gd name="connsiteX2" fmla="*/ 8950463 w 8950463"/>
              <a:gd name="connsiteY2" fmla="*/ 455565 h 5154444"/>
              <a:gd name="connsiteX3" fmla="*/ 8494898 w 8950463"/>
              <a:gd name="connsiteY3" fmla="*/ 911130 h 5154444"/>
              <a:gd name="connsiteX4" fmla="*/ 2549663 w 8950463"/>
              <a:gd name="connsiteY4" fmla="*/ 911130 h 5154444"/>
              <a:gd name="connsiteX5" fmla="*/ 2549663 w 8950463"/>
              <a:gd name="connsiteY5" fmla="*/ 911131 h 5154444"/>
              <a:gd name="connsiteX6" fmla="*/ 2549662 w 8950463"/>
              <a:gd name="connsiteY6" fmla="*/ 911131 h 5154444"/>
              <a:gd name="connsiteX7" fmla="*/ 449941 w 8950463"/>
              <a:gd name="connsiteY7" fmla="*/ 3037099 h 5154444"/>
              <a:gd name="connsiteX8" fmla="*/ 2334978 w 8950463"/>
              <a:gd name="connsiteY8" fmla="*/ 5152091 h 5154444"/>
              <a:gd name="connsiteX9" fmla="*/ 2380974 w 8950463"/>
              <a:gd name="connsiteY9" fmla="*/ 5154443 h 5154444"/>
              <a:gd name="connsiteX10" fmla="*/ 2380977 w 8950463"/>
              <a:gd name="connsiteY10" fmla="*/ 5154444 h 5154444"/>
              <a:gd name="connsiteX11" fmla="*/ 2288974 w 8950463"/>
              <a:gd name="connsiteY11" fmla="*/ 5149740 h 5154444"/>
              <a:gd name="connsiteX12" fmla="*/ 0 w 8950463"/>
              <a:gd name="connsiteY12" fmla="*/ 2581534 h 5154444"/>
              <a:gd name="connsiteX13" fmla="*/ 2549662 w 8950463"/>
              <a:gd name="connsiteY13" fmla="*/ 1 h 5154444"/>
              <a:gd name="connsiteX14" fmla="*/ 2549663 w 8950463"/>
              <a:gd name="connsiteY14" fmla="*/ 1 h 515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950463" h="5154444">
                <a:moveTo>
                  <a:pt x="2549663" y="0"/>
                </a:moveTo>
                <a:lnTo>
                  <a:pt x="8494898" y="0"/>
                </a:lnTo>
                <a:cubicBezTo>
                  <a:pt x="8746500" y="0"/>
                  <a:pt x="8950463" y="203963"/>
                  <a:pt x="8950463" y="455565"/>
                </a:cubicBezTo>
                <a:cubicBezTo>
                  <a:pt x="8950463" y="707167"/>
                  <a:pt x="8746500" y="911130"/>
                  <a:pt x="8494898" y="911130"/>
                </a:cubicBezTo>
                <a:lnTo>
                  <a:pt x="2549663" y="911130"/>
                </a:lnTo>
                <a:lnTo>
                  <a:pt x="2549663" y="911131"/>
                </a:lnTo>
                <a:lnTo>
                  <a:pt x="2549662" y="911131"/>
                </a:lnTo>
                <a:cubicBezTo>
                  <a:pt x="1390018" y="911131"/>
                  <a:pt x="449941" y="1862960"/>
                  <a:pt x="449941" y="3037099"/>
                </a:cubicBezTo>
                <a:cubicBezTo>
                  <a:pt x="449941" y="4137855"/>
                  <a:pt x="1276180" y="5043221"/>
                  <a:pt x="2334978" y="5152091"/>
                </a:cubicBezTo>
                <a:lnTo>
                  <a:pt x="2380974" y="5154443"/>
                </a:lnTo>
                <a:lnTo>
                  <a:pt x="2380977" y="5154444"/>
                </a:lnTo>
                <a:lnTo>
                  <a:pt x="2288974" y="5149740"/>
                </a:lnTo>
                <a:cubicBezTo>
                  <a:pt x="1003291" y="5017539"/>
                  <a:pt x="0" y="3918168"/>
                  <a:pt x="0" y="2581534"/>
                </a:cubicBezTo>
                <a:cubicBezTo>
                  <a:pt x="0" y="1155793"/>
                  <a:pt x="1141522" y="1"/>
                  <a:pt x="2549662" y="1"/>
                </a:cubicBezTo>
                <a:lnTo>
                  <a:pt x="2549663" y="1"/>
                </a:lnTo>
                <a:close/>
              </a:path>
            </a:pathLst>
          </a:custGeom>
          <a:gradFill flip="none" rotWithShape="1">
            <a:gsLst>
              <a:gs pos="2000">
                <a:srgbClr val="A3D566"/>
              </a:gs>
              <a:gs pos="68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204DC4CE-A480-5803-A69B-BC63AE00243D}"/>
              </a:ext>
            </a:extLst>
          </p:cNvPr>
          <p:cNvSpPr/>
          <p:nvPr/>
        </p:nvSpPr>
        <p:spPr>
          <a:xfrm>
            <a:off x="938599" y="609617"/>
            <a:ext cx="10314803" cy="6074195"/>
          </a:xfrm>
          <a:custGeom>
            <a:avLst/>
            <a:gdLst>
              <a:gd name="connsiteX0" fmla="*/ 2999603 w 10314803"/>
              <a:gd name="connsiteY0" fmla="*/ 0 h 6074195"/>
              <a:gd name="connsiteX1" fmla="*/ 9859238 w 10314803"/>
              <a:gd name="connsiteY1" fmla="*/ 0 h 6074195"/>
              <a:gd name="connsiteX2" fmla="*/ 10314803 w 10314803"/>
              <a:gd name="connsiteY2" fmla="*/ 455565 h 6074195"/>
              <a:gd name="connsiteX3" fmla="*/ 9859238 w 10314803"/>
              <a:gd name="connsiteY3" fmla="*/ 911130 h 6074195"/>
              <a:gd name="connsiteX4" fmla="*/ 2999603 w 10314803"/>
              <a:gd name="connsiteY4" fmla="*/ 911130 h 6074195"/>
              <a:gd name="connsiteX5" fmla="*/ 2999603 w 10314803"/>
              <a:gd name="connsiteY5" fmla="*/ 911130 h 6074195"/>
              <a:gd name="connsiteX6" fmla="*/ 2999602 w 10314803"/>
              <a:gd name="connsiteY6" fmla="*/ 911130 h 6074195"/>
              <a:gd name="connsiteX7" fmla="*/ 449941 w 10314803"/>
              <a:gd name="connsiteY7" fmla="*/ 3492663 h 6074195"/>
              <a:gd name="connsiteX8" fmla="*/ 2738914 w 10314803"/>
              <a:gd name="connsiteY8" fmla="*/ 6060868 h 6074195"/>
              <a:gd name="connsiteX9" fmla="*/ 2830916 w 10314803"/>
              <a:gd name="connsiteY9" fmla="*/ 6065573 h 6074195"/>
              <a:gd name="connsiteX10" fmla="*/ 2830922 w 10314803"/>
              <a:gd name="connsiteY10" fmla="*/ 6065573 h 6074195"/>
              <a:gd name="connsiteX11" fmla="*/ 2999580 w 10314803"/>
              <a:gd name="connsiteY11" fmla="*/ 6074195 h 6074195"/>
              <a:gd name="connsiteX12" fmla="*/ 2999538 w 10314803"/>
              <a:gd name="connsiteY12" fmla="*/ 6074195 h 6074195"/>
              <a:gd name="connsiteX13" fmla="*/ 2692911 w 10314803"/>
              <a:gd name="connsiteY13" fmla="*/ 6058518 h 6074195"/>
              <a:gd name="connsiteX14" fmla="*/ 0 w 10314803"/>
              <a:gd name="connsiteY14" fmla="*/ 3037099 h 6074195"/>
              <a:gd name="connsiteX15" fmla="*/ 2999603 w 10314803"/>
              <a:gd name="connsiteY15" fmla="*/ 0 h 6074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0314803" h="6074195">
                <a:moveTo>
                  <a:pt x="2999603" y="0"/>
                </a:moveTo>
                <a:lnTo>
                  <a:pt x="9859238" y="0"/>
                </a:lnTo>
                <a:cubicBezTo>
                  <a:pt x="10110840" y="0"/>
                  <a:pt x="10314803" y="203963"/>
                  <a:pt x="10314803" y="455565"/>
                </a:cubicBezTo>
                <a:cubicBezTo>
                  <a:pt x="10314803" y="707167"/>
                  <a:pt x="10110840" y="911130"/>
                  <a:pt x="9859238" y="911130"/>
                </a:cubicBezTo>
                <a:lnTo>
                  <a:pt x="2999603" y="911130"/>
                </a:lnTo>
                <a:lnTo>
                  <a:pt x="2999603" y="911130"/>
                </a:lnTo>
                <a:lnTo>
                  <a:pt x="2999602" y="911130"/>
                </a:lnTo>
                <a:cubicBezTo>
                  <a:pt x="1591463" y="911130"/>
                  <a:pt x="449941" y="2066921"/>
                  <a:pt x="449941" y="3492663"/>
                </a:cubicBezTo>
                <a:cubicBezTo>
                  <a:pt x="449941" y="4829296"/>
                  <a:pt x="1453231" y="5928668"/>
                  <a:pt x="2738914" y="6060868"/>
                </a:cubicBezTo>
                <a:lnTo>
                  <a:pt x="2830916" y="6065573"/>
                </a:lnTo>
                <a:lnTo>
                  <a:pt x="2830922" y="6065573"/>
                </a:lnTo>
                <a:lnTo>
                  <a:pt x="2999580" y="6074195"/>
                </a:lnTo>
                <a:lnTo>
                  <a:pt x="2999538" y="6074195"/>
                </a:lnTo>
                <a:lnTo>
                  <a:pt x="2692911" y="6058518"/>
                </a:lnTo>
                <a:cubicBezTo>
                  <a:pt x="1180343" y="5902989"/>
                  <a:pt x="0" y="4609609"/>
                  <a:pt x="0" y="3037099"/>
                </a:cubicBezTo>
                <a:cubicBezTo>
                  <a:pt x="0" y="1359756"/>
                  <a:pt x="1342968" y="0"/>
                  <a:pt x="2999603" y="0"/>
                </a:cubicBezTo>
                <a:close/>
              </a:path>
            </a:pathLst>
          </a:custGeom>
          <a:gradFill flip="none" rotWithShape="1">
            <a:gsLst>
              <a:gs pos="2000">
                <a:srgbClr val="75CA65"/>
              </a:gs>
              <a:gs pos="68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outerShdw blurRad="3175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dirty="0">
              <a:latin typeface="Objective" pitchFamily="50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D942986F-CC1A-1026-36DD-65F10AAE9D08}"/>
              </a:ext>
            </a:extLst>
          </p:cNvPr>
          <p:cNvSpPr txBox="1">
            <a:spLocks/>
          </p:cNvSpPr>
          <p:nvPr/>
        </p:nvSpPr>
        <p:spPr>
          <a:xfrm flipH="1">
            <a:off x="2791054" y="5028447"/>
            <a:ext cx="66098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black">
                    <a:lumMod val="65000"/>
                    <a:lumOff val="35000"/>
                  </a:prstClr>
                </a:solidFill>
                <a:latin typeface="Objective" pitchFamily="50" charset="0"/>
                <a:cs typeface="Arial" panose="020B0604020202020204" pitchFamily="34" charset="0"/>
              </a:rPr>
              <a:t>Main Title Here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04BDFC8A-E9C6-8F6E-41FF-2A51B3066ADB}"/>
              </a:ext>
            </a:extLst>
          </p:cNvPr>
          <p:cNvSpPr txBox="1">
            <a:spLocks/>
          </p:cNvSpPr>
          <p:nvPr/>
        </p:nvSpPr>
        <p:spPr>
          <a:xfrm flipH="1">
            <a:off x="4568046" y="3613611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1.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pic>
        <p:nvPicPr>
          <p:cNvPr id="101" name="Graphic 100" descr="Alarm clock outline">
            <a:extLst>
              <a:ext uri="{FF2B5EF4-FFF2-40B4-BE49-F238E27FC236}">
                <a16:creationId xmlns:a16="http://schemas.microsoft.com/office/drawing/2014/main" id="{DD631EAE-1829-DF40-9286-ADF2E14499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7665" y="3402186"/>
            <a:ext cx="822960" cy="822960"/>
          </a:xfrm>
          <a:prstGeom prst="rect">
            <a:avLst/>
          </a:prstGeom>
        </p:spPr>
      </p:pic>
      <p:pic>
        <p:nvPicPr>
          <p:cNvPr id="102" name="Graphic 101" descr="Bass clef outline">
            <a:extLst>
              <a:ext uri="{FF2B5EF4-FFF2-40B4-BE49-F238E27FC236}">
                <a16:creationId xmlns:a16="http://schemas.microsoft.com/office/drawing/2014/main" id="{5BFD6C55-CB0E-9559-6FD7-B9357BB299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69253" y="2479732"/>
            <a:ext cx="822960" cy="822960"/>
          </a:xfrm>
          <a:prstGeom prst="rect">
            <a:avLst/>
          </a:prstGeom>
        </p:spPr>
      </p:pic>
      <p:pic>
        <p:nvPicPr>
          <p:cNvPr id="103" name="Graphic 102" descr="Bitcoin outline">
            <a:extLst>
              <a:ext uri="{FF2B5EF4-FFF2-40B4-BE49-F238E27FC236}">
                <a16:creationId xmlns:a16="http://schemas.microsoft.com/office/drawing/2014/main" id="{BDABBE53-2F29-5DD3-65FC-9C843BC4C8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03910" y="662603"/>
            <a:ext cx="822960" cy="822960"/>
          </a:xfrm>
          <a:prstGeom prst="rect">
            <a:avLst/>
          </a:prstGeom>
        </p:spPr>
      </p:pic>
      <p:pic>
        <p:nvPicPr>
          <p:cNvPr id="104" name="Graphic 103" descr="Download from cloud outline">
            <a:extLst>
              <a:ext uri="{FF2B5EF4-FFF2-40B4-BE49-F238E27FC236}">
                <a16:creationId xmlns:a16="http://schemas.microsoft.com/office/drawing/2014/main" id="{6D5EB24B-8FA4-8643-7865-1BD61EFC5C5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20707" y="1554711"/>
            <a:ext cx="822960" cy="822960"/>
          </a:xfrm>
          <a:prstGeom prst="rect">
            <a:avLst/>
          </a:prstGeom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4A1DA2F1-3446-792B-A491-25479EA861D0}"/>
              </a:ext>
            </a:extLst>
          </p:cNvPr>
          <p:cNvSpPr txBox="1">
            <a:spLocks/>
          </p:cNvSpPr>
          <p:nvPr/>
        </p:nvSpPr>
        <p:spPr>
          <a:xfrm flipH="1">
            <a:off x="5567548" y="2711149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2.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4FC140B9-4E1E-50C5-EC27-AB18EF560292}"/>
              </a:ext>
            </a:extLst>
          </p:cNvPr>
          <p:cNvSpPr txBox="1">
            <a:spLocks/>
          </p:cNvSpPr>
          <p:nvPr/>
        </p:nvSpPr>
        <p:spPr>
          <a:xfrm flipH="1">
            <a:off x="6526258" y="1808686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3.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111787F0-0D78-03F5-DBC8-7A7ECDA77510}"/>
              </a:ext>
            </a:extLst>
          </p:cNvPr>
          <p:cNvSpPr txBox="1">
            <a:spLocks/>
          </p:cNvSpPr>
          <p:nvPr/>
        </p:nvSpPr>
        <p:spPr>
          <a:xfrm flipH="1">
            <a:off x="7440658" y="906223"/>
            <a:ext cx="374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Objective" pitchFamily="50" charset="0"/>
              </a:rPr>
              <a:t>4. Lorem ipsum dolor sit a met.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Objectiv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222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 p14:presetBounceEnd="6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 p14:presetBounceEnd="6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86" grpId="0" animBg="1"/>
          <p:bldP spid="95" grpId="0"/>
          <p:bldP spid="99" grpId="0"/>
          <p:bldP spid="105" grpId="0"/>
          <p:bldP spid="106" grpId="0"/>
          <p:bldP spid="107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30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30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3000" fill="hold"/>
                                            <p:tgtEl>
                                              <p:spTgt spid="8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30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9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1000"/>
                                            <p:tgtEl>
                                              <p:spTgt spid="10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1000"/>
                                            <p:tgtEl>
                                              <p:spTgt spid="10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1000"/>
                                            <p:tgtEl>
                                              <p:spTgt spid="10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0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10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1000"/>
                                            <p:tgtEl>
                                              <p:spTgt spid="10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0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10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9" grpId="0" animBg="1"/>
          <p:bldP spid="88" grpId="0" animBg="1"/>
          <p:bldP spid="87" grpId="0" animBg="1"/>
          <p:bldP spid="86" grpId="0" animBg="1"/>
          <p:bldP spid="95" grpId="0"/>
          <p:bldP spid="99" grpId="0"/>
          <p:bldP spid="105" grpId="0"/>
          <p:bldP spid="106" grpId="0"/>
          <p:bldP spid="107" grpId="0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2241</Words>
  <Application>Microsoft Office PowerPoint</Application>
  <PresentationFormat>Widescreen</PresentationFormat>
  <Paragraphs>293</Paragraphs>
  <Slides>66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72" baseType="lpstr">
      <vt:lpstr>Aptos</vt:lpstr>
      <vt:lpstr>Aptos Display</vt:lpstr>
      <vt:lpstr>Arial</vt:lpstr>
      <vt:lpstr>League Spartan Black</vt:lpstr>
      <vt:lpstr>Objective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Saeed Faal</dc:creator>
  <cp:lastModifiedBy>Saeed Faal</cp:lastModifiedBy>
  <cp:revision>12</cp:revision>
  <dcterms:created xsi:type="dcterms:W3CDTF">2025-01-03T09:30:52Z</dcterms:created>
  <dcterms:modified xsi:type="dcterms:W3CDTF">2025-01-09T15:08:24Z</dcterms:modified>
</cp:coreProperties>
</file>