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1" r:id="rId2"/>
    <p:sldId id="373" r:id="rId3"/>
    <p:sldId id="375" r:id="rId4"/>
    <p:sldId id="376" r:id="rId5"/>
    <p:sldId id="275" r:id="rId6"/>
    <p:sldId id="277" r:id="rId7"/>
    <p:sldId id="276" r:id="rId8"/>
    <p:sldId id="272" r:id="rId9"/>
    <p:sldId id="278" r:id="rId10"/>
    <p:sldId id="273" r:id="rId11"/>
    <p:sldId id="274" r:id="rId12"/>
    <p:sldId id="268" r:id="rId13"/>
    <p:sldId id="279" r:id="rId14"/>
    <p:sldId id="269" r:id="rId15"/>
    <p:sldId id="270" r:id="rId16"/>
    <p:sldId id="271" r:id="rId17"/>
    <p:sldId id="263" r:id="rId18"/>
    <p:sldId id="280" r:id="rId19"/>
    <p:sldId id="264" r:id="rId20"/>
    <p:sldId id="265" r:id="rId21"/>
    <p:sldId id="266" r:id="rId22"/>
    <p:sldId id="267" r:id="rId23"/>
    <p:sldId id="281" r:id="rId24"/>
    <p:sldId id="282" r:id="rId25"/>
    <p:sldId id="258" r:id="rId26"/>
    <p:sldId id="259" r:id="rId27"/>
    <p:sldId id="260" r:id="rId28"/>
    <p:sldId id="261" r:id="rId29"/>
    <p:sldId id="26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How to use" id="{AF6A15A3-67ED-4DA7-81C7-9F5DC4EC992C}">
          <p14:sldIdLst>
            <p14:sldId id="371"/>
            <p14:sldId id="373"/>
            <p14:sldId id="375"/>
            <p14:sldId id="376"/>
          </p14:sldIdLst>
        </p14:section>
        <p14:section name="2 member" id="{26618B65-78B0-4F99-867D-667EF7CF2F12}">
          <p14:sldIdLst>
            <p14:sldId id="275"/>
            <p14:sldId id="277"/>
            <p14:sldId id="276"/>
          </p14:sldIdLst>
        </p14:section>
        <p14:section name="3 member" id="{5C06090B-EABF-44D8-ABCC-ABBBF613C6CD}">
          <p14:sldIdLst>
            <p14:sldId id="272"/>
            <p14:sldId id="278"/>
            <p14:sldId id="273"/>
            <p14:sldId id="274"/>
          </p14:sldIdLst>
        </p14:section>
        <p14:section name="4 member" id="{C58BDF54-6916-4E41-A1E7-56E66563C383}">
          <p14:sldIdLst>
            <p14:sldId id="268"/>
            <p14:sldId id="279"/>
            <p14:sldId id="269"/>
            <p14:sldId id="270"/>
            <p14:sldId id="271"/>
          </p14:sldIdLst>
        </p14:section>
        <p14:section name="5 member" id="{B0CC9400-CA54-4648-9EAD-F50D86EB319C}">
          <p14:sldIdLst>
            <p14:sldId id="263"/>
            <p14:sldId id="280"/>
            <p14:sldId id="264"/>
            <p14:sldId id="265"/>
            <p14:sldId id="266"/>
            <p14:sldId id="267"/>
          </p14:sldIdLst>
        </p14:section>
        <p14:section name="6 member" id="{D0540D73-8655-4C76-A1FB-A6FBE43869D1}">
          <p14:sldIdLst>
            <p14:sldId id="281"/>
            <p14:sldId id="282"/>
            <p14:sldId id="258"/>
            <p14:sldId id="259"/>
            <p14:sldId id="260"/>
            <p14:sldId id="261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7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6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0A24A-A6C2-E2A5-14FF-258A1A1407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86D424-92D6-1245-56F0-6B26063F0C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0BE87C-1611-CE00-9854-14BDAA7C7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FF26-DA93-48E0-8AFB-EC2A0A9EBEAC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84D179-3863-54AD-7991-02A217A12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1D92A6-2DD4-4464-56F8-6EAB294D4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91A4-14B3-471C-A53F-A7A7B000F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542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3B75F-0D72-A291-BB8F-C97675159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B140E9-C21D-6786-3A02-CE0F21E2B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0AE09B-DA84-8872-4D91-BEABAF08A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FF26-DA93-48E0-8AFB-EC2A0A9EBEAC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246B5-C5AF-8D26-8923-E02B3DAB6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A7842-D70F-1DB4-9698-998F14049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91A4-14B3-471C-A53F-A7A7B000F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14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CCF7D-38BF-8F6E-FD24-421D97399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C7E7F-144B-F8BA-DAAF-33B2839453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A37771-7927-AD61-A6E4-8A84B4BCCA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047EDC-C395-E4A5-7AB2-01998AE7C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FF26-DA93-48E0-8AFB-EC2A0A9EBEAC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A144A5-8325-A6BD-EBD7-DC9364347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5D7FCE-5A92-F1F4-6294-2CB02AF61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91A4-14B3-471C-A53F-A7A7B000F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746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EEC9E-7AEC-4EBB-BC5A-22A85D31A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5E7C3B-8175-7635-200E-49D0CE37F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E1AD19-5D76-A130-E192-19C141CCB0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23059B-D7BE-89F9-345B-E5ADFDA87B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247351-3D86-CDDB-20E6-8A6621B5AC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D8CCD7-D6A6-0FF4-16ED-A7E6B8E47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FF26-DA93-48E0-8AFB-EC2A0A9EBEAC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B3F62F-34A4-7C20-47A8-B47CBA277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AA880A-16D8-0145-5B5A-40937B50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91A4-14B3-471C-A53F-A7A7B000F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329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FC6D2-13E5-4187-D9C7-F977C4C74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355142-B3C6-6330-A88E-F8818411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FF26-DA93-48E0-8AFB-EC2A0A9EBEAC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E5A43-A5C0-D32A-DFEA-C41E4312D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94C441-0A44-9C6D-D3D9-090446371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91A4-14B3-471C-A53F-A7A7B000F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29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172FF1-F606-DAE7-22F1-F880B6CE8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FF26-DA93-48E0-8AFB-EC2A0A9EBEAC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550603-1292-6C65-BCA5-40AA47C3E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9FAF36-8F57-12CD-B4CA-51D23769D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91A4-14B3-471C-A53F-A7A7B000F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9344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A4408-F051-239B-AC57-281FC70D8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5767E-51C7-BD3A-8FF5-D8DBC89B0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414D23-9270-8685-F74C-313C3DA9B4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4D7620-613E-FF71-C982-7E874C394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FF26-DA93-48E0-8AFB-EC2A0A9EBEAC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35552D-3A1F-7EC7-42A1-33D60EEEB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E3BD83-7501-AB27-4518-FC92FD99D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91A4-14B3-471C-A53F-A7A7B000F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590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2B1BA-2E8A-FBCD-13B3-E54DE9CC1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E5FE0B-004A-CBEB-2B76-B21ACD069E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9211FC-B72D-0724-81C5-08DB07AC70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E2E89-FC71-CCEE-20BC-86FCFAA4E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FF26-DA93-48E0-8AFB-EC2A0A9EBEAC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E383B-58A2-3854-A96A-C1F4926E2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C68DD3-4009-E6EC-AC5E-F42002315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91A4-14B3-471C-A53F-A7A7B000F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732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A725E-9E0A-6DE4-7A70-0832BAAFF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FBB544-4A2B-B824-3D6A-BD5B4A875C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DA10A-5E47-9EB5-ADE7-A86404B72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FF26-DA93-48E0-8AFB-EC2A0A9EBEAC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BC4F1-F6FE-FEEE-7D2E-B7C65B55E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A07A3-DBF0-624D-1DAD-6B1A5FBE2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91A4-14B3-471C-A53F-A7A7B000F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869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3DDB16-06E8-626B-43AB-456138BA83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52B2E9-9C71-71D6-4787-7E88C036BA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531D90-56F6-4ED4-F70A-DFC0CBEBA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FF26-DA93-48E0-8AFB-EC2A0A9EBEAC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48504B-2795-12BB-9525-BE80178CA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6E85C3-E976-D60D-DD3B-F385E54BE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91A4-14B3-471C-A53F-A7A7B000F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0470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aeed Faal 1 Welcome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!!5">
            <a:extLst>
              <a:ext uri="{FF2B5EF4-FFF2-40B4-BE49-F238E27FC236}">
                <a16:creationId xmlns:a16="http://schemas.microsoft.com/office/drawing/2014/main" id="{5F8C8C8D-681D-3A9A-8D5B-C552804DDE5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069746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1" name="!!4">
            <a:extLst>
              <a:ext uri="{FF2B5EF4-FFF2-40B4-BE49-F238E27FC236}">
                <a16:creationId xmlns:a16="http://schemas.microsoft.com/office/drawing/2014/main" id="{70CCC18F-C203-79EA-5496-0030FC8AFF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7394305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!!3">
            <a:extLst>
              <a:ext uri="{FF2B5EF4-FFF2-40B4-BE49-F238E27FC236}">
                <a16:creationId xmlns:a16="http://schemas.microsoft.com/office/drawing/2014/main" id="{83694F04-7A2B-D86D-871C-7F46FA5232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2014263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!!2">
            <a:extLst>
              <a:ext uri="{FF2B5EF4-FFF2-40B4-BE49-F238E27FC236}">
                <a16:creationId xmlns:a16="http://schemas.microsoft.com/office/drawing/2014/main" id="{958754E6-645C-C7C4-F8D0-81F992D974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577321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!!1">
            <a:extLst>
              <a:ext uri="{FF2B5EF4-FFF2-40B4-BE49-F238E27FC236}">
                <a16:creationId xmlns:a16="http://schemas.microsoft.com/office/drawing/2014/main" id="{7DEF4B67-03FB-1B3E-3221-87FC275C25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368435" y="1632813"/>
            <a:ext cx="3864870" cy="4372480"/>
          </a:xfrm>
          <a:custGeom>
            <a:avLst/>
            <a:gdLst>
              <a:gd name="connsiteX0" fmla="*/ 117956 w 3864870"/>
              <a:gd name="connsiteY0" fmla="*/ 0 h 4372480"/>
              <a:gd name="connsiteX1" fmla="*/ 3746914 w 3864870"/>
              <a:gd name="connsiteY1" fmla="*/ 0 h 4372480"/>
              <a:gd name="connsiteX2" fmla="*/ 3864870 w 3864870"/>
              <a:gd name="connsiteY2" fmla="*/ 117956 h 4372480"/>
              <a:gd name="connsiteX3" fmla="*/ 3864870 w 3864870"/>
              <a:gd name="connsiteY3" fmla="*/ 4254524 h 4372480"/>
              <a:gd name="connsiteX4" fmla="*/ 3746914 w 3864870"/>
              <a:gd name="connsiteY4" fmla="*/ 4372480 h 4372480"/>
              <a:gd name="connsiteX5" fmla="*/ 117956 w 3864870"/>
              <a:gd name="connsiteY5" fmla="*/ 4372480 h 4372480"/>
              <a:gd name="connsiteX6" fmla="*/ 0 w 3864870"/>
              <a:gd name="connsiteY6" fmla="*/ 4254524 h 4372480"/>
              <a:gd name="connsiteX7" fmla="*/ 0 w 3864870"/>
              <a:gd name="connsiteY7" fmla="*/ 117956 h 4372480"/>
              <a:gd name="connsiteX8" fmla="*/ 117956 w 3864870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64870" h="4372480">
                <a:moveTo>
                  <a:pt x="117956" y="0"/>
                </a:moveTo>
                <a:lnTo>
                  <a:pt x="3746914" y="0"/>
                </a:lnTo>
                <a:cubicBezTo>
                  <a:pt x="3812059" y="0"/>
                  <a:pt x="3864870" y="52811"/>
                  <a:pt x="3864870" y="117956"/>
                </a:cubicBezTo>
                <a:lnTo>
                  <a:pt x="3864870" y="4254524"/>
                </a:lnTo>
                <a:cubicBezTo>
                  <a:pt x="3864870" y="4319669"/>
                  <a:pt x="3812059" y="4372480"/>
                  <a:pt x="3746914" y="4372480"/>
                </a:cubicBezTo>
                <a:lnTo>
                  <a:pt x="117956" y="4372480"/>
                </a:lnTo>
                <a:cubicBezTo>
                  <a:pt x="52811" y="4372480"/>
                  <a:pt x="0" y="4319669"/>
                  <a:pt x="0" y="4254524"/>
                </a:cubicBezTo>
                <a:lnTo>
                  <a:pt x="0" y="117956"/>
                </a:lnTo>
                <a:cubicBezTo>
                  <a:pt x="0" y="52811"/>
                  <a:pt x="52811" y="0"/>
                  <a:pt x="117956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682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1 Welcome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!!6">
            <a:extLst>
              <a:ext uri="{FF2B5EF4-FFF2-40B4-BE49-F238E27FC236}">
                <a16:creationId xmlns:a16="http://schemas.microsoft.com/office/drawing/2014/main" id="{89A8D1BD-F6A8-A327-5E0B-5FBC987B4F1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1516946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5" name="!!5">
            <a:extLst>
              <a:ext uri="{FF2B5EF4-FFF2-40B4-BE49-F238E27FC236}">
                <a16:creationId xmlns:a16="http://schemas.microsoft.com/office/drawing/2014/main" id="{CA400427-3670-DC3E-3818-4084653ABF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136186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!!4">
            <a:extLst>
              <a:ext uri="{FF2B5EF4-FFF2-40B4-BE49-F238E27FC236}">
                <a16:creationId xmlns:a16="http://schemas.microsoft.com/office/drawing/2014/main" id="{178E492A-CBF8-44DC-8DEE-CB47139BBA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4692428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!!3">
            <a:extLst>
              <a:ext uri="{FF2B5EF4-FFF2-40B4-BE49-F238E27FC236}">
                <a16:creationId xmlns:a16="http://schemas.microsoft.com/office/drawing/2014/main" id="{91DE030B-326A-C763-1607-F52F166447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0687070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2" name="!!2">
            <a:extLst>
              <a:ext uri="{FF2B5EF4-FFF2-40B4-BE49-F238E27FC236}">
                <a16:creationId xmlns:a16="http://schemas.microsoft.com/office/drawing/2014/main" id="{AABAA682-3ECE-9CF5-7163-CDF3032BDB8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862812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!!1">
            <a:extLst>
              <a:ext uri="{FF2B5EF4-FFF2-40B4-BE49-F238E27FC236}">
                <a16:creationId xmlns:a16="http://schemas.microsoft.com/office/drawing/2014/main" id="{ECCD8C4B-1C8A-63E3-AAC5-04BD10CBF5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262408" y="1632813"/>
            <a:ext cx="3497984" cy="4372480"/>
          </a:xfrm>
          <a:custGeom>
            <a:avLst/>
            <a:gdLst>
              <a:gd name="connsiteX0" fmla="*/ 106758 w 3497984"/>
              <a:gd name="connsiteY0" fmla="*/ 0 h 4372480"/>
              <a:gd name="connsiteX1" fmla="*/ 3391226 w 3497984"/>
              <a:gd name="connsiteY1" fmla="*/ 0 h 4372480"/>
              <a:gd name="connsiteX2" fmla="*/ 3497984 w 3497984"/>
              <a:gd name="connsiteY2" fmla="*/ 106758 h 4372480"/>
              <a:gd name="connsiteX3" fmla="*/ 3497984 w 3497984"/>
              <a:gd name="connsiteY3" fmla="*/ 4265722 h 4372480"/>
              <a:gd name="connsiteX4" fmla="*/ 3391226 w 3497984"/>
              <a:gd name="connsiteY4" fmla="*/ 4372480 h 4372480"/>
              <a:gd name="connsiteX5" fmla="*/ 106758 w 3497984"/>
              <a:gd name="connsiteY5" fmla="*/ 4372480 h 4372480"/>
              <a:gd name="connsiteX6" fmla="*/ 0 w 3497984"/>
              <a:gd name="connsiteY6" fmla="*/ 4265722 h 4372480"/>
              <a:gd name="connsiteX7" fmla="*/ 0 w 3497984"/>
              <a:gd name="connsiteY7" fmla="*/ 106758 h 4372480"/>
              <a:gd name="connsiteX8" fmla="*/ 106758 w 349798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97984" h="4372480">
                <a:moveTo>
                  <a:pt x="106758" y="0"/>
                </a:moveTo>
                <a:lnTo>
                  <a:pt x="3391226" y="0"/>
                </a:lnTo>
                <a:cubicBezTo>
                  <a:pt x="3450187" y="0"/>
                  <a:pt x="3497984" y="47797"/>
                  <a:pt x="3497984" y="106758"/>
                </a:cubicBezTo>
                <a:lnTo>
                  <a:pt x="3497984" y="4265722"/>
                </a:lnTo>
                <a:cubicBezTo>
                  <a:pt x="3497984" y="4324683"/>
                  <a:pt x="3450187" y="4372480"/>
                  <a:pt x="3391226" y="4372480"/>
                </a:cubicBezTo>
                <a:lnTo>
                  <a:pt x="106758" y="4372480"/>
                </a:lnTo>
                <a:cubicBezTo>
                  <a:pt x="47797" y="4372480"/>
                  <a:pt x="0" y="4324683"/>
                  <a:pt x="0" y="4265722"/>
                </a:cubicBezTo>
                <a:lnTo>
                  <a:pt x="0" y="106758"/>
                </a:lnTo>
                <a:cubicBezTo>
                  <a:pt x="0" y="47797"/>
                  <a:pt x="47797" y="0"/>
                  <a:pt x="10675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7752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saeed Faal 1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!!5">
            <a:extLst>
              <a:ext uri="{FF2B5EF4-FFF2-40B4-BE49-F238E27FC236}">
                <a16:creationId xmlns:a16="http://schemas.microsoft.com/office/drawing/2014/main" id="{5F8C8C8D-681D-3A9A-8D5B-C552804DDE5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95246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1" name="!!4">
            <a:extLst>
              <a:ext uri="{FF2B5EF4-FFF2-40B4-BE49-F238E27FC236}">
                <a16:creationId xmlns:a16="http://schemas.microsoft.com/office/drawing/2014/main" id="{70CCC18F-C203-79EA-5496-0030FC8AFF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53805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!!3">
            <a:extLst>
              <a:ext uri="{FF2B5EF4-FFF2-40B4-BE49-F238E27FC236}">
                <a16:creationId xmlns:a16="http://schemas.microsoft.com/office/drawing/2014/main" id="{83694F04-7A2B-D86D-871C-7F46FA5232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12363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!!2">
            <a:extLst>
              <a:ext uri="{FF2B5EF4-FFF2-40B4-BE49-F238E27FC236}">
                <a16:creationId xmlns:a16="http://schemas.microsoft.com/office/drawing/2014/main" id="{958754E6-645C-C7C4-F8D0-81F992D974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70921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!!1">
            <a:extLst>
              <a:ext uri="{FF2B5EF4-FFF2-40B4-BE49-F238E27FC236}">
                <a16:creationId xmlns:a16="http://schemas.microsoft.com/office/drawing/2014/main" id="{7DEF4B67-03FB-1B3E-3221-87FC275C25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43135" y="1632813"/>
            <a:ext cx="3864870" cy="4372480"/>
          </a:xfrm>
          <a:custGeom>
            <a:avLst/>
            <a:gdLst>
              <a:gd name="connsiteX0" fmla="*/ 117956 w 3864870"/>
              <a:gd name="connsiteY0" fmla="*/ 0 h 4372480"/>
              <a:gd name="connsiteX1" fmla="*/ 3746914 w 3864870"/>
              <a:gd name="connsiteY1" fmla="*/ 0 h 4372480"/>
              <a:gd name="connsiteX2" fmla="*/ 3864870 w 3864870"/>
              <a:gd name="connsiteY2" fmla="*/ 117956 h 4372480"/>
              <a:gd name="connsiteX3" fmla="*/ 3864870 w 3864870"/>
              <a:gd name="connsiteY3" fmla="*/ 4254524 h 4372480"/>
              <a:gd name="connsiteX4" fmla="*/ 3746914 w 3864870"/>
              <a:gd name="connsiteY4" fmla="*/ 4372480 h 4372480"/>
              <a:gd name="connsiteX5" fmla="*/ 117956 w 3864870"/>
              <a:gd name="connsiteY5" fmla="*/ 4372480 h 4372480"/>
              <a:gd name="connsiteX6" fmla="*/ 0 w 3864870"/>
              <a:gd name="connsiteY6" fmla="*/ 4254524 h 4372480"/>
              <a:gd name="connsiteX7" fmla="*/ 0 w 3864870"/>
              <a:gd name="connsiteY7" fmla="*/ 117956 h 4372480"/>
              <a:gd name="connsiteX8" fmla="*/ 117956 w 3864870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64870" h="4372480">
                <a:moveTo>
                  <a:pt x="117956" y="0"/>
                </a:moveTo>
                <a:lnTo>
                  <a:pt x="3746914" y="0"/>
                </a:lnTo>
                <a:cubicBezTo>
                  <a:pt x="3812059" y="0"/>
                  <a:pt x="3864870" y="52811"/>
                  <a:pt x="3864870" y="117956"/>
                </a:cubicBezTo>
                <a:lnTo>
                  <a:pt x="3864870" y="4254524"/>
                </a:lnTo>
                <a:cubicBezTo>
                  <a:pt x="3864870" y="4319669"/>
                  <a:pt x="3812059" y="4372480"/>
                  <a:pt x="3746914" y="4372480"/>
                </a:cubicBezTo>
                <a:lnTo>
                  <a:pt x="117956" y="4372480"/>
                </a:lnTo>
                <a:cubicBezTo>
                  <a:pt x="52811" y="4372480"/>
                  <a:pt x="0" y="4319669"/>
                  <a:pt x="0" y="4254524"/>
                </a:cubicBezTo>
                <a:lnTo>
                  <a:pt x="0" y="117956"/>
                </a:lnTo>
                <a:cubicBezTo>
                  <a:pt x="0" y="52811"/>
                  <a:pt x="52811" y="0"/>
                  <a:pt x="117956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0709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aeed Faal 2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!!5">
            <a:extLst>
              <a:ext uri="{FF2B5EF4-FFF2-40B4-BE49-F238E27FC236}">
                <a16:creationId xmlns:a16="http://schemas.microsoft.com/office/drawing/2014/main" id="{5F8C8C8D-681D-3A9A-8D5B-C552804DDE5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95246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1" name="!!4">
            <a:extLst>
              <a:ext uri="{FF2B5EF4-FFF2-40B4-BE49-F238E27FC236}">
                <a16:creationId xmlns:a16="http://schemas.microsoft.com/office/drawing/2014/main" id="{70CCC18F-C203-79EA-5496-0030FC8AFF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53805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!!3">
            <a:extLst>
              <a:ext uri="{FF2B5EF4-FFF2-40B4-BE49-F238E27FC236}">
                <a16:creationId xmlns:a16="http://schemas.microsoft.com/office/drawing/2014/main" id="{83694F04-7A2B-D86D-871C-7F46FA5232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12363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!!2">
            <a:extLst>
              <a:ext uri="{FF2B5EF4-FFF2-40B4-BE49-F238E27FC236}">
                <a16:creationId xmlns:a16="http://schemas.microsoft.com/office/drawing/2014/main" id="{958754E6-645C-C7C4-F8D0-81F992D974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8889" y="1632813"/>
            <a:ext cx="3875583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!!1">
            <a:extLst>
              <a:ext uri="{FF2B5EF4-FFF2-40B4-BE49-F238E27FC236}">
                <a16:creationId xmlns:a16="http://schemas.microsoft.com/office/drawing/2014/main" id="{7DEF4B67-03FB-1B3E-3221-87FC275C25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43135" y="1632813"/>
            <a:ext cx="1197864" cy="4372480"/>
          </a:xfrm>
          <a:custGeom>
            <a:avLst/>
            <a:gdLst>
              <a:gd name="connsiteX0" fmla="*/ 117956 w 3864870"/>
              <a:gd name="connsiteY0" fmla="*/ 0 h 4372480"/>
              <a:gd name="connsiteX1" fmla="*/ 3746914 w 3864870"/>
              <a:gd name="connsiteY1" fmla="*/ 0 h 4372480"/>
              <a:gd name="connsiteX2" fmla="*/ 3864870 w 3864870"/>
              <a:gd name="connsiteY2" fmla="*/ 117956 h 4372480"/>
              <a:gd name="connsiteX3" fmla="*/ 3864870 w 3864870"/>
              <a:gd name="connsiteY3" fmla="*/ 4254524 h 4372480"/>
              <a:gd name="connsiteX4" fmla="*/ 3746914 w 3864870"/>
              <a:gd name="connsiteY4" fmla="*/ 4372480 h 4372480"/>
              <a:gd name="connsiteX5" fmla="*/ 117956 w 3864870"/>
              <a:gd name="connsiteY5" fmla="*/ 4372480 h 4372480"/>
              <a:gd name="connsiteX6" fmla="*/ 0 w 3864870"/>
              <a:gd name="connsiteY6" fmla="*/ 4254524 h 4372480"/>
              <a:gd name="connsiteX7" fmla="*/ 0 w 3864870"/>
              <a:gd name="connsiteY7" fmla="*/ 117956 h 4372480"/>
              <a:gd name="connsiteX8" fmla="*/ 117956 w 3864870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64870" h="4372480">
                <a:moveTo>
                  <a:pt x="117956" y="0"/>
                </a:moveTo>
                <a:lnTo>
                  <a:pt x="3746914" y="0"/>
                </a:lnTo>
                <a:cubicBezTo>
                  <a:pt x="3812059" y="0"/>
                  <a:pt x="3864870" y="52811"/>
                  <a:pt x="3864870" y="117956"/>
                </a:cubicBezTo>
                <a:lnTo>
                  <a:pt x="3864870" y="4254524"/>
                </a:lnTo>
                <a:cubicBezTo>
                  <a:pt x="3864870" y="4319669"/>
                  <a:pt x="3812059" y="4372480"/>
                  <a:pt x="3746914" y="4372480"/>
                </a:cubicBezTo>
                <a:lnTo>
                  <a:pt x="117956" y="4372480"/>
                </a:lnTo>
                <a:cubicBezTo>
                  <a:pt x="52811" y="4372480"/>
                  <a:pt x="0" y="4319669"/>
                  <a:pt x="0" y="4254524"/>
                </a:cubicBezTo>
                <a:lnTo>
                  <a:pt x="0" y="117956"/>
                </a:lnTo>
                <a:cubicBezTo>
                  <a:pt x="0" y="52811"/>
                  <a:pt x="52811" y="0"/>
                  <a:pt x="117956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78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aeed Faal 3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!!5">
            <a:extLst>
              <a:ext uri="{FF2B5EF4-FFF2-40B4-BE49-F238E27FC236}">
                <a16:creationId xmlns:a16="http://schemas.microsoft.com/office/drawing/2014/main" id="{5F8C8C8D-681D-3A9A-8D5B-C552804DDE5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95246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1" name="!!4">
            <a:extLst>
              <a:ext uri="{FF2B5EF4-FFF2-40B4-BE49-F238E27FC236}">
                <a16:creationId xmlns:a16="http://schemas.microsoft.com/office/drawing/2014/main" id="{70CCC18F-C203-79EA-5496-0030FC8AFF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53805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!!3">
            <a:extLst>
              <a:ext uri="{FF2B5EF4-FFF2-40B4-BE49-F238E27FC236}">
                <a16:creationId xmlns:a16="http://schemas.microsoft.com/office/drawing/2014/main" id="{83694F04-7A2B-D86D-871C-7F46FA5232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134643" y="1632813"/>
            <a:ext cx="387127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!!2">
            <a:extLst>
              <a:ext uri="{FF2B5EF4-FFF2-40B4-BE49-F238E27FC236}">
                <a16:creationId xmlns:a16="http://schemas.microsoft.com/office/drawing/2014/main" id="{958754E6-645C-C7C4-F8D0-81F992D974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8889" y="1632813"/>
            <a:ext cx="1197864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!!1">
            <a:extLst>
              <a:ext uri="{FF2B5EF4-FFF2-40B4-BE49-F238E27FC236}">
                <a16:creationId xmlns:a16="http://schemas.microsoft.com/office/drawing/2014/main" id="{7DEF4B67-03FB-1B3E-3221-87FC275C25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43135" y="1632813"/>
            <a:ext cx="1197864" cy="4372480"/>
          </a:xfrm>
          <a:custGeom>
            <a:avLst/>
            <a:gdLst>
              <a:gd name="connsiteX0" fmla="*/ 117956 w 3864870"/>
              <a:gd name="connsiteY0" fmla="*/ 0 h 4372480"/>
              <a:gd name="connsiteX1" fmla="*/ 3746914 w 3864870"/>
              <a:gd name="connsiteY1" fmla="*/ 0 h 4372480"/>
              <a:gd name="connsiteX2" fmla="*/ 3864870 w 3864870"/>
              <a:gd name="connsiteY2" fmla="*/ 117956 h 4372480"/>
              <a:gd name="connsiteX3" fmla="*/ 3864870 w 3864870"/>
              <a:gd name="connsiteY3" fmla="*/ 4254524 h 4372480"/>
              <a:gd name="connsiteX4" fmla="*/ 3746914 w 3864870"/>
              <a:gd name="connsiteY4" fmla="*/ 4372480 h 4372480"/>
              <a:gd name="connsiteX5" fmla="*/ 117956 w 3864870"/>
              <a:gd name="connsiteY5" fmla="*/ 4372480 h 4372480"/>
              <a:gd name="connsiteX6" fmla="*/ 0 w 3864870"/>
              <a:gd name="connsiteY6" fmla="*/ 4254524 h 4372480"/>
              <a:gd name="connsiteX7" fmla="*/ 0 w 3864870"/>
              <a:gd name="connsiteY7" fmla="*/ 117956 h 4372480"/>
              <a:gd name="connsiteX8" fmla="*/ 117956 w 3864870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64870" h="4372480">
                <a:moveTo>
                  <a:pt x="117956" y="0"/>
                </a:moveTo>
                <a:lnTo>
                  <a:pt x="3746914" y="0"/>
                </a:lnTo>
                <a:cubicBezTo>
                  <a:pt x="3812059" y="0"/>
                  <a:pt x="3864870" y="52811"/>
                  <a:pt x="3864870" y="117956"/>
                </a:cubicBezTo>
                <a:lnTo>
                  <a:pt x="3864870" y="4254524"/>
                </a:lnTo>
                <a:cubicBezTo>
                  <a:pt x="3864870" y="4319669"/>
                  <a:pt x="3812059" y="4372480"/>
                  <a:pt x="3746914" y="4372480"/>
                </a:cubicBezTo>
                <a:lnTo>
                  <a:pt x="117956" y="4372480"/>
                </a:lnTo>
                <a:cubicBezTo>
                  <a:pt x="52811" y="4372480"/>
                  <a:pt x="0" y="4319669"/>
                  <a:pt x="0" y="4254524"/>
                </a:cubicBezTo>
                <a:lnTo>
                  <a:pt x="0" y="117956"/>
                </a:lnTo>
                <a:cubicBezTo>
                  <a:pt x="0" y="52811"/>
                  <a:pt x="52811" y="0"/>
                  <a:pt x="117956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346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aeed Faal 4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!!5">
            <a:extLst>
              <a:ext uri="{FF2B5EF4-FFF2-40B4-BE49-F238E27FC236}">
                <a16:creationId xmlns:a16="http://schemas.microsoft.com/office/drawing/2014/main" id="{5F8C8C8D-681D-3A9A-8D5B-C552804DDE5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95246" y="1632813"/>
            <a:ext cx="1193551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1" name="!!4">
            <a:extLst>
              <a:ext uri="{FF2B5EF4-FFF2-40B4-BE49-F238E27FC236}">
                <a16:creationId xmlns:a16="http://schemas.microsoft.com/office/drawing/2014/main" id="{70CCC18F-C203-79EA-5496-0030FC8AFF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80397" y="1632813"/>
            <a:ext cx="3866959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!!3">
            <a:extLst>
              <a:ext uri="{FF2B5EF4-FFF2-40B4-BE49-F238E27FC236}">
                <a16:creationId xmlns:a16="http://schemas.microsoft.com/office/drawing/2014/main" id="{83694F04-7A2B-D86D-871C-7F46FA5232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134643" y="1632813"/>
            <a:ext cx="1197864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!!2">
            <a:extLst>
              <a:ext uri="{FF2B5EF4-FFF2-40B4-BE49-F238E27FC236}">
                <a16:creationId xmlns:a16="http://schemas.microsoft.com/office/drawing/2014/main" id="{958754E6-645C-C7C4-F8D0-81F992D974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8889" y="1632813"/>
            <a:ext cx="1197864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!!1">
            <a:extLst>
              <a:ext uri="{FF2B5EF4-FFF2-40B4-BE49-F238E27FC236}">
                <a16:creationId xmlns:a16="http://schemas.microsoft.com/office/drawing/2014/main" id="{7DEF4B67-03FB-1B3E-3221-87FC275C25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43135" y="1632813"/>
            <a:ext cx="1197864" cy="4372480"/>
          </a:xfrm>
          <a:custGeom>
            <a:avLst/>
            <a:gdLst>
              <a:gd name="connsiteX0" fmla="*/ 117956 w 3864870"/>
              <a:gd name="connsiteY0" fmla="*/ 0 h 4372480"/>
              <a:gd name="connsiteX1" fmla="*/ 3746914 w 3864870"/>
              <a:gd name="connsiteY1" fmla="*/ 0 h 4372480"/>
              <a:gd name="connsiteX2" fmla="*/ 3864870 w 3864870"/>
              <a:gd name="connsiteY2" fmla="*/ 117956 h 4372480"/>
              <a:gd name="connsiteX3" fmla="*/ 3864870 w 3864870"/>
              <a:gd name="connsiteY3" fmla="*/ 4254524 h 4372480"/>
              <a:gd name="connsiteX4" fmla="*/ 3746914 w 3864870"/>
              <a:gd name="connsiteY4" fmla="*/ 4372480 h 4372480"/>
              <a:gd name="connsiteX5" fmla="*/ 117956 w 3864870"/>
              <a:gd name="connsiteY5" fmla="*/ 4372480 h 4372480"/>
              <a:gd name="connsiteX6" fmla="*/ 0 w 3864870"/>
              <a:gd name="connsiteY6" fmla="*/ 4254524 h 4372480"/>
              <a:gd name="connsiteX7" fmla="*/ 0 w 3864870"/>
              <a:gd name="connsiteY7" fmla="*/ 117956 h 4372480"/>
              <a:gd name="connsiteX8" fmla="*/ 117956 w 3864870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64870" h="4372480">
                <a:moveTo>
                  <a:pt x="117956" y="0"/>
                </a:moveTo>
                <a:lnTo>
                  <a:pt x="3746914" y="0"/>
                </a:lnTo>
                <a:cubicBezTo>
                  <a:pt x="3812059" y="0"/>
                  <a:pt x="3864870" y="52811"/>
                  <a:pt x="3864870" y="117956"/>
                </a:cubicBezTo>
                <a:lnTo>
                  <a:pt x="3864870" y="4254524"/>
                </a:lnTo>
                <a:cubicBezTo>
                  <a:pt x="3864870" y="4319669"/>
                  <a:pt x="3812059" y="4372480"/>
                  <a:pt x="3746914" y="4372480"/>
                </a:cubicBezTo>
                <a:lnTo>
                  <a:pt x="117956" y="4372480"/>
                </a:lnTo>
                <a:cubicBezTo>
                  <a:pt x="52811" y="4372480"/>
                  <a:pt x="0" y="4319669"/>
                  <a:pt x="0" y="4254524"/>
                </a:cubicBezTo>
                <a:lnTo>
                  <a:pt x="0" y="117956"/>
                </a:lnTo>
                <a:cubicBezTo>
                  <a:pt x="0" y="52811"/>
                  <a:pt x="52811" y="0"/>
                  <a:pt x="117956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3850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aeed Faal 5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!!5">
            <a:extLst>
              <a:ext uri="{FF2B5EF4-FFF2-40B4-BE49-F238E27FC236}">
                <a16:creationId xmlns:a16="http://schemas.microsoft.com/office/drawing/2014/main" id="{5F8C8C8D-681D-3A9A-8D5B-C552804DDE5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26152" y="1632813"/>
            <a:ext cx="3862646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1" name="!!4">
            <a:extLst>
              <a:ext uri="{FF2B5EF4-FFF2-40B4-BE49-F238E27FC236}">
                <a16:creationId xmlns:a16="http://schemas.microsoft.com/office/drawing/2014/main" id="{70CCC18F-C203-79EA-5496-0030FC8AFF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80397" y="1632813"/>
            <a:ext cx="1197864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!!3">
            <a:extLst>
              <a:ext uri="{FF2B5EF4-FFF2-40B4-BE49-F238E27FC236}">
                <a16:creationId xmlns:a16="http://schemas.microsoft.com/office/drawing/2014/main" id="{83694F04-7A2B-D86D-871C-7F46FA5232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134643" y="1632813"/>
            <a:ext cx="1197864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!!2">
            <a:extLst>
              <a:ext uri="{FF2B5EF4-FFF2-40B4-BE49-F238E27FC236}">
                <a16:creationId xmlns:a16="http://schemas.microsoft.com/office/drawing/2014/main" id="{958754E6-645C-C7C4-F8D0-81F992D974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8889" y="1632813"/>
            <a:ext cx="1197864" cy="4372480"/>
          </a:xfrm>
          <a:custGeom>
            <a:avLst/>
            <a:gdLst>
              <a:gd name="connsiteX0" fmla="*/ 36427 w 1193551"/>
              <a:gd name="connsiteY0" fmla="*/ 0 h 4372480"/>
              <a:gd name="connsiteX1" fmla="*/ 1157124 w 1193551"/>
              <a:gd name="connsiteY1" fmla="*/ 0 h 4372480"/>
              <a:gd name="connsiteX2" fmla="*/ 1193551 w 1193551"/>
              <a:gd name="connsiteY2" fmla="*/ 36427 h 4372480"/>
              <a:gd name="connsiteX3" fmla="*/ 1193551 w 1193551"/>
              <a:gd name="connsiteY3" fmla="*/ 4336053 h 4372480"/>
              <a:gd name="connsiteX4" fmla="*/ 1157124 w 1193551"/>
              <a:gd name="connsiteY4" fmla="*/ 4372480 h 4372480"/>
              <a:gd name="connsiteX5" fmla="*/ 36427 w 1193551"/>
              <a:gd name="connsiteY5" fmla="*/ 4372480 h 4372480"/>
              <a:gd name="connsiteX6" fmla="*/ 0 w 1193551"/>
              <a:gd name="connsiteY6" fmla="*/ 4336053 h 4372480"/>
              <a:gd name="connsiteX7" fmla="*/ 0 w 1193551"/>
              <a:gd name="connsiteY7" fmla="*/ 36427 h 4372480"/>
              <a:gd name="connsiteX8" fmla="*/ 36427 w 119355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3551" h="4372480">
                <a:moveTo>
                  <a:pt x="36427" y="0"/>
                </a:moveTo>
                <a:lnTo>
                  <a:pt x="1157124" y="0"/>
                </a:lnTo>
                <a:cubicBezTo>
                  <a:pt x="1177242" y="0"/>
                  <a:pt x="1193551" y="16309"/>
                  <a:pt x="1193551" y="36427"/>
                </a:cubicBezTo>
                <a:lnTo>
                  <a:pt x="1193551" y="4336053"/>
                </a:lnTo>
                <a:cubicBezTo>
                  <a:pt x="1193551" y="4356171"/>
                  <a:pt x="1177242" y="4372480"/>
                  <a:pt x="1157124" y="4372480"/>
                </a:cubicBezTo>
                <a:lnTo>
                  <a:pt x="36427" y="4372480"/>
                </a:lnTo>
                <a:cubicBezTo>
                  <a:pt x="16309" y="4372480"/>
                  <a:pt x="0" y="4356171"/>
                  <a:pt x="0" y="4336053"/>
                </a:cubicBezTo>
                <a:lnTo>
                  <a:pt x="0" y="36427"/>
                </a:lnTo>
                <a:cubicBezTo>
                  <a:pt x="0" y="16309"/>
                  <a:pt x="16309" y="0"/>
                  <a:pt x="36427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!!1">
            <a:extLst>
              <a:ext uri="{FF2B5EF4-FFF2-40B4-BE49-F238E27FC236}">
                <a16:creationId xmlns:a16="http://schemas.microsoft.com/office/drawing/2014/main" id="{7DEF4B67-03FB-1B3E-3221-87FC275C25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43135" y="1632813"/>
            <a:ext cx="1197864" cy="4372480"/>
          </a:xfrm>
          <a:custGeom>
            <a:avLst/>
            <a:gdLst>
              <a:gd name="connsiteX0" fmla="*/ 117956 w 3864870"/>
              <a:gd name="connsiteY0" fmla="*/ 0 h 4372480"/>
              <a:gd name="connsiteX1" fmla="*/ 3746914 w 3864870"/>
              <a:gd name="connsiteY1" fmla="*/ 0 h 4372480"/>
              <a:gd name="connsiteX2" fmla="*/ 3864870 w 3864870"/>
              <a:gd name="connsiteY2" fmla="*/ 117956 h 4372480"/>
              <a:gd name="connsiteX3" fmla="*/ 3864870 w 3864870"/>
              <a:gd name="connsiteY3" fmla="*/ 4254524 h 4372480"/>
              <a:gd name="connsiteX4" fmla="*/ 3746914 w 3864870"/>
              <a:gd name="connsiteY4" fmla="*/ 4372480 h 4372480"/>
              <a:gd name="connsiteX5" fmla="*/ 117956 w 3864870"/>
              <a:gd name="connsiteY5" fmla="*/ 4372480 h 4372480"/>
              <a:gd name="connsiteX6" fmla="*/ 0 w 3864870"/>
              <a:gd name="connsiteY6" fmla="*/ 4254524 h 4372480"/>
              <a:gd name="connsiteX7" fmla="*/ 0 w 3864870"/>
              <a:gd name="connsiteY7" fmla="*/ 117956 h 4372480"/>
              <a:gd name="connsiteX8" fmla="*/ 117956 w 3864870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64870" h="4372480">
                <a:moveTo>
                  <a:pt x="117956" y="0"/>
                </a:moveTo>
                <a:lnTo>
                  <a:pt x="3746914" y="0"/>
                </a:lnTo>
                <a:cubicBezTo>
                  <a:pt x="3812059" y="0"/>
                  <a:pt x="3864870" y="52811"/>
                  <a:pt x="3864870" y="117956"/>
                </a:cubicBezTo>
                <a:lnTo>
                  <a:pt x="3864870" y="4254524"/>
                </a:lnTo>
                <a:cubicBezTo>
                  <a:pt x="3864870" y="4319669"/>
                  <a:pt x="3812059" y="4372480"/>
                  <a:pt x="3746914" y="4372480"/>
                </a:cubicBezTo>
                <a:lnTo>
                  <a:pt x="117956" y="4372480"/>
                </a:lnTo>
                <a:cubicBezTo>
                  <a:pt x="52811" y="4372480"/>
                  <a:pt x="0" y="4319669"/>
                  <a:pt x="0" y="4254524"/>
                </a:cubicBezTo>
                <a:lnTo>
                  <a:pt x="0" y="117956"/>
                </a:lnTo>
                <a:cubicBezTo>
                  <a:pt x="0" y="52811"/>
                  <a:pt x="52811" y="0"/>
                  <a:pt x="117956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7731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aeed Faal 1 Welcome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9DA2E04-13F7-7A3C-2DED-324B017C06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381323" y="1632813"/>
            <a:ext cx="4551266" cy="4372480"/>
          </a:xfrm>
          <a:custGeom>
            <a:avLst/>
            <a:gdLst>
              <a:gd name="connsiteX0" fmla="*/ 133448 w 4551266"/>
              <a:gd name="connsiteY0" fmla="*/ 0 h 4372480"/>
              <a:gd name="connsiteX1" fmla="*/ 4417818 w 4551266"/>
              <a:gd name="connsiteY1" fmla="*/ 0 h 4372480"/>
              <a:gd name="connsiteX2" fmla="*/ 4551266 w 4551266"/>
              <a:gd name="connsiteY2" fmla="*/ 133448 h 4372480"/>
              <a:gd name="connsiteX3" fmla="*/ 4551266 w 4551266"/>
              <a:gd name="connsiteY3" fmla="*/ 4239032 h 4372480"/>
              <a:gd name="connsiteX4" fmla="*/ 4417818 w 4551266"/>
              <a:gd name="connsiteY4" fmla="*/ 4372480 h 4372480"/>
              <a:gd name="connsiteX5" fmla="*/ 133448 w 4551266"/>
              <a:gd name="connsiteY5" fmla="*/ 4372480 h 4372480"/>
              <a:gd name="connsiteX6" fmla="*/ 0 w 4551266"/>
              <a:gd name="connsiteY6" fmla="*/ 4239032 h 4372480"/>
              <a:gd name="connsiteX7" fmla="*/ 0 w 4551266"/>
              <a:gd name="connsiteY7" fmla="*/ 133448 h 4372480"/>
              <a:gd name="connsiteX8" fmla="*/ 133448 w 4551266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51266" h="4372480">
                <a:moveTo>
                  <a:pt x="133448" y="0"/>
                </a:moveTo>
                <a:lnTo>
                  <a:pt x="4417818" y="0"/>
                </a:lnTo>
                <a:cubicBezTo>
                  <a:pt x="4491519" y="0"/>
                  <a:pt x="4551266" y="59747"/>
                  <a:pt x="4551266" y="133448"/>
                </a:cubicBezTo>
                <a:lnTo>
                  <a:pt x="4551266" y="4239032"/>
                </a:lnTo>
                <a:cubicBezTo>
                  <a:pt x="4551266" y="4312733"/>
                  <a:pt x="4491519" y="4372480"/>
                  <a:pt x="4417818" y="4372480"/>
                </a:cubicBezTo>
                <a:lnTo>
                  <a:pt x="133448" y="4372480"/>
                </a:lnTo>
                <a:cubicBezTo>
                  <a:pt x="59747" y="4372480"/>
                  <a:pt x="0" y="4312733"/>
                  <a:pt x="0" y="4239032"/>
                </a:cubicBezTo>
                <a:lnTo>
                  <a:pt x="0" y="133448"/>
                </a:lnTo>
                <a:cubicBezTo>
                  <a:pt x="0" y="59747"/>
                  <a:pt x="59747" y="0"/>
                  <a:pt x="13344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033C932-C19D-0C9A-E986-D60CD5FCBF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9431279" y="1632813"/>
            <a:ext cx="1369662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7CF947A8-D511-108E-894F-566E47459E2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3509000" y="1632813"/>
            <a:ext cx="1369662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2DA598A-27E3-A0C3-84A5-B39A6F2A33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101321" y="1632813"/>
            <a:ext cx="1369662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6496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Saeed Faal 1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9DA2E04-13F7-7A3C-2DED-324B017C06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53116" y="1632813"/>
            <a:ext cx="4551266" cy="4372480"/>
          </a:xfrm>
          <a:custGeom>
            <a:avLst/>
            <a:gdLst>
              <a:gd name="connsiteX0" fmla="*/ 133448 w 4551266"/>
              <a:gd name="connsiteY0" fmla="*/ 0 h 4372480"/>
              <a:gd name="connsiteX1" fmla="*/ 4417818 w 4551266"/>
              <a:gd name="connsiteY1" fmla="*/ 0 h 4372480"/>
              <a:gd name="connsiteX2" fmla="*/ 4551266 w 4551266"/>
              <a:gd name="connsiteY2" fmla="*/ 133448 h 4372480"/>
              <a:gd name="connsiteX3" fmla="*/ 4551266 w 4551266"/>
              <a:gd name="connsiteY3" fmla="*/ 4239032 h 4372480"/>
              <a:gd name="connsiteX4" fmla="*/ 4417818 w 4551266"/>
              <a:gd name="connsiteY4" fmla="*/ 4372480 h 4372480"/>
              <a:gd name="connsiteX5" fmla="*/ 133448 w 4551266"/>
              <a:gd name="connsiteY5" fmla="*/ 4372480 h 4372480"/>
              <a:gd name="connsiteX6" fmla="*/ 0 w 4551266"/>
              <a:gd name="connsiteY6" fmla="*/ 4239032 h 4372480"/>
              <a:gd name="connsiteX7" fmla="*/ 0 w 4551266"/>
              <a:gd name="connsiteY7" fmla="*/ 133448 h 4372480"/>
              <a:gd name="connsiteX8" fmla="*/ 133448 w 4551266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51266" h="4372480">
                <a:moveTo>
                  <a:pt x="133448" y="0"/>
                </a:moveTo>
                <a:lnTo>
                  <a:pt x="4417818" y="0"/>
                </a:lnTo>
                <a:cubicBezTo>
                  <a:pt x="4491519" y="0"/>
                  <a:pt x="4551266" y="59747"/>
                  <a:pt x="4551266" y="133448"/>
                </a:cubicBezTo>
                <a:lnTo>
                  <a:pt x="4551266" y="4239032"/>
                </a:lnTo>
                <a:cubicBezTo>
                  <a:pt x="4551266" y="4312733"/>
                  <a:pt x="4491519" y="4372480"/>
                  <a:pt x="4417818" y="4372480"/>
                </a:cubicBezTo>
                <a:lnTo>
                  <a:pt x="133448" y="4372480"/>
                </a:lnTo>
                <a:cubicBezTo>
                  <a:pt x="59747" y="4372480"/>
                  <a:pt x="0" y="4312733"/>
                  <a:pt x="0" y="4239032"/>
                </a:cubicBezTo>
                <a:lnTo>
                  <a:pt x="0" y="133448"/>
                </a:lnTo>
                <a:cubicBezTo>
                  <a:pt x="0" y="59747"/>
                  <a:pt x="59747" y="0"/>
                  <a:pt x="13344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033C932-C19D-0C9A-E986-D60CD5FCBF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46221" y="1632813"/>
            <a:ext cx="1369662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7CF947A8-D511-108E-894F-566E47459E2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57722" y="1632813"/>
            <a:ext cx="1369662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2DA598A-27E3-A0C3-84A5-B39A6F2A33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69222" y="1632813"/>
            <a:ext cx="1369662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405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aeed Faal 2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!!4">
            <a:extLst>
              <a:ext uri="{FF2B5EF4-FFF2-40B4-BE49-F238E27FC236}">
                <a16:creationId xmlns:a16="http://schemas.microsoft.com/office/drawing/2014/main" id="{12DA598A-27E3-A0C3-84A5-B39A6F2A33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69222" y="1632813"/>
            <a:ext cx="1369662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19" name="!!3">
            <a:extLst>
              <a:ext uri="{FF2B5EF4-FFF2-40B4-BE49-F238E27FC236}">
                <a16:creationId xmlns:a16="http://schemas.microsoft.com/office/drawing/2014/main" id="{7CF947A8-D511-108E-894F-566E47459E2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57722" y="1632813"/>
            <a:ext cx="1369662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!!2">
            <a:extLst>
              <a:ext uri="{FF2B5EF4-FFF2-40B4-BE49-F238E27FC236}">
                <a16:creationId xmlns:a16="http://schemas.microsoft.com/office/drawing/2014/main" id="{2033C932-C19D-0C9A-E986-D60CD5FCBF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66554" y="1632813"/>
            <a:ext cx="4549329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7" name="!!1">
            <a:extLst>
              <a:ext uri="{FF2B5EF4-FFF2-40B4-BE49-F238E27FC236}">
                <a16:creationId xmlns:a16="http://schemas.microsoft.com/office/drawing/2014/main" id="{29DA2E04-13F7-7A3C-2DED-324B017C06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53116" y="1632813"/>
            <a:ext cx="1371600" cy="4372480"/>
          </a:xfrm>
          <a:custGeom>
            <a:avLst/>
            <a:gdLst>
              <a:gd name="connsiteX0" fmla="*/ 133448 w 4551266"/>
              <a:gd name="connsiteY0" fmla="*/ 0 h 4372480"/>
              <a:gd name="connsiteX1" fmla="*/ 4417818 w 4551266"/>
              <a:gd name="connsiteY1" fmla="*/ 0 h 4372480"/>
              <a:gd name="connsiteX2" fmla="*/ 4551266 w 4551266"/>
              <a:gd name="connsiteY2" fmla="*/ 133448 h 4372480"/>
              <a:gd name="connsiteX3" fmla="*/ 4551266 w 4551266"/>
              <a:gd name="connsiteY3" fmla="*/ 4239032 h 4372480"/>
              <a:gd name="connsiteX4" fmla="*/ 4417818 w 4551266"/>
              <a:gd name="connsiteY4" fmla="*/ 4372480 h 4372480"/>
              <a:gd name="connsiteX5" fmla="*/ 133448 w 4551266"/>
              <a:gd name="connsiteY5" fmla="*/ 4372480 h 4372480"/>
              <a:gd name="connsiteX6" fmla="*/ 0 w 4551266"/>
              <a:gd name="connsiteY6" fmla="*/ 4239032 h 4372480"/>
              <a:gd name="connsiteX7" fmla="*/ 0 w 4551266"/>
              <a:gd name="connsiteY7" fmla="*/ 133448 h 4372480"/>
              <a:gd name="connsiteX8" fmla="*/ 133448 w 4551266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51266" h="4372480">
                <a:moveTo>
                  <a:pt x="133448" y="0"/>
                </a:moveTo>
                <a:lnTo>
                  <a:pt x="4417818" y="0"/>
                </a:lnTo>
                <a:cubicBezTo>
                  <a:pt x="4491519" y="0"/>
                  <a:pt x="4551266" y="59747"/>
                  <a:pt x="4551266" y="133448"/>
                </a:cubicBezTo>
                <a:lnTo>
                  <a:pt x="4551266" y="4239032"/>
                </a:lnTo>
                <a:cubicBezTo>
                  <a:pt x="4551266" y="4312733"/>
                  <a:pt x="4491519" y="4372480"/>
                  <a:pt x="4417818" y="4372480"/>
                </a:cubicBezTo>
                <a:lnTo>
                  <a:pt x="133448" y="4372480"/>
                </a:lnTo>
                <a:cubicBezTo>
                  <a:pt x="59747" y="4372480"/>
                  <a:pt x="0" y="4312733"/>
                  <a:pt x="0" y="4239032"/>
                </a:cubicBezTo>
                <a:lnTo>
                  <a:pt x="0" y="133448"/>
                </a:lnTo>
                <a:cubicBezTo>
                  <a:pt x="0" y="59747"/>
                  <a:pt x="59747" y="0"/>
                  <a:pt x="13344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2687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aeed Faal 3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!!4">
            <a:extLst>
              <a:ext uri="{FF2B5EF4-FFF2-40B4-BE49-F238E27FC236}">
                <a16:creationId xmlns:a16="http://schemas.microsoft.com/office/drawing/2014/main" id="{12DA598A-27E3-A0C3-84A5-B39A6F2A33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69222" y="1632813"/>
            <a:ext cx="1369662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19" name="!!3">
            <a:extLst>
              <a:ext uri="{FF2B5EF4-FFF2-40B4-BE49-F238E27FC236}">
                <a16:creationId xmlns:a16="http://schemas.microsoft.com/office/drawing/2014/main" id="{7CF947A8-D511-108E-894F-566E47459E2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9992" y="1632813"/>
            <a:ext cx="4547392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!!2">
            <a:extLst>
              <a:ext uri="{FF2B5EF4-FFF2-40B4-BE49-F238E27FC236}">
                <a16:creationId xmlns:a16="http://schemas.microsoft.com/office/drawing/2014/main" id="{2033C932-C19D-0C9A-E986-D60CD5FCBF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66554" y="1632813"/>
            <a:ext cx="1371600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7" name="!!1">
            <a:extLst>
              <a:ext uri="{FF2B5EF4-FFF2-40B4-BE49-F238E27FC236}">
                <a16:creationId xmlns:a16="http://schemas.microsoft.com/office/drawing/2014/main" id="{29DA2E04-13F7-7A3C-2DED-324B017C06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53116" y="1632813"/>
            <a:ext cx="1371600" cy="4372480"/>
          </a:xfrm>
          <a:custGeom>
            <a:avLst/>
            <a:gdLst>
              <a:gd name="connsiteX0" fmla="*/ 133448 w 4551266"/>
              <a:gd name="connsiteY0" fmla="*/ 0 h 4372480"/>
              <a:gd name="connsiteX1" fmla="*/ 4417818 w 4551266"/>
              <a:gd name="connsiteY1" fmla="*/ 0 h 4372480"/>
              <a:gd name="connsiteX2" fmla="*/ 4551266 w 4551266"/>
              <a:gd name="connsiteY2" fmla="*/ 133448 h 4372480"/>
              <a:gd name="connsiteX3" fmla="*/ 4551266 w 4551266"/>
              <a:gd name="connsiteY3" fmla="*/ 4239032 h 4372480"/>
              <a:gd name="connsiteX4" fmla="*/ 4417818 w 4551266"/>
              <a:gd name="connsiteY4" fmla="*/ 4372480 h 4372480"/>
              <a:gd name="connsiteX5" fmla="*/ 133448 w 4551266"/>
              <a:gd name="connsiteY5" fmla="*/ 4372480 h 4372480"/>
              <a:gd name="connsiteX6" fmla="*/ 0 w 4551266"/>
              <a:gd name="connsiteY6" fmla="*/ 4239032 h 4372480"/>
              <a:gd name="connsiteX7" fmla="*/ 0 w 4551266"/>
              <a:gd name="connsiteY7" fmla="*/ 133448 h 4372480"/>
              <a:gd name="connsiteX8" fmla="*/ 133448 w 4551266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51266" h="4372480">
                <a:moveTo>
                  <a:pt x="133448" y="0"/>
                </a:moveTo>
                <a:lnTo>
                  <a:pt x="4417818" y="0"/>
                </a:lnTo>
                <a:cubicBezTo>
                  <a:pt x="4491519" y="0"/>
                  <a:pt x="4551266" y="59747"/>
                  <a:pt x="4551266" y="133448"/>
                </a:cubicBezTo>
                <a:lnTo>
                  <a:pt x="4551266" y="4239032"/>
                </a:lnTo>
                <a:cubicBezTo>
                  <a:pt x="4551266" y="4312733"/>
                  <a:pt x="4491519" y="4372480"/>
                  <a:pt x="4417818" y="4372480"/>
                </a:cubicBezTo>
                <a:lnTo>
                  <a:pt x="133448" y="4372480"/>
                </a:lnTo>
                <a:cubicBezTo>
                  <a:pt x="59747" y="4372480"/>
                  <a:pt x="0" y="4312733"/>
                  <a:pt x="0" y="4239032"/>
                </a:cubicBezTo>
                <a:lnTo>
                  <a:pt x="0" y="133448"/>
                </a:lnTo>
                <a:cubicBezTo>
                  <a:pt x="0" y="59747"/>
                  <a:pt x="59747" y="0"/>
                  <a:pt x="13344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7106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aeed Faal 4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!!4">
            <a:extLst>
              <a:ext uri="{FF2B5EF4-FFF2-40B4-BE49-F238E27FC236}">
                <a16:creationId xmlns:a16="http://schemas.microsoft.com/office/drawing/2014/main" id="{12DA598A-27E3-A0C3-84A5-B39A6F2A33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3430" y="1632813"/>
            <a:ext cx="4545454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19" name="!!3">
            <a:extLst>
              <a:ext uri="{FF2B5EF4-FFF2-40B4-BE49-F238E27FC236}">
                <a16:creationId xmlns:a16="http://schemas.microsoft.com/office/drawing/2014/main" id="{7CF947A8-D511-108E-894F-566E47459E2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9992" y="1632813"/>
            <a:ext cx="1371600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!!2">
            <a:extLst>
              <a:ext uri="{FF2B5EF4-FFF2-40B4-BE49-F238E27FC236}">
                <a16:creationId xmlns:a16="http://schemas.microsoft.com/office/drawing/2014/main" id="{2033C932-C19D-0C9A-E986-D60CD5FCBF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66554" y="1632813"/>
            <a:ext cx="1371600" cy="4372480"/>
          </a:xfrm>
          <a:custGeom>
            <a:avLst/>
            <a:gdLst>
              <a:gd name="connsiteX0" fmla="*/ 41802 w 1369662"/>
              <a:gd name="connsiteY0" fmla="*/ 0 h 4372480"/>
              <a:gd name="connsiteX1" fmla="*/ 1327860 w 1369662"/>
              <a:gd name="connsiteY1" fmla="*/ 0 h 4372480"/>
              <a:gd name="connsiteX2" fmla="*/ 1369662 w 1369662"/>
              <a:gd name="connsiteY2" fmla="*/ 41802 h 4372480"/>
              <a:gd name="connsiteX3" fmla="*/ 1369662 w 1369662"/>
              <a:gd name="connsiteY3" fmla="*/ 4330678 h 4372480"/>
              <a:gd name="connsiteX4" fmla="*/ 1327860 w 1369662"/>
              <a:gd name="connsiteY4" fmla="*/ 4372480 h 4372480"/>
              <a:gd name="connsiteX5" fmla="*/ 41802 w 1369662"/>
              <a:gd name="connsiteY5" fmla="*/ 4372480 h 4372480"/>
              <a:gd name="connsiteX6" fmla="*/ 0 w 1369662"/>
              <a:gd name="connsiteY6" fmla="*/ 4330678 h 4372480"/>
              <a:gd name="connsiteX7" fmla="*/ 0 w 1369662"/>
              <a:gd name="connsiteY7" fmla="*/ 41802 h 4372480"/>
              <a:gd name="connsiteX8" fmla="*/ 41802 w 1369662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9662" h="4372480">
                <a:moveTo>
                  <a:pt x="41802" y="0"/>
                </a:moveTo>
                <a:lnTo>
                  <a:pt x="1327860" y="0"/>
                </a:lnTo>
                <a:cubicBezTo>
                  <a:pt x="1350947" y="0"/>
                  <a:pt x="1369662" y="18715"/>
                  <a:pt x="1369662" y="41802"/>
                </a:cubicBezTo>
                <a:lnTo>
                  <a:pt x="1369662" y="4330678"/>
                </a:lnTo>
                <a:cubicBezTo>
                  <a:pt x="1369662" y="4353765"/>
                  <a:pt x="1350947" y="4372480"/>
                  <a:pt x="1327860" y="4372480"/>
                </a:cubicBezTo>
                <a:lnTo>
                  <a:pt x="41802" y="4372480"/>
                </a:lnTo>
                <a:cubicBezTo>
                  <a:pt x="18715" y="4372480"/>
                  <a:pt x="0" y="4353765"/>
                  <a:pt x="0" y="4330678"/>
                </a:cubicBezTo>
                <a:lnTo>
                  <a:pt x="0" y="41802"/>
                </a:lnTo>
                <a:cubicBezTo>
                  <a:pt x="0" y="18715"/>
                  <a:pt x="18715" y="0"/>
                  <a:pt x="41802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7" name="!!1">
            <a:extLst>
              <a:ext uri="{FF2B5EF4-FFF2-40B4-BE49-F238E27FC236}">
                <a16:creationId xmlns:a16="http://schemas.microsoft.com/office/drawing/2014/main" id="{29DA2E04-13F7-7A3C-2DED-324B017C06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53116" y="1632813"/>
            <a:ext cx="1371600" cy="4372480"/>
          </a:xfrm>
          <a:custGeom>
            <a:avLst/>
            <a:gdLst>
              <a:gd name="connsiteX0" fmla="*/ 133448 w 4551266"/>
              <a:gd name="connsiteY0" fmla="*/ 0 h 4372480"/>
              <a:gd name="connsiteX1" fmla="*/ 4417818 w 4551266"/>
              <a:gd name="connsiteY1" fmla="*/ 0 h 4372480"/>
              <a:gd name="connsiteX2" fmla="*/ 4551266 w 4551266"/>
              <a:gd name="connsiteY2" fmla="*/ 133448 h 4372480"/>
              <a:gd name="connsiteX3" fmla="*/ 4551266 w 4551266"/>
              <a:gd name="connsiteY3" fmla="*/ 4239032 h 4372480"/>
              <a:gd name="connsiteX4" fmla="*/ 4417818 w 4551266"/>
              <a:gd name="connsiteY4" fmla="*/ 4372480 h 4372480"/>
              <a:gd name="connsiteX5" fmla="*/ 133448 w 4551266"/>
              <a:gd name="connsiteY5" fmla="*/ 4372480 h 4372480"/>
              <a:gd name="connsiteX6" fmla="*/ 0 w 4551266"/>
              <a:gd name="connsiteY6" fmla="*/ 4239032 h 4372480"/>
              <a:gd name="connsiteX7" fmla="*/ 0 w 4551266"/>
              <a:gd name="connsiteY7" fmla="*/ 133448 h 4372480"/>
              <a:gd name="connsiteX8" fmla="*/ 133448 w 4551266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51266" h="4372480">
                <a:moveTo>
                  <a:pt x="133448" y="0"/>
                </a:moveTo>
                <a:lnTo>
                  <a:pt x="4417818" y="0"/>
                </a:lnTo>
                <a:cubicBezTo>
                  <a:pt x="4491519" y="0"/>
                  <a:pt x="4551266" y="59747"/>
                  <a:pt x="4551266" y="133448"/>
                </a:cubicBezTo>
                <a:lnTo>
                  <a:pt x="4551266" y="4239032"/>
                </a:lnTo>
                <a:cubicBezTo>
                  <a:pt x="4551266" y="4312733"/>
                  <a:pt x="4491519" y="4372480"/>
                  <a:pt x="4417818" y="4372480"/>
                </a:cubicBezTo>
                <a:lnTo>
                  <a:pt x="133448" y="4372480"/>
                </a:lnTo>
                <a:cubicBezTo>
                  <a:pt x="59747" y="4372480"/>
                  <a:pt x="0" y="4312733"/>
                  <a:pt x="0" y="4239032"/>
                </a:cubicBezTo>
                <a:lnTo>
                  <a:pt x="0" y="133448"/>
                </a:lnTo>
                <a:cubicBezTo>
                  <a:pt x="0" y="59747"/>
                  <a:pt x="59747" y="0"/>
                  <a:pt x="13344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963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eed Faal 1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!!6">
            <a:extLst>
              <a:ext uri="{FF2B5EF4-FFF2-40B4-BE49-F238E27FC236}">
                <a16:creationId xmlns:a16="http://schemas.microsoft.com/office/drawing/2014/main" id="{89A8D1BD-F6A8-A327-5E0B-5FBC987B4F1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843146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5" name="!!5">
            <a:extLst>
              <a:ext uri="{FF2B5EF4-FFF2-40B4-BE49-F238E27FC236}">
                <a16:creationId xmlns:a16="http://schemas.microsoft.com/office/drawing/2014/main" id="{CA400427-3670-DC3E-3818-4084653ABF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19086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!!4">
            <a:extLst>
              <a:ext uri="{FF2B5EF4-FFF2-40B4-BE49-F238E27FC236}">
                <a16:creationId xmlns:a16="http://schemas.microsoft.com/office/drawing/2014/main" id="{178E492A-CBF8-44DC-8DEE-CB47139BBA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95028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!!3">
            <a:extLst>
              <a:ext uri="{FF2B5EF4-FFF2-40B4-BE49-F238E27FC236}">
                <a16:creationId xmlns:a16="http://schemas.microsoft.com/office/drawing/2014/main" id="{91DE030B-326A-C763-1607-F52F166447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70970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2" name="!!2">
            <a:extLst>
              <a:ext uri="{FF2B5EF4-FFF2-40B4-BE49-F238E27FC236}">
                <a16:creationId xmlns:a16="http://schemas.microsoft.com/office/drawing/2014/main" id="{AABAA682-3ECE-9CF5-7163-CDF3032BDB8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46912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!!1">
            <a:extLst>
              <a:ext uri="{FF2B5EF4-FFF2-40B4-BE49-F238E27FC236}">
                <a16:creationId xmlns:a16="http://schemas.microsoft.com/office/drawing/2014/main" id="{ECCD8C4B-1C8A-63E3-AAC5-04BD10CBF5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9008" y="1632813"/>
            <a:ext cx="3497984" cy="4372480"/>
          </a:xfrm>
          <a:custGeom>
            <a:avLst/>
            <a:gdLst>
              <a:gd name="connsiteX0" fmla="*/ 106758 w 3497984"/>
              <a:gd name="connsiteY0" fmla="*/ 0 h 4372480"/>
              <a:gd name="connsiteX1" fmla="*/ 3391226 w 3497984"/>
              <a:gd name="connsiteY1" fmla="*/ 0 h 4372480"/>
              <a:gd name="connsiteX2" fmla="*/ 3497984 w 3497984"/>
              <a:gd name="connsiteY2" fmla="*/ 106758 h 4372480"/>
              <a:gd name="connsiteX3" fmla="*/ 3497984 w 3497984"/>
              <a:gd name="connsiteY3" fmla="*/ 4265722 h 4372480"/>
              <a:gd name="connsiteX4" fmla="*/ 3391226 w 3497984"/>
              <a:gd name="connsiteY4" fmla="*/ 4372480 h 4372480"/>
              <a:gd name="connsiteX5" fmla="*/ 106758 w 3497984"/>
              <a:gd name="connsiteY5" fmla="*/ 4372480 h 4372480"/>
              <a:gd name="connsiteX6" fmla="*/ 0 w 3497984"/>
              <a:gd name="connsiteY6" fmla="*/ 4265722 h 4372480"/>
              <a:gd name="connsiteX7" fmla="*/ 0 w 3497984"/>
              <a:gd name="connsiteY7" fmla="*/ 106758 h 4372480"/>
              <a:gd name="connsiteX8" fmla="*/ 106758 w 349798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97984" h="4372480">
                <a:moveTo>
                  <a:pt x="106758" y="0"/>
                </a:moveTo>
                <a:lnTo>
                  <a:pt x="3391226" y="0"/>
                </a:lnTo>
                <a:cubicBezTo>
                  <a:pt x="3450187" y="0"/>
                  <a:pt x="3497984" y="47797"/>
                  <a:pt x="3497984" y="106758"/>
                </a:cubicBezTo>
                <a:lnTo>
                  <a:pt x="3497984" y="4265722"/>
                </a:lnTo>
                <a:cubicBezTo>
                  <a:pt x="3497984" y="4324683"/>
                  <a:pt x="3450187" y="4372480"/>
                  <a:pt x="3391226" y="4372480"/>
                </a:cubicBezTo>
                <a:lnTo>
                  <a:pt x="106758" y="4372480"/>
                </a:lnTo>
                <a:cubicBezTo>
                  <a:pt x="47797" y="4372480"/>
                  <a:pt x="0" y="4324683"/>
                  <a:pt x="0" y="4265722"/>
                </a:cubicBezTo>
                <a:lnTo>
                  <a:pt x="0" y="106758"/>
                </a:lnTo>
                <a:cubicBezTo>
                  <a:pt x="0" y="47797"/>
                  <a:pt x="47797" y="0"/>
                  <a:pt x="10675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1288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aeed Faal 1 Welcome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F90F7AF-A4F5-32D0-7AF7-DA36B8B171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892407" y="1632813"/>
            <a:ext cx="5376766" cy="4372480"/>
          </a:xfrm>
          <a:custGeom>
            <a:avLst/>
            <a:gdLst>
              <a:gd name="connsiteX0" fmla="*/ 133448 w 5376766"/>
              <a:gd name="connsiteY0" fmla="*/ 0 h 4372480"/>
              <a:gd name="connsiteX1" fmla="*/ 5243318 w 5376766"/>
              <a:gd name="connsiteY1" fmla="*/ 0 h 4372480"/>
              <a:gd name="connsiteX2" fmla="*/ 5376766 w 5376766"/>
              <a:gd name="connsiteY2" fmla="*/ 133448 h 4372480"/>
              <a:gd name="connsiteX3" fmla="*/ 5376766 w 5376766"/>
              <a:gd name="connsiteY3" fmla="*/ 4239032 h 4372480"/>
              <a:gd name="connsiteX4" fmla="*/ 5243318 w 5376766"/>
              <a:gd name="connsiteY4" fmla="*/ 4372480 h 4372480"/>
              <a:gd name="connsiteX5" fmla="*/ 133448 w 5376766"/>
              <a:gd name="connsiteY5" fmla="*/ 4372480 h 4372480"/>
              <a:gd name="connsiteX6" fmla="*/ 0 w 5376766"/>
              <a:gd name="connsiteY6" fmla="*/ 4239032 h 4372480"/>
              <a:gd name="connsiteX7" fmla="*/ 0 w 5376766"/>
              <a:gd name="connsiteY7" fmla="*/ 133448 h 4372480"/>
              <a:gd name="connsiteX8" fmla="*/ 133448 w 5376766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76766" h="4372480">
                <a:moveTo>
                  <a:pt x="133448" y="0"/>
                </a:moveTo>
                <a:lnTo>
                  <a:pt x="5243318" y="0"/>
                </a:lnTo>
                <a:cubicBezTo>
                  <a:pt x="5317019" y="0"/>
                  <a:pt x="5376766" y="59747"/>
                  <a:pt x="5376766" y="133448"/>
                </a:cubicBezTo>
                <a:lnTo>
                  <a:pt x="5376766" y="4239032"/>
                </a:lnTo>
                <a:cubicBezTo>
                  <a:pt x="5376766" y="4312733"/>
                  <a:pt x="5317019" y="4372480"/>
                  <a:pt x="5243318" y="4372480"/>
                </a:cubicBezTo>
                <a:lnTo>
                  <a:pt x="133448" y="4372480"/>
                </a:lnTo>
                <a:cubicBezTo>
                  <a:pt x="59747" y="4372480"/>
                  <a:pt x="0" y="4312733"/>
                  <a:pt x="0" y="4239032"/>
                </a:cubicBezTo>
                <a:lnTo>
                  <a:pt x="0" y="133448"/>
                </a:lnTo>
                <a:cubicBezTo>
                  <a:pt x="0" y="59747"/>
                  <a:pt x="59747" y="0"/>
                  <a:pt x="13344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E2EAC87-4BBD-A44A-C631-0ED84D5277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1547284" y="1632813"/>
            <a:ext cx="1543034" cy="4372480"/>
          </a:xfrm>
          <a:custGeom>
            <a:avLst/>
            <a:gdLst>
              <a:gd name="connsiteX0" fmla="*/ 47093 w 1543034"/>
              <a:gd name="connsiteY0" fmla="*/ 0 h 4372480"/>
              <a:gd name="connsiteX1" fmla="*/ 1495941 w 1543034"/>
              <a:gd name="connsiteY1" fmla="*/ 0 h 4372480"/>
              <a:gd name="connsiteX2" fmla="*/ 1543034 w 1543034"/>
              <a:gd name="connsiteY2" fmla="*/ 47093 h 4372480"/>
              <a:gd name="connsiteX3" fmla="*/ 1543034 w 1543034"/>
              <a:gd name="connsiteY3" fmla="*/ 4325387 h 4372480"/>
              <a:gd name="connsiteX4" fmla="*/ 1495941 w 1543034"/>
              <a:gd name="connsiteY4" fmla="*/ 4372480 h 4372480"/>
              <a:gd name="connsiteX5" fmla="*/ 47093 w 1543034"/>
              <a:gd name="connsiteY5" fmla="*/ 4372480 h 4372480"/>
              <a:gd name="connsiteX6" fmla="*/ 0 w 1543034"/>
              <a:gd name="connsiteY6" fmla="*/ 4325387 h 4372480"/>
              <a:gd name="connsiteX7" fmla="*/ 0 w 1543034"/>
              <a:gd name="connsiteY7" fmla="*/ 47093 h 4372480"/>
              <a:gd name="connsiteX8" fmla="*/ 47093 w 154303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3034" h="4372480">
                <a:moveTo>
                  <a:pt x="47093" y="0"/>
                </a:moveTo>
                <a:lnTo>
                  <a:pt x="1495941" y="0"/>
                </a:lnTo>
                <a:cubicBezTo>
                  <a:pt x="1521950" y="0"/>
                  <a:pt x="1543034" y="21084"/>
                  <a:pt x="1543034" y="47093"/>
                </a:cubicBezTo>
                <a:lnTo>
                  <a:pt x="1543034" y="4325387"/>
                </a:lnTo>
                <a:cubicBezTo>
                  <a:pt x="1543034" y="4351396"/>
                  <a:pt x="1521950" y="4372480"/>
                  <a:pt x="1495941" y="4372480"/>
                </a:cubicBezTo>
                <a:lnTo>
                  <a:pt x="47093" y="4372480"/>
                </a:lnTo>
                <a:cubicBezTo>
                  <a:pt x="21084" y="4372480"/>
                  <a:pt x="0" y="4351396"/>
                  <a:pt x="0" y="4325387"/>
                </a:cubicBezTo>
                <a:lnTo>
                  <a:pt x="0" y="47093"/>
                </a:lnTo>
                <a:cubicBezTo>
                  <a:pt x="0" y="21084"/>
                  <a:pt x="21084" y="0"/>
                  <a:pt x="4709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2BFAD90-EDAA-E062-08D2-41CE05F7196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7020249" y="1632813"/>
            <a:ext cx="1543034" cy="4372480"/>
          </a:xfrm>
          <a:custGeom>
            <a:avLst/>
            <a:gdLst>
              <a:gd name="connsiteX0" fmla="*/ 47093 w 1543034"/>
              <a:gd name="connsiteY0" fmla="*/ 0 h 4372480"/>
              <a:gd name="connsiteX1" fmla="*/ 1495941 w 1543034"/>
              <a:gd name="connsiteY1" fmla="*/ 0 h 4372480"/>
              <a:gd name="connsiteX2" fmla="*/ 1543034 w 1543034"/>
              <a:gd name="connsiteY2" fmla="*/ 47093 h 4372480"/>
              <a:gd name="connsiteX3" fmla="*/ 1543034 w 1543034"/>
              <a:gd name="connsiteY3" fmla="*/ 4325387 h 4372480"/>
              <a:gd name="connsiteX4" fmla="*/ 1495941 w 1543034"/>
              <a:gd name="connsiteY4" fmla="*/ 4372480 h 4372480"/>
              <a:gd name="connsiteX5" fmla="*/ 47093 w 1543034"/>
              <a:gd name="connsiteY5" fmla="*/ 4372480 h 4372480"/>
              <a:gd name="connsiteX6" fmla="*/ 0 w 1543034"/>
              <a:gd name="connsiteY6" fmla="*/ 4325387 h 4372480"/>
              <a:gd name="connsiteX7" fmla="*/ 0 w 1543034"/>
              <a:gd name="connsiteY7" fmla="*/ 47093 h 4372480"/>
              <a:gd name="connsiteX8" fmla="*/ 47093 w 154303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3034" h="4372480">
                <a:moveTo>
                  <a:pt x="47093" y="0"/>
                </a:moveTo>
                <a:lnTo>
                  <a:pt x="1495941" y="0"/>
                </a:lnTo>
                <a:cubicBezTo>
                  <a:pt x="1521950" y="0"/>
                  <a:pt x="1543034" y="21084"/>
                  <a:pt x="1543034" y="47093"/>
                </a:cubicBezTo>
                <a:lnTo>
                  <a:pt x="1543034" y="4325387"/>
                </a:lnTo>
                <a:cubicBezTo>
                  <a:pt x="1543034" y="4351396"/>
                  <a:pt x="1521950" y="4372480"/>
                  <a:pt x="1495941" y="4372480"/>
                </a:cubicBezTo>
                <a:lnTo>
                  <a:pt x="47093" y="4372480"/>
                </a:lnTo>
                <a:cubicBezTo>
                  <a:pt x="21084" y="4372480"/>
                  <a:pt x="0" y="4351396"/>
                  <a:pt x="0" y="4325387"/>
                </a:cubicBezTo>
                <a:lnTo>
                  <a:pt x="0" y="47093"/>
                </a:lnTo>
                <a:cubicBezTo>
                  <a:pt x="0" y="21084"/>
                  <a:pt x="21084" y="0"/>
                  <a:pt x="4709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0396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Saeed Faal 1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F90F7AF-A4F5-32D0-7AF7-DA36B8B171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80742" y="1632813"/>
            <a:ext cx="5376766" cy="4372480"/>
          </a:xfrm>
          <a:custGeom>
            <a:avLst/>
            <a:gdLst>
              <a:gd name="connsiteX0" fmla="*/ 133448 w 5376766"/>
              <a:gd name="connsiteY0" fmla="*/ 0 h 4372480"/>
              <a:gd name="connsiteX1" fmla="*/ 5243318 w 5376766"/>
              <a:gd name="connsiteY1" fmla="*/ 0 h 4372480"/>
              <a:gd name="connsiteX2" fmla="*/ 5376766 w 5376766"/>
              <a:gd name="connsiteY2" fmla="*/ 133448 h 4372480"/>
              <a:gd name="connsiteX3" fmla="*/ 5376766 w 5376766"/>
              <a:gd name="connsiteY3" fmla="*/ 4239032 h 4372480"/>
              <a:gd name="connsiteX4" fmla="*/ 5243318 w 5376766"/>
              <a:gd name="connsiteY4" fmla="*/ 4372480 h 4372480"/>
              <a:gd name="connsiteX5" fmla="*/ 133448 w 5376766"/>
              <a:gd name="connsiteY5" fmla="*/ 4372480 h 4372480"/>
              <a:gd name="connsiteX6" fmla="*/ 0 w 5376766"/>
              <a:gd name="connsiteY6" fmla="*/ 4239032 h 4372480"/>
              <a:gd name="connsiteX7" fmla="*/ 0 w 5376766"/>
              <a:gd name="connsiteY7" fmla="*/ 133448 h 4372480"/>
              <a:gd name="connsiteX8" fmla="*/ 133448 w 5376766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76766" h="4372480">
                <a:moveTo>
                  <a:pt x="133448" y="0"/>
                </a:moveTo>
                <a:lnTo>
                  <a:pt x="5243318" y="0"/>
                </a:lnTo>
                <a:cubicBezTo>
                  <a:pt x="5317019" y="0"/>
                  <a:pt x="5376766" y="59747"/>
                  <a:pt x="5376766" y="133448"/>
                </a:cubicBezTo>
                <a:lnTo>
                  <a:pt x="5376766" y="4239032"/>
                </a:lnTo>
                <a:cubicBezTo>
                  <a:pt x="5376766" y="4312733"/>
                  <a:pt x="5317019" y="4372480"/>
                  <a:pt x="5243318" y="4372480"/>
                </a:cubicBezTo>
                <a:lnTo>
                  <a:pt x="133448" y="4372480"/>
                </a:lnTo>
                <a:cubicBezTo>
                  <a:pt x="59747" y="4372480"/>
                  <a:pt x="0" y="4312733"/>
                  <a:pt x="0" y="4239032"/>
                </a:cubicBezTo>
                <a:lnTo>
                  <a:pt x="0" y="133448"/>
                </a:lnTo>
                <a:cubicBezTo>
                  <a:pt x="0" y="59747"/>
                  <a:pt x="59747" y="0"/>
                  <a:pt x="13344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E2EAC87-4BBD-A44A-C631-0ED84D5277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41348" y="1632813"/>
            <a:ext cx="1543034" cy="4372480"/>
          </a:xfrm>
          <a:custGeom>
            <a:avLst/>
            <a:gdLst>
              <a:gd name="connsiteX0" fmla="*/ 47093 w 1543034"/>
              <a:gd name="connsiteY0" fmla="*/ 0 h 4372480"/>
              <a:gd name="connsiteX1" fmla="*/ 1495941 w 1543034"/>
              <a:gd name="connsiteY1" fmla="*/ 0 h 4372480"/>
              <a:gd name="connsiteX2" fmla="*/ 1543034 w 1543034"/>
              <a:gd name="connsiteY2" fmla="*/ 47093 h 4372480"/>
              <a:gd name="connsiteX3" fmla="*/ 1543034 w 1543034"/>
              <a:gd name="connsiteY3" fmla="*/ 4325387 h 4372480"/>
              <a:gd name="connsiteX4" fmla="*/ 1495941 w 1543034"/>
              <a:gd name="connsiteY4" fmla="*/ 4372480 h 4372480"/>
              <a:gd name="connsiteX5" fmla="*/ 47093 w 1543034"/>
              <a:gd name="connsiteY5" fmla="*/ 4372480 h 4372480"/>
              <a:gd name="connsiteX6" fmla="*/ 0 w 1543034"/>
              <a:gd name="connsiteY6" fmla="*/ 4325387 h 4372480"/>
              <a:gd name="connsiteX7" fmla="*/ 0 w 1543034"/>
              <a:gd name="connsiteY7" fmla="*/ 47093 h 4372480"/>
              <a:gd name="connsiteX8" fmla="*/ 47093 w 154303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3034" h="4372480">
                <a:moveTo>
                  <a:pt x="47093" y="0"/>
                </a:moveTo>
                <a:lnTo>
                  <a:pt x="1495941" y="0"/>
                </a:lnTo>
                <a:cubicBezTo>
                  <a:pt x="1521950" y="0"/>
                  <a:pt x="1543034" y="21084"/>
                  <a:pt x="1543034" y="47093"/>
                </a:cubicBezTo>
                <a:lnTo>
                  <a:pt x="1543034" y="4325387"/>
                </a:lnTo>
                <a:cubicBezTo>
                  <a:pt x="1543034" y="4351396"/>
                  <a:pt x="1521950" y="4372480"/>
                  <a:pt x="1495941" y="4372480"/>
                </a:cubicBezTo>
                <a:lnTo>
                  <a:pt x="47093" y="4372480"/>
                </a:lnTo>
                <a:cubicBezTo>
                  <a:pt x="21084" y="4372480"/>
                  <a:pt x="0" y="4351396"/>
                  <a:pt x="0" y="4325387"/>
                </a:cubicBezTo>
                <a:lnTo>
                  <a:pt x="0" y="47093"/>
                </a:lnTo>
                <a:cubicBezTo>
                  <a:pt x="0" y="21084"/>
                  <a:pt x="21084" y="0"/>
                  <a:pt x="4709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2BFAD90-EDAA-E062-08D2-41CE05F7196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968223" y="1632813"/>
            <a:ext cx="1543034" cy="4372480"/>
          </a:xfrm>
          <a:custGeom>
            <a:avLst/>
            <a:gdLst>
              <a:gd name="connsiteX0" fmla="*/ 47093 w 1543034"/>
              <a:gd name="connsiteY0" fmla="*/ 0 h 4372480"/>
              <a:gd name="connsiteX1" fmla="*/ 1495941 w 1543034"/>
              <a:gd name="connsiteY1" fmla="*/ 0 h 4372480"/>
              <a:gd name="connsiteX2" fmla="*/ 1543034 w 1543034"/>
              <a:gd name="connsiteY2" fmla="*/ 47093 h 4372480"/>
              <a:gd name="connsiteX3" fmla="*/ 1543034 w 1543034"/>
              <a:gd name="connsiteY3" fmla="*/ 4325387 h 4372480"/>
              <a:gd name="connsiteX4" fmla="*/ 1495941 w 1543034"/>
              <a:gd name="connsiteY4" fmla="*/ 4372480 h 4372480"/>
              <a:gd name="connsiteX5" fmla="*/ 47093 w 1543034"/>
              <a:gd name="connsiteY5" fmla="*/ 4372480 h 4372480"/>
              <a:gd name="connsiteX6" fmla="*/ 0 w 1543034"/>
              <a:gd name="connsiteY6" fmla="*/ 4325387 h 4372480"/>
              <a:gd name="connsiteX7" fmla="*/ 0 w 1543034"/>
              <a:gd name="connsiteY7" fmla="*/ 47093 h 4372480"/>
              <a:gd name="connsiteX8" fmla="*/ 47093 w 154303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3034" h="4372480">
                <a:moveTo>
                  <a:pt x="47093" y="0"/>
                </a:moveTo>
                <a:lnTo>
                  <a:pt x="1495941" y="0"/>
                </a:lnTo>
                <a:cubicBezTo>
                  <a:pt x="1521950" y="0"/>
                  <a:pt x="1543034" y="21084"/>
                  <a:pt x="1543034" y="47093"/>
                </a:cubicBezTo>
                <a:lnTo>
                  <a:pt x="1543034" y="4325387"/>
                </a:lnTo>
                <a:cubicBezTo>
                  <a:pt x="1543034" y="4351396"/>
                  <a:pt x="1521950" y="4372480"/>
                  <a:pt x="1495941" y="4372480"/>
                </a:cubicBezTo>
                <a:lnTo>
                  <a:pt x="47093" y="4372480"/>
                </a:lnTo>
                <a:cubicBezTo>
                  <a:pt x="21084" y="4372480"/>
                  <a:pt x="0" y="4351396"/>
                  <a:pt x="0" y="4325387"/>
                </a:cubicBezTo>
                <a:lnTo>
                  <a:pt x="0" y="47093"/>
                </a:lnTo>
                <a:cubicBezTo>
                  <a:pt x="0" y="21084"/>
                  <a:pt x="21084" y="0"/>
                  <a:pt x="4709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2154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aeed Faal 2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E2EAC87-4BBD-A44A-C631-0ED84D5277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99908" y="1632813"/>
            <a:ext cx="5384474" cy="4372480"/>
          </a:xfrm>
          <a:custGeom>
            <a:avLst/>
            <a:gdLst>
              <a:gd name="connsiteX0" fmla="*/ 47093 w 1543034"/>
              <a:gd name="connsiteY0" fmla="*/ 0 h 4372480"/>
              <a:gd name="connsiteX1" fmla="*/ 1495941 w 1543034"/>
              <a:gd name="connsiteY1" fmla="*/ 0 h 4372480"/>
              <a:gd name="connsiteX2" fmla="*/ 1543034 w 1543034"/>
              <a:gd name="connsiteY2" fmla="*/ 47093 h 4372480"/>
              <a:gd name="connsiteX3" fmla="*/ 1543034 w 1543034"/>
              <a:gd name="connsiteY3" fmla="*/ 4325387 h 4372480"/>
              <a:gd name="connsiteX4" fmla="*/ 1495941 w 1543034"/>
              <a:gd name="connsiteY4" fmla="*/ 4372480 h 4372480"/>
              <a:gd name="connsiteX5" fmla="*/ 47093 w 1543034"/>
              <a:gd name="connsiteY5" fmla="*/ 4372480 h 4372480"/>
              <a:gd name="connsiteX6" fmla="*/ 0 w 1543034"/>
              <a:gd name="connsiteY6" fmla="*/ 4325387 h 4372480"/>
              <a:gd name="connsiteX7" fmla="*/ 0 w 1543034"/>
              <a:gd name="connsiteY7" fmla="*/ 47093 h 4372480"/>
              <a:gd name="connsiteX8" fmla="*/ 47093 w 154303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3034" h="4372480">
                <a:moveTo>
                  <a:pt x="47093" y="0"/>
                </a:moveTo>
                <a:lnTo>
                  <a:pt x="1495941" y="0"/>
                </a:lnTo>
                <a:cubicBezTo>
                  <a:pt x="1521950" y="0"/>
                  <a:pt x="1543034" y="21084"/>
                  <a:pt x="1543034" y="47093"/>
                </a:cubicBezTo>
                <a:lnTo>
                  <a:pt x="1543034" y="4325387"/>
                </a:lnTo>
                <a:cubicBezTo>
                  <a:pt x="1543034" y="4351396"/>
                  <a:pt x="1521950" y="4372480"/>
                  <a:pt x="1495941" y="4372480"/>
                </a:cubicBezTo>
                <a:lnTo>
                  <a:pt x="47093" y="4372480"/>
                </a:lnTo>
                <a:cubicBezTo>
                  <a:pt x="21084" y="4372480"/>
                  <a:pt x="0" y="4351396"/>
                  <a:pt x="0" y="4325387"/>
                </a:cubicBezTo>
                <a:lnTo>
                  <a:pt x="0" y="47093"/>
                </a:lnTo>
                <a:cubicBezTo>
                  <a:pt x="0" y="21084"/>
                  <a:pt x="21084" y="0"/>
                  <a:pt x="4709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F90F7AF-A4F5-32D0-7AF7-DA36B8B171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80742" y="1632813"/>
            <a:ext cx="1545336" cy="4372480"/>
          </a:xfrm>
          <a:custGeom>
            <a:avLst/>
            <a:gdLst>
              <a:gd name="connsiteX0" fmla="*/ 133448 w 5376766"/>
              <a:gd name="connsiteY0" fmla="*/ 0 h 4372480"/>
              <a:gd name="connsiteX1" fmla="*/ 5243318 w 5376766"/>
              <a:gd name="connsiteY1" fmla="*/ 0 h 4372480"/>
              <a:gd name="connsiteX2" fmla="*/ 5376766 w 5376766"/>
              <a:gd name="connsiteY2" fmla="*/ 133448 h 4372480"/>
              <a:gd name="connsiteX3" fmla="*/ 5376766 w 5376766"/>
              <a:gd name="connsiteY3" fmla="*/ 4239032 h 4372480"/>
              <a:gd name="connsiteX4" fmla="*/ 5243318 w 5376766"/>
              <a:gd name="connsiteY4" fmla="*/ 4372480 h 4372480"/>
              <a:gd name="connsiteX5" fmla="*/ 133448 w 5376766"/>
              <a:gd name="connsiteY5" fmla="*/ 4372480 h 4372480"/>
              <a:gd name="connsiteX6" fmla="*/ 0 w 5376766"/>
              <a:gd name="connsiteY6" fmla="*/ 4239032 h 4372480"/>
              <a:gd name="connsiteX7" fmla="*/ 0 w 5376766"/>
              <a:gd name="connsiteY7" fmla="*/ 133448 h 4372480"/>
              <a:gd name="connsiteX8" fmla="*/ 133448 w 5376766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76766" h="4372480">
                <a:moveTo>
                  <a:pt x="133448" y="0"/>
                </a:moveTo>
                <a:lnTo>
                  <a:pt x="5243318" y="0"/>
                </a:lnTo>
                <a:cubicBezTo>
                  <a:pt x="5317019" y="0"/>
                  <a:pt x="5376766" y="59747"/>
                  <a:pt x="5376766" y="133448"/>
                </a:cubicBezTo>
                <a:lnTo>
                  <a:pt x="5376766" y="4239032"/>
                </a:lnTo>
                <a:cubicBezTo>
                  <a:pt x="5376766" y="4312733"/>
                  <a:pt x="5317019" y="4372480"/>
                  <a:pt x="5243318" y="4372480"/>
                </a:cubicBezTo>
                <a:lnTo>
                  <a:pt x="133448" y="4372480"/>
                </a:lnTo>
                <a:cubicBezTo>
                  <a:pt x="59747" y="4372480"/>
                  <a:pt x="0" y="4312733"/>
                  <a:pt x="0" y="4239032"/>
                </a:cubicBezTo>
                <a:lnTo>
                  <a:pt x="0" y="133448"/>
                </a:lnTo>
                <a:cubicBezTo>
                  <a:pt x="0" y="59747"/>
                  <a:pt x="59747" y="0"/>
                  <a:pt x="13344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2BFAD90-EDAA-E062-08D2-41CE05F7196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968223" y="1632813"/>
            <a:ext cx="1543034" cy="4372480"/>
          </a:xfrm>
          <a:custGeom>
            <a:avLst/>
            <a:gdLst>
              <a:gd name="connsiteX0" fmla="*/ 47093 w 1543034"/>
              <a:gd name="connsiteY0" fmla="*/ 0 h 4372480"/>
              <a:gd name="connsiteX1" fmla="*/ 1495941 w 1543034"/>
              <a:gd name="connsiteY1" fmla="*/ 0 h 4372480"/>
              <a:gd name="connsiteX2" fmla="*/ 1543034 w 1543034"/>
              <a:gd name="connsiteY2" fmla="*/ 47093 h 4372480"/>
              <a:gd name="connsiteX3" fmla="*/ 1543034 w 1543034"/>
              <a:gd name="connsiteY3" fmla="*/ 4325387 h 4372480"/>
              <a:gd name="connsiteX4" fmla="*/ 1495941 w 1543034"/>
              <a:gd name="connsiteY4" fmla="*/ 4372480 h 4372480"/>
              <a:gd name="connsiteX5" fmla="*/ 47093 w 1543034"/>
              <a:gd name="connsiteY5" fmla="*/ 4372480 h 4372480"/>
              <a:gd name="connsiteX6" fmla="*/ 0 w 1543034"/>
              <a:gd name="connsiteY6" fmla="*/ 4325387 h 4372480"/>
              <a:gd name="connsiteX7" fmla="*/ 0 w 1543034"/>
              <a:gd name="connsiteY7" fmla="*/ 47093 h 4372480"/>
              <a:gd name="connsiteX8" fmla="*/ 47093 w 154303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3034" h="4372480">
                <a:moveTo>
                  <a:pt x="47093" y="0"/>
                </a:moveTo>
                <a:lnTo>
                  <a:pt x="1495941" y="0"/>
                </a:lnTo>
                <a:cubicBezTo>
                  <a:pt x="1521950" y="0"/>
                  <a:pt x="1543034" y="21084"/>
                  <a:pt x="1543034" y="47093"/>
                </a:cubicBezTo>
                <a:lnTo>
                  <a:pt x="1543034" y="4325387"/>
                </a:lnTo>
                <a:cubicBezTo>
                  <a:pt x="1543034" y="4351396"/>
                  <a:pt x="1521950" y="4372480"/>
                  <a:pt x="1495941" y="4372480"/>
                </a:cubicBezTo>
                <a:lnTo>
                  <a:pt x="47093" y="4372480"/>
                </a:lnTo>
                <a:cubicBezTo>
                  <a:pt x="21084" y="4372480"/>
                  <a:pt x="0" y="4351396"/>
                  <a:pt x="0" y="4325387"/>
                </a:cubicBezTo>
                <a:lnTo>
                  <a:pt x="0" y="47093"/>
                </a:lnTo>
                <a:cubicBezTo>
                  <a:pt x="0" y="21084"/>
                  <a:pt x="21084" y="0"/>
                  <a:pt x="4709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3247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aeed Faal 3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2BFAD90-EDAA-E062-08D2-41CE05F7196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119074" y="1632813"/>
            <a:ext cx="5392183" cy="4372480"/>
          </a:xfrm>
          <a:custGeom>
            <a:avLst/>
            <a:gdLst>
              <a:gd name="connsiteX0" fmla="*/ 47093 w 1543034"/>
              <a:gd name="connsiteY0" fmla="*/ 0 h 4372480"/>
              <a:gd name="connsiteX1" fmla="*/ 1495941 w 1543034"/>
              <a:gd name="connsiteY1" fmla="*/ 0 h 4372480"/>
              <a:gd name="connsiteX2" fmla="*/ 1543034 w 1543034"/>
              <a:gd name="connsiteY2" fmla="*/ 47093 h 4372480"/>
              <a:gd name="connsiteX3" fmla="*/ 1543034 w 1543034"/>
              <a:gd name="connsiteY3" fmla="*/ 4325387 h 4372480"/>
              <a:gd name="connsiteX4" fmla="*/ 1495941 w 1543034"/>
              <a:gd name="connsiteY4" fmla="*/ 4372480 h 4372480"/>
              <a:gd name="connsiteX5" fmla="*/ 47093 w 1543034"/>
              <a:gd name="connsiteY5" fmla="*/ 4372480 h 4372480"/>
              <a:gd name="connsiteX6" fmla="*/ 0 w 1543034"/>
              <a:gd name="connsiteY6" fmla="*/ 4325387 h 4372480"/>
              <a:gd name="connsiteX7" fmla="*/ 0 w 1543034"/>
              <a:gd name="connsiteY7" fmla="*/ 47093 h 4372480"/>
              <a:gd name="connsiteX8" fmla="*/ 47093 w 154303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3034" h="4372480">
                <a:moveTo>
                  <a:pt x="47093" y="0"/>
                </a:moveTo>
                <a:lnTo>
                  <a:pt x="1495941" y="0"/>
                </a:lnTo>
                <a:cubicBezTo>
                  <a:pt x="1521950" y="0"/>
                  <a:pt x="1543034" y="21084"/>
                  <a:pt x="1543034" y="47093"/>
                </a:cubicBezTo>
                <a:lnTo>
                  <a:pt x="1543034" y="4325387"/>
                </a:lnTo>
                <a:cubicBezTo>
                  <a:pt x="1543034" y="4351396"/>
                  <a:pt x="1521950" y="4372480"/>
                  <a:pt x="1495941" y="4372480"/>
                </a:cubicBezTo>
                <a:lnTo>
                  <a:pt x="47093" y="4372480"/>
                </a:lnTo>
                <a:cubicBezTo>
                  <a:pt x="21084" y="4372480"/>
                  <a:pt x="0" y="4351396"/>
                  <a:pt x="0" y="4325387"/>
                </a:cubicBezTo>
                <a:lnTo>
                  <a:pt x="0" y="47093"/>
                </a:lnTo>
                <a:cubicBezTo>
                  <a:pt x="0" y="21084"/>
                  <a:pt x="21084" y="0"/>
                  <a:pt x="4709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F90F7AF-A4F5-32D0-7AF7-DA36B8B171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80742" y="1632813"/>
            <a:ext cx="1545336" cy="4372480"/>
          </a:xfrm>
          <a:custGeom>
            <a:avLst/>
            <a:gdLst>
              <a:gd name="connsiteX0" fmla="*/ 133448 w 5376766"/>
              <a:gd name="connsiteY0" fmla="*/ 0 h 4372480"/>
              <a:gd name="connsiteX1" fmla="*/ 5243318 w 5376766"/>
              <a:gd name="connsiteY1" fmla="*/ 0 h 4372480"/>
              <a:gd name="connsiteX2" fmla="*/ 5376766 w 5376766"/>
              <a:gd name="connsiteY2" fmla="*/ 133448 h 4372480"/>
              <a:gd name="connsiteX3" fmla="*/ 5376766 w 5376766"/>
              <a:gd name="connsiteY3" fmla="*/ 4239032 h 4372480"/>
              <a:gd name="connsiteX4" fmla="*/ 5243318 w 5376766"/>
              <a:gd name="connsiteY4" fmla="*/ 4372480 h 4372480"/>
              <a:gd name="connsiteX5" fmla="*/ 133448 w 5376766"/>
              <a:gd name="connsiteY5" fmla="*/ 4372480 h 4372480"/>
              <a:gd name="connsiteX6" fmla="*/ 0 w 5376766"/>
              <a:gd name="connsiteY6" fmla="*/ 4239032 h 4372480"/>
              <a:gd name="connsiteX7" fmla="*/ 0 w 5376766"/>
              <a:gd name="connsiteY7" fmla="*/ 133448 h 4372480"/>
              <a:gd name="connsiteX8" fmla="*/ 133448 w 5376766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76766" h="4372480">
                <a:moveTo>
                  <a:pt x="133448" y="0"/>
                </a:moveTo>
                <a:lnTo>
                  <a:pt x="5243318" y="0"/>
                </a:lnTo>
                <a:cubicBezTo>
                  <a:pt x="5317019" y="0"/>
                  <a:pt x="5376766" y="59747"/>
                  <a:pt x="5376766" y="133448"/>
                </a:cubicBezTo>
                <a:lnTo>
                  <a:pt x="5376766" y="4239032"/>
                </a:lnTo>
                <a:cubicBezTo>
                  <a:pt x="5376766" y="4312733"/>
                  <a:pt x="5317019" y="4372480"/>
                  <a:pt x="5243318" y="4372480"/>
                </a:cubicBezTo>
                <a:lnTo>
                  <a:pt x="133448" y="4372480"/>
                </a:lnTo>
                <a:cubicBezTo>
                  <a:pt x="59747" y="4372480"/>
                  <a:pt x="0" y="4312733"/>
                  <a:pt x="0" y="4239032"/>
                </a:cubicBezTo>
                <a:lnTo>
                  <a:pt x="0" y="133448"/>
                </a:lnTo>
                <a:cubicBezTo>
                  <a:pt x="0" y="59747"/>
                  <a:pt x="59747" y="0"/>
                  <a:pt x="13344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E2EAC87-4BBD-A44A-C631-0ED84D5277E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99908" y="1632813"/>
            <a:ext cx="1545336" cy="4372480"/>
          </a:xfrm>
          <a:custGeom>
            <a:avLst/>
            <a:gdLst>
              <a:gd name="connsiteX0" fmla="*/ 47093 w 1543034"/>
              <a:gd name="connsiteY0" fmla="*/ 0 h 4372480"/>
              <a:gd name="connsiteX1" fmla="*/ 1495941 w 1543034"/>
              <a:gd name="connsiteY1" fmla="*/ 0 h 4372480"/>
              <a:gd name="connsiteX2" fmla="*/ 1543034 w 1543034"/>
              <a:gd name="connsiteY2" fmla="*/ 47093 h 4372480"/>
              <a:gd name="connsiteX3" fmla="*/ 1543034 w 1543034"/>
              <a:gd name="connsiteY3" fmla="*/ 4325387 h 4372480"/>
              <a:gd name="connsiteX4" fmla="*/ 1495941 w 1543034"/>
              <a:gd name="connsiteY4" fmla="*/ 4372480 h 4372480"/>
              <a:gd name="connsiteX5" fmla="*/ 47093 w 1543034"/>
              <a:gd name="connsiteY5" fmla="*/ 4372480 h 4372480"/>
              <a:gd name="connsiteX6" fmla="*/ 0 w 1543034"/>
              <a:gd name="connsiteY6" fmla="*/ 4325387 h 4372480"/>
              <a:gd name="connsiteX7" fmla="*/ 0 w 1543034"/>
              <a:gd name="connsiteY7" fmla="*/ 47093 h 4372480"/>
              <a:gd name="connsiteX8" fmla="*/ 47093 w 154303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3034" h="4372480">
                <a:moveTo>
                  <a:pt x="47093" y="0"/>
                </a:moveTo>
                <a:lnTo>
                  <a:pt x="1495941" y="0"/>
                </a:lnTo>
                <a:cubicBezTo>
                  <a:pt x="1521950" y="0"/>
                  <a:pt x="1543034" y="21084"/>
                  <a:pt x="1543034" y="47093"/>
                </a:cubicBezTo>
                <a:lnTo>
                  <a:pt x="1543034" y="4325387"/>
                </a:lnTo>
                <a:cubicBezTo>
                  <a:pt x="1543034" y="4351396"/>
                  <a:pt x="1521950" y="4372480"/>
                  <a:pt x="1495941" y="4372480"/>
                </a:cubicBezTo>
                <a:lnTo>
                  <a:pt x="47093" y="4372480"/>
                </a:lnTo>
                <a:cubicBezTo>
                  <a:pt x="21084" y="4372480"/>
                  <a:pt x="0" y="4351396"/>
                  <a:pt x="0" y="4325387"/>
                </a:cubicBezTo>
                <a:lnTo>
                  <a:pt x="0" y="47093"/>
                </a:lnTo>
                <a:cubicBezTo>
                  <a:pt x="0" y="21084"/>
                  <a:pt x="21084" y="0"/>
                  <a:pt x="4709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0803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aeed Faal 1 Welcome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52DEEEE-083B-A2D1-22FE-9D4BE201D1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940364" y="1632813"/>
            <a:ext cx="6529291" cy="4372480"/>
          </a:xfrm>
          <a:custGeom>
            <a:avLst/>
            <a:gdLst>
              <a:gd name="connsiteX0" fmla="*/ 133448 w 6529291"/>
              <a:gd name="connsiteY0" fmla="*/ 0 h 4372480"/>
              <a:gd name="connsiteX1" fmla="*/ 6395843 w 6529291"/>
              <a:gd name="connsiteY1" fmla="*/ 0 h 4372480"/>
              <a:gd name="connsiteX2" fmla="*/ 6529291 w 6529291"/>
              <a:gd name="connsiteY2" fmla="*/ 133448 h 4372480"/>
              <a:gd name="connsiteX3" fmla="*/ 6529291 w 6529291"/>
              <a:gd name="connsiteY3" fmla="*/ 4239032 h 4372480"/>
              <a:gd name="connsiteX4" fmla="*/ 6395843 w 6529291"/>
              <a:gd name="connsiteY4" fmla="*/ 4372480 h 4372480"/>
              <a:gd name="connsiteX5" fmla="*/ 133448 w 6529291"/>
              <a:gd name="connsiteY5" fmla="*/ 4372480 h 4372480"/>
              <a:gd name="connsiteX6" fmla="*/ 0 w 6529291"/>
              <a:gd name="connsiteY6" fmla="*/ 4239032 h 4372480"/>
              <a:gd name="connsiteX7" fmla="*/ 0 w 6529291"/>
              <a:gd name="connsiteY7" fmla="*/ 133448 h 4372480"/>
              <a:gd name="connsiteX8" fmla="*/ 133448 w 652929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29291" h="4372480">
                <a:moveTo>
                  <a:pt x="133448" y="0"/>
                </a:moveTo>
                <a:lnTo>
                  <a:pt x="6395843" y="0"/>
                </a:lnTo>
                <a:cubicBezTo>
                  <a:pt x="6469544" y="0"/>
                  <a:pt x="6529291" y="59747"/>
                  <a:pt x="6529291" y="133448"/>
                </a:cubicBezTo>
                <a:lnTo>
                  <a:pt x="6529291" y="4239032"/>
                </a:lnTo>
                <a:cubicBezTo>
                  <a:pt x="6529291" y="4312733"/>
                  <a:pt x="6469544" y="4372480"/>
                  <a:pt x="6395843" y="4372480"/>
                </a:cubicBezTo>
                <a:lnTo>
                  <a:pt x="133448" y="4372480"/>
                </a:lnTo>
                <a:cubicBezTo>
                  <a:pt x="59747" y="4372480"/>
                  <a:pt x="0" y="4312733"/>
                  <a:pt x="0" y="4239032"/>
                </a:cubicBezTo>
                <a:lnTo>
                  <a:pt x="0" y="133448"/>
                </a:lnTo>
                <a:cubicBezTo>
                  <a:pt x="0" y="59747"/>
                  <a:pt x="59747" y="0"/>
                  <a:pt x="13344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661890D-B0C4-F3E9-C185-30472C948ED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3347189" y="1632813"/>
            <a:ext cx="1849753" cy="4372480"/>
          </a:xfrm>
          <a:custGeom>
            <a:avLst/>
            <a:gdLst>
              <a:gd name="connsiteX0" fmla="*/ 56454 w 1849753"/>
              <a:gd name="connsiteY0" fmla="*/ 0 h 4372480"/>
              <a:gd name="connsiteX1" fmla="*/ 1793299 w 1849753"/>
              <a:gd name="connsiteY1" fmla="*/ 0 h 4372480"/>
              <a:gd name="connsiteX2" fmla="*/ 1849753 w 1849753"/>
              <a:gd name="connsiteY2" fmla="*/ 56454 h 4372480"/>
              <a:gd name="connsiteX3" fmla="*/ 1849753 w 1849753"/>
              <a:gd name="connsiteY3" fmla="*/ 4316026 h 4372480"/>
              <a:gd name="connsiteX4" fmla="*/ 1793299 w 1849753"/>
              <a:gd name="connsiteY4" fmla="*/ 4372480 h 4372480"/>
              <a:gd name="connsiteX5" fmla="*/ 56454 w 1849753"/>
              <a:gd name="connsiteY5" fmla="*/ 4372480 h 4372480"/>
              <a:gd name="connsiteX6" fmla="*/ 0 w 1849753"/>
              <a:gd name="connsiteY6" fmla="*/ 4316026 h 4372480"/>
              <a:gd name="connsiteX7" fmla="*/ 0 w 1849753"/>
              <a:gd name="connsiteY7" fmla="*/ 56454 h 4372480"/>
              <a:gd name="connsiteX8" fmla="*/ 56454 w 1849753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9753" h="4372480">
                <a:moveTo>
                  <a:pt x="56454" y="0"/>
                </a:moveTo>
                <a:lnTo>
                  <a:pt x="1793299" y="0"/>
                </a:lnTo>
                <a:cubicBezTo>
                  <a:pt x="1824478" y="0"/>
                  <a:pt x="1849753" y="25275"/>
                  <a:pt x="1849753" y="56454"/>
                </a:cubicBezTo>
                <a:lnTo>
                  <a:pt x="1849753" y="4316026"/>
                </a:lnTo>
                <a:cubicBezTo>
                  <a:pt x="1849753" y="4347205"/>
                  <a:pt x="1824478" y="4372480"/>
                  <a:pt x="1793299" y="4372480"/>
                </a:cubicBezTo>
                <a:lnTo>
                  <a:pt x="56454" y="4372480"/>
                </a:lnTo>
                <a:cubicBezTo>
                  <a:pt x="25275" y="4372480"/>
                  <a:pt x="0" y="4347205"/>
                  <a:pt x="0" y="4316026"/>
                </a:cubicBezTo>
                <a:lnTo>
                  <a:pt x="0" y="56454"/>
                </a:lnTo>
                <a:cubicBezTo>
                  <a:pt x="0" y="25275"/>
                  <a:pt x="25275" y="0"/>
                  <a:pt x="56454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2421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Saeed Faal 1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52DEEEE-083B-A2D1-22FE-9D4BE201D1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24564" y="1632813"/>
            <a:ext cx="6529291" cy="4372480"/>
          </a:xfrm>
          <a:custGeom>
            <a:avLst/>
            <a:gdLst>
              <a:gd name="connsiteX0" fmla="*/ 133448 w 6529291"/>
              <a:gd name="connsiteY0" fmla="*/ 0 h 4372480"/>
              <a:gd name="connsiteX1" fmla="*/ 6395843 w 6529291"/>
              <a:gd name="connsiteY1" fmla="*/ 0 h 4372480"/>
              <a:gd name="connsiteX2" fmla="*/ 6529291 w 6529291"/>
              <a:gd name="connsiteY2" fmla="*/ 133448 h 4372480"/>
              <a:gd name="connsiteX3" fmla="*/ 6529291 w 6529291"/>
              <a:gd name="connsiteY3" fmla="*/ 4239032 h 4372480"/>
              <a:gd name="connsiteX4" fmla="*/ 6395843 w 6529291"/>
              <a:gd name="connsiteY4" fmla="*/ 4372480 h 4372480"/>
              <a:gd name="connsiteX5" fmla="*/ 133448 w 6529291"/>
              <a:gd name="connsiteY5" fmla="*/ 4372480 h 4372480"/>
              <a:gd name="connsiteX6" fmla="*/ 0 w 6529291"/>
              <a:gd name="connsiteY6" fmla="*/ 4239032 h 4372480"/>
              <a:gd name="connsiteX7" fmla="*/ 0 w 6529291"/>
              <a:gd name="connsiteY7" fmla="*/ 133448 h 4372480"/>
              <a:gd name="connsiteX8" fmla="*/ 133448 w 652929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29291" h="4372480">
                <a:moveTo>
                  <a:pt x="133448" y="0"/>
                </a:moveTo>
                <a:lnTo>
                  <a:pt x="6395843" y="0"/>
                </a:lnTo>
                <a:cubicBezTo>
                  <a:pt x="6469544" y="0"/>
                  <a:pt x="6529291" y="59747"/>
                  <a:pt x="6529291" y="133448"/>
                </a:cubicBezTo>
                <a:lnTo>
                  <a:pt x="6529291" y="4239032"/>
                </a:lnTo>
                <a:cubicBezTo>
                  <a:pt x="6529291" y="4312733"/>
                  <a:pt x="6469544" y="4372480"/>
                  <a:pt x="6395843" y="4372480"/>
                </a:cubicBezTo>
                <a:lnTo>
                  <a:pt x="133448" y="4372480"/>
                </a:lnTo>
                <a:cubicBezTo>
                  <a:pt x="59747" y="4372480"/>
                  <a:pt x="0" y="4312733"/>
                  <a:pt x="0" y="4239032"/>
                </a:cubicBezTo>
                <a:lnTo>
                  <a:pt x="0" y="133448"/>
                </a:lnTo>
                <a:cubicBezTo>
                  <a:pt x="0" y="59747"/>
                  <a:pt x="59747" y="0"/>
                  <a:pt x="13344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661890D-B0C4-F3E9-C185-30472C948ED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517686" y="1632813"/>
            <a:ext cx="1849753" cy="4372480"/>
          </a:xfrm>
          <a:custGeom>
            <a:avLst/>
            <a:gdLst>
              <a:gd name="connsiteX0" fmla="*/ 56454 w 1849753"/>
              <a:gd name="connsiteY0" fmla="*/ 0 h 4372480"/>
              <a:gd name="connsiteX1" fmla="*/ 1793299 w 1849753"/>
              <a:gd name="connsiteY1" fmla="*/ 0 h 4372480"/>
              <a:gd name="connsiteX2" fmla="*/ 1849753 w 1849753"/>
              <a:gd name="connsiteY2" fmla="*/ 56454 h 4372480"/>
              <a:gd name="connsiteX3" fmla="*/ 1849753 w 1849753"/>
              <a:gd name="connsiteY3" fmla="*/ 4316026 h 4372480"/>
              <a:gd name="connsiteX4" fmla="*/ 1793299 w 1849753"/>
              <a:gd name="connsiteY4" fmla="*/ 4372480 h 4372480"/>
              <a:gd name="connsiteX5" fmla="*/ 56454 w 1849753"/>
              <a:gd name="connsiteY5" fmla="*/ 4372480 h 4372480"/>
              <a:gd name="connsiteX6" fmla="*/ 0 w 1849753"/>
              <a:gd name="connsiteY6" fmla="*/ 4316026 h 4372480"/>
              <a:gd name="connsiteX7" fmla="*/ 0 w 1849753"/>
              <a:gd name="connsiteY7" fmla="*/ 56454 h 4372480"/>
              <a:gd name="connsiteX8" fmla="*/ 56454 w 1849753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9753" h="4372480">
                <a:moveTo>
                  <a:pt x="56454" y="0"/>
                </a:moveTo>
                <a:lnTo>
                  <a:pt x="1793299" y="0"/>
                </a:lnTo>
                <a:cubicBezTo>
                  <a:pt x="1824478" y="0"/>
                  <a:pt x="1849753" y="25275"/>
                  <a:pt x="1849753" y="56454"/>
                </a:cubicBezTo>
                <a:lnTo>
                  <a:pt x="1849753" y="4316026"/>
                </a:lnTo>
                <a:cubicBezTo>
                  <a:pt x="1849753" y="4347205"/>
                  <a:pt x="1824478" y="4372480"/>
                  <a:pt x="1793299" y="4372480"/>
                </a:cubicBezTo>
                <a:lnTo>
                  <a:pt x="56454" y="4372480"/>
                </a:lnTo>
                <a:cubicBezTo>
                  <a:pt x="25275" y="4372480"/>
                  <a:pt x="0" y="4347205"/>
                  <a:pt x="0" y="4316026"/>
                </a:cubicBezTo>
                <a:lnTo>
                  <a:pt x="0" y="56454"/>
                </a:lnTo>
                <a:cubicBezTo>
                  <a:pt x="0" y="25275"/>
                  <a:pt x="25275" y="0"/>
                  <a:pt x="56454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7386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aeed Faal 2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52DEEEE-083B-A2D1-22FE-9D4BE201D15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24564" y="1632813"/>
            <a:ext cx="1847088" cy="4372480"/>
          </a:xfrm>
          <a:custGeom>
            <a:avLst/>
            <a:gdLst>
              <a:gd name="connsiteX0" fmla="*/ 133448 w 6529291"/>
              <a:gd name="connsiteY0" fmla="*/ 0 h 4372480"/>
              <a:gd name="connsiteX1" fmla="*/ 6395843 w 6529291"/>
              <a:gd name="connsiteY1" fmla="*/ 0 h 4372480"/>
              <a:gd name="connsiteX2" fmla="*/ 6529291 w 6529291"/>
              <a:gd name="connsiteY2" fmla="*/ 133448 h 4372480"/>
              <a:gd name="connsiteX3" fmla="*/ 6529291 w 6529291"/>
              <a:gd name="connsiteY3" fmla="*/ 4239032 h 4372480"/>
              <a:gd name="connsiteX4" fmla="*/ 6395843 w 6529291"/>
              <a:gd name="connsiteY4" fmla="*/ 4372480 h 4372480"/>
              <a:gd name="connsiteX5" fmla="*/ 133448 w 6529291"/>
              <a:gd name="connsiteY5" fmla="*/ 4372480 h 4372480"/>
              <a:gd name="connsiteX6" fmla="*/ 0 w 6529291"/>
              <a:gd name="connsiteY6" fmla="*/ 4239032 h 4372480"/>
              <a:gd name="connsiteX7" fmla="*/ 0 w 6529291"/>
              <a:gd name="connsiteY7" fmla="*/ 133448 h 4372480"/>
              <a:gd name="connsiteX8" fmla="*/ 133448 w 6529291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29291" h="4372480">
                <a:moveTo>
                  <a:pt x="133448" y="0"/>
                </a:moveTo>
                <a:lnTo>
                  <a:pt x="6395843" y="0"/>
                </a:lnTo>
                <a:cubicBezTo>
                  <a:pt x="6469544" y="0"/>
                  <a:pt x="6529291" y="59747"/>
                  <a:pt x="6529291" y="133448"/>
                </a:cubicBezTo>
                <a:lnTo>
                  <a:pt x="6529291" y="4239032"/>
                </a:lnTo>
                <a:cubicBezTo>
                  <a:pt x="6529291" y="4312733"/>
                  <a:pt x="6469544" y="4372480"/>
                  <a:pt x="6395843" y="4372480"/>
                </a:cubicBezTo>
                <a:lnTo>
                  <a:pt x="133448" y="4372480"/>
                </a:lnTo>
                <a:cubicBezTo>
                  <a:pt x="59747" y="4372480"/>
                  <a:pt x="0" y="4312733"/>
                  <a:pt x="0" y="4239032"/>
                </a:cubicBezTo>
                <a:lnTo>
                  <a:pt x="0" y="133448"/>
                </a:lnTo>
                <a:cubicBezTo>
                  <a:pt x="0" y="59747"/>
                  <a:pt x="59747" y="0"/>
                  <a:pt x="13344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661890D-B0C4-F3E9-C185-30472C948ED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35400" y="1632813"/>
            <a:ext cx="6532039" cy="4372480"/>
          </a:xfrm>
          <a:custGeom>
            <a:avLst/>
            <a:gdLst>
              <a:gd name="connsiteX0" fmla="*/ 56454 w 1849753"/>
              <a:gd name="connsiteY0" fmla="*/ 0 h 4372480"/>
              <a:gd name="connsiteX1" fmla="*/ 1793299 w 1849753"/>
              <a:gd name="connsiteY1" fmla="*/ 0 h 4372480"/>
              <a:gd name="connsiteX2" fmla="*/ 1849753 w 1849753"/>
              <a:gd name="connsiteY2" fmla="*/ 56454 h 4372480"/>
              <a:gd name="connsiteX3" fmla="*/ 1849753 w 1849753"/>
              <a:gd name="connsiteY3" fmla="*/ 4316026 h 4372480"/>
              <a:gd name="connsiteX4" fmla="*/ 1793299 w 1849753"/>
              <a:gd name="connsiteY4" fmla="*/ 4372480 h 4372480"/>
              <a:gd name="connsiteX5" fmla="*/ 56454 w 1849753"/>
              <a:gd name="connsiteY5" fmla="*/ 4372480 h 4372480"/>
              <a:gd name="connsiteX6" fmla="*/ 0 w 1849753"/>
              <a:gd name="connsiteY6" fmla="*/ 4316026 h 4372480"/>
              <a:gd name="connsiteX7" fmla="*/ 0 w 1849753"/>
              <a:gd name="connsiteY7" fmla="*/ 56454 h 4372480"/>
              <a:gd name="connsiteX8" fmla="*/ 56454 w 1849753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9753" h="4372480">
                <a:moveTo>
                  <a:pt x="56454" y="0"/>
                </a:moveTo>
                <a:lnTo>
                  <a:pt x="1793299" y="0"/>
                </a:lnTo>
                <a:cubicBezTo>
                  <a:pt x="1824478" y="0"/>
                  <a:pt x="1849753" y="25275"/>
                  <a:pt x="1849753" y="56454"/>
                </a:cubicBezTo>
                <a:lnTo>
                  <a:pt x="1849753" y="4316026"/>
                </a:lnTo>
                <a:cubicBezTo>
                  <a:pt x="1849753" y="4347205"/>
                  <a:pt x="1824478" y="4372480"/>
                  <a:pt x="1793299" y="4372480"/>
                </a:cubicBezTo>
                <a:lnTo>
                  <a:pt x="56454" y="4372480"/>
                </a:lnTo>
                <a:cubicBezTo>
                  <a:pt x="25275" y="4372480"/>
                  <a:pt x="0" y="4347205"/>
                  <a:pt x="0" y="4316026"/>
                </a:cubicBezTo>
                <a:lnTo>
                  <a:pt x="0" y="56454"/>
                </a:lnTo>
                <a:cubicBezTo>
                  <a:pt x="0" y="25275"/>
                  <a:pt x="25275" y="0"/>
                  <a:pt x="56454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446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2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!!6">
            <a:extLst>
              <a:ext uri="{FF2B5EF4-FFF2-40B4-BE49-F238E27FC236}">
                <a16:creationId xmlns:a16="http://schemas.microsoft.com/office/drawing/2014/main" id="{89A8D1BD-F6A8-A327-5E0B-5FBC987B4F1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843146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5" name="!!5">
            <a:extLst>
              <a:ext uri="{FF2B5EF4-FFF2-40B4-BE49-F238E27FC236}">
                <a16:creationId xmlns:a16="http://schemas.microsoft.com/office/drawing/2014/main" id="{CA400427-3670-DC3E-3818-4084653ABF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19086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!!4">
            <a:extLst>
              <a:ext uri="{FF2B5EF4-FFF2-40B4-BE49-F238E27FC236}">
                <a16:creationId xmlns:a16="http://schemas.microsoft.com/office/drawing/2014/main" id="{178E492A-CBF8-44DC-8DEE-CB47139BBA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95028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!!3">
            <a:extLst>
              <a:ext uri="{FF2B5EF4-FFF2-40B4-BE49-F238E27FC236}">
                <a16:creationId xmlns:a16="http://schemas.microsoft.com/office/drawing/2014/main" id="{91DE030B-326A-C763-1607-F52F166447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70970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2" name="!2">
            <a:extLst>
              <a:ext uri="{FF2B5EF4-FFF2-40B4-BE49-F238E27FC236}">
                <a16:creationId xmlns:a16="http://schemas.microsoft.com/office/drawing/2014/main" id="{AABAA682-3ECE-9CF5-7163-CDF3032BDB8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527920" y="1656497"/>
            <a:ext cx="3493131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!!1">
            <a:extLst>
              <a:ext uri="{FF2B5EF4-FFF2-40B4-BE49-F238E27FC236}">
                <a16:creationId xmlns:a16="http://schemas.microsoft.com/office/drawing/2014/main" id="{ECCD8C4B-1C8A-63E3-AAC5-04BD10CBF5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9008" y="1632813"/>
            <a:ext cx="1078992" cy="4372480"/>
          </a:xfrm>
          <a:custGeom>
            <a:avLst/>
            <a:gdLst>
              <a:gd name="connsiteX0" fmla="*/ 106758 w 3497984"/>
              <a:gd name="connsiteY0" fmla="*/ 0 h 4372480"/>
              <a:gd name="connsiteX1" fmla="*/ 3391226 w 3497984"/>
              <a:gd name="connsiteY1" fmla="*/ 0 h 4372480"/>
              <a:gd name="connsiteX2" fmla="*/ 3497984 w 3497984"/>
              <a:gd name="connsiteY2" fmla="*/ 106758 h 4372480"/>
              <a:gd name="connsiteX3" fmla="*/ 3497984 w 3497984"/>
              <a:gd name="connsiteY3" fmla="*/ 4265722 h 4372480"/>
              <a:gd name="connsiteX4" fmla="*/ 3391226 w 3497984"/>
              <a:gd name="connsiteY4" fmla="*/ 4372480 h 4372480"/>
              <a:gd name="connsiteX5" fmla="*/ 106758 w 3497984"/>
              <a:gd name="connsiteY5" fmla="*/ 4372480 h 4372480"/>
              <a:gd name="connsiteX6" fmla="*/ 0 w 3497984"/>
              <a:gd name="connsiteY6" fmla="*/ 4265722 h 4372480"/>
              <a:gd name="connsiteX7" fmla="*/ 0 w 3497984"/>
              <a:gd name="connsiteY7" fmla="*/ 106758 h 4372480"/>
              <a:gd name="connsiteX8" fmla="*/ 106758 w 349798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97984" h="4372480">
                <a:moveTo>
                  <a:pt x="106758" y="0"/>
                </a:moveTo>
                <a:lnTo>
                  <a:pt x="3391226" y="0"/>
                </a:lnTo>
                <a:cubicBezTo>
                  <a:pt x="3450187" y="0"/>
                  <a:pt x="3497984" y="47797"/>
                  <a:pt x="3497984" y="106758"/>
                </a:cubicBezTo>
                <a:lnTo>
                  <a:pt x="3497984" y="4265722"/>
                </a:lnTo>
                <a:cubicBezTo>
                  <a:pt x="3497984" y="4324683"/>
                  <a:pt x="3450187" y="4372480"/>
                  <a:pt x="3391226" y="4372480"/>
                </a:cubicBezTo>
                <a:lnTo>
                  <a:pt x="106758" y="4372480"/>
                </a:lnTo>
                <a:cubicBezTo>
                  <a:pt x="47797" y="4372480"/>
                  <a:pt x="0" y="4324683"/>
                  <a:pt x="0" y="4265722"/>
                </a:cubicBezTo>
                <a:lnTo>
                  <a:pt x="0" y="106758"/>
                </a:lnTo>
                <a:cubicBezTo>
                  <a:pt x="0" y="47797"/>
                  <a:pt x="47797" y="0"/>
                  <a:pt x="10675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15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3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!!6">
            <a:extLst>
              <a:ext uri="{FF2B5EF4-FFF2-40B4-BE49-F238E27FC236}">
                <a16:creationId xmlns:a16="http://schemas.microsoft.com/office/drawing/2014/main" id="{89A8D1BD-F6A8-A327-5E0B-5FBC987B4F1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843146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5" name="!!5">
            <a:extLst>
              <a:ext uri="{FF2B5EF4-FFF2-40B4-BE49-F238E27FC236}">
                <a16:creationId xmlns:a16="http://schemas.microsoft.com/office/drawing/2014/main" id="{CA400427-3670-DC3E-3818-4084653ABF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19086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!!4">
            <a:extLst>
              <a:ext uri="{FF2B5EF4-FFF2-40B4-BE49-F238E27FC236}">
                <a16:creationId xmlns:a16="http://schemas.microsoft.com/office/drawing/2014/main" id="{178E492A-CBF8-44DC-8DEE-CB47139BBA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95028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!!3">
            <a:extLst>
              <a:ext uri="{FF2B5EF4-FFF2-40B4-BE49-F238E27FC236}">
                <a16:creationId xmlns:a16="http://schemas.microsoft.com/office/drawing/2014/main" id="{91DE030B-326A-C763-1607-F52F166447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756832" y="1656497"/>
            <a:ext cx="3488276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2" name="!2">
            <a:extLst>
              <a:ext uri="{FF2B5EF4-FFF2-40B4-BE49-F238E27FC236}">
                <a16:creationId xmlns:a16="http://schemas.microsoft.com/office/drawing/2014/main" id="{AABAA682-3ECE-9CF5-7163-CDF3032BDB8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527920" y="1656497"/>
            <a:ext cx="1078992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!!1">
            <a:extLst>
              <a:ext uri="{FF2B5EF4-FFF2-40B4-BE49-F238E27FC236}">
                <a16:creationId xmlns:a16="http://schemas.microsoft.com/office/drawing/2014/main" id="{ECCD8C4B-1C8A-63E3-AAC5-04BD10CBF5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9008" y="1632813"/>
            <a:ext cx="1078992" cy="4372480"/>
          </a:xfrm>
          <a:custGeom>
            <a:avLst/>
            <a:gdLst>
              <a:gd name="connsiteX0" fmla="*/ 106758 w 3497984"/>
              <a:gd name="connsiteY0" fmla="*/ 0 h 4372480"/>
              <a:gd name="connsiteX1" fmla="*/ 3391226 w 3497984"/>
              <a:gd name="connsiteY1" fmla="*/ 0 h 4372480"/>
              <a:gd name="connsiteX2" fmla="*/ 3497984 w 3497984"/>
              <a:gd name="connsiteY2" fmla="*/ 106758 h 4372480"/>
              <a:gd name="connsiteX3" fmla="*/ 3497984 w 3497984"/>
              <a:gd name="connsiteY3" fmla="*/ 4265722 h 4372480"/>
              <a:gd name="connsiteX4" fmla="*/ 3391226 w 3497984"/>
              <a:gd name="connsiteY4" fmla="*/ 4372480 h 4372480"/>
              <a:gd name="connsiteX5" fmla="*/ 106758 w 3497984"/>
              <a:gd name="connsiteY5" fmla="*/ 4372480 h 4372480"/>
              <a:gd name="connsiteX6" fmla="*/ 0 w 3497984"/>
              <a:gd name="connsiteY6" fmla="*/ 4265722 h 4372480"/>
              <a:gd name="connsiteX7" fmla="*/ 0 w 3497984"/>
              <a:gd name="connsiteY7" fmla="*/ 106758 h 4372480"/>
              <a:gd name="connsiteX8" fmla="*/ 106758 w 349798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97984" h="4372480">
                <a:moveTo>
                  <a:pt x="106758" y="0"/>
                </a:moveTo>
                <a:lnTo>
                  <a:pt x="3391226" y="0"/>
                </a:lnTo>
                <a:cubicBezTo>
                  <a:pt x="3450187" y="0"/>
                  <a:pt x="3497984" y="47797"/>
                  <a:pt x="3497984" y="106758"/>
                </a:cubicBezTo>
                <a:lnTo>
                  <a:pt x="3497984" y="4265722"/>
                </a:lnTo>
                <a:cubicBezTo>
                  <a:pt x="3497984" y="4324683"/>
                  <a:pt x="3450187" y="4372480"/>
                  <a:pt x="3391226" y="4372480"/>
                </a:cubicBezTo>
                <a:lnTo>
                  <a:pt x="106758" y="4372480"/>
                </a:lnTo>
                <a:cubicBezTo>
                  <a:pt x="47797" y="4372480"/>
                  <a:pt x="0" y="4324683"/>
                  <a:pt x="0" y="4265722"/>
                </a:cubicBezTo>
                <a:lnTo>
                  <a:pt x="0" y="106758"/>
                </a:lnTo>
                <a:cubicBezTo>
                  <a:pt x="0" y="47797"/>
                  <a:pt x="47797" y="0"/>
                  <a:pt x="10675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39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4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!!6">
            <a:extLst>
              <a:ext uri="{FF2B5EF4-FFF2-40B4-BE49-F238E27FC236}">
                <a16:creationId xmlns:a16="http://schemas.microsoft.com/office/drawing/2014/main" id="{89A8D1BD-F6A8-A327-5E0B-5FBC987B4F1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843146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5" name="!!5">
            <a:extLst>
              <a:ext uri="{FF2B5EF4-FFF2-40B4-BE49-F238E27FC236}">
                <a16:creationId xmlns:a16="http://schemas.microsoft.com/office/drawing/2014/main" id="{CA400427-3670-DC3E-3818-4084653ABF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19086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!!4">
            <a:extLst>
              <a:ext uri="{FF2B5EF4-FFF2-40B4-BE49-F238E27FC236}">
                <a16:creationId xmlns:a16="http://schemas.microsoft.com/office/drawing/2014/main" id="{178E492A-CBF8-44DC-8DEE-CB47139BBA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85744" y="1656497"/>
            <a:ext cx="3483422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!!3">
            <a:extLst>
              <a:ext uri="{FF2B5EF4-FFF2-40B4-BE49-F238E27FC236}">
                <a16:creationId xmlns:a16="http://schemas.microsoft.com/office/drawing/2014/main" id="{91DE030B-326A-C763-1607-F52F166447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756832" y="1656497"/>
            <a:ext cx="1078992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2" name="!2">
            <a:extLst>
              <a:ext uri="{FF2B5EF4-FFF2-40B4-BE49-F238E27FC236}">
                <a16:creationId xmlns:a16="http://schemas.microsoft.com/office/drawing/2014/main" id="{AABAA682-3ECE-9CF5-7163-CDF3032BDB8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527920" y="1656497"/>
            <a:ext cx="1078992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!!1">
            <a:extLst>
              <a:ext uri="{FF2B5EF4-FFF2-40B4-BE49-F238E27FC236}">
                <a16:creationId xmlns:a16="http://schemas.microsoft.com/office/drawing/2014/main" id="{ECCD8C4B-1C8A-63E3-AAC5-04BD10CBF5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9008" y="1632813"/>
            <a:ext cx="1078992" cy="4372480"/>
          </a:xfrm>
          <a:custGeom>
            <a:avLst/>
            <a:gdLst>
              <a:gd name="connsiteX0" fmla="*/ 106758 w 3497984"/>
              <a:gd name="connsiteY0" fmla="*/ 0 h 4372480"/>
              <a:gd name="connsiteX1" fmla="*/ 3391226 w 3497984"/>
              <a:gd name="connsiteY1" fmla="*/ 0 h 4372480"/>
              <a:gd name="connsiteX2" fmla="*/ 3497984 w 3497984"/>
              <a:gd name="connsiteY2" fmla="*/ 106758 h 4372480"/>
              <a:gd name="connsiteX3" fmla="*/ 3497984 w 3497984"/>
              <a:gd name="connsiteY3" fmla="*/ 4265722 h 4372480"/>
              <a:gd name="connsiteX4" fmla="*/ 3391226 w 3497984"/>
              <a:gd name="connsiteY4" fmla="*/ 4372480 h 4372480"/>
              <a:gd name="connsiteX5" fmla="*/ 106758 w 3497984"/>
              <a:gd name="connsiteY5" fmla="*/ 4372480 h 4372480"/>
              <a:gd name="connsiteX6" fmla="*/ 0 w 3497984"/>
              <a:gd name="connsiteY6" fmla="*/ 4265722 h 4372480"/>
              <a:gd name="connsiteX7" fmla="*/ 0 w 3497984"/>
              <a:gd name="connsiteY7" fmla="*/ 106758 h 4372480"/>
              <a:gd name="connsiteX8" fmla="*/ 106758 w 349798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97984" h="4372480">
                <a:moveTo>
                  <a:pt x="106758" y="0"/>
                </a:moveTo>
                <a:lnTo>
                  <a:pt x="3391226" y="0"/>
                </a:lnTo>
                <a:cubicBezTo>
                  <a:pt x="3450187" y="0"/>
                  <a:pt x="3497984" y="47797"/>
                  <a:pt x="3497984" y="106758"/>
                </a:cubicBezTo>
                <a:lnTo>
                  <a:pt x="3497984" y="4265722"/>
                </a:lnTo>
                <a:cubicBezTo>
                  <a:pt x="3497984" y="4324683"/>
                  <a:pt x="3450187" y="4372480"/>
                  <a:pt x="3391226" y="4372480"/>
                </a:cubicBezTo>
                <a:lnTo>
                  <a:pt x="106758" y="4372480"/>
                </a:lnTo>
                <a:cubicBezTo>
                  <a:pt x="47797" y="4372480"/>
                  <a:pt x="0" y="4324683"/>
                  <a:pt x="0" y="4265722"/>
                </a:cubicBezTo>
                <a:lnTo>
                  <a:pt x="0" y="106758"/>
                </a:lnTo>
                <a:cubicBezTo>
                  <a:pt x="0" y="47797"/>
                  <a:pt x="47797" y="0"/>
                  <a:pt x="10675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404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5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!!6">
            <a:extLst>
              <a:ext uri="{FF2B5EF4-FFF2-40B4-BE49-F238E27FC236}">
                <a16:creationId xmlns:a16="http://schemas.microsoft.com/office/drawing/2014/main" id="{89A8D1BD-F6A8-A327-5E0B-5FBC987B4F1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843146" y="1656497"/>
            <a:ext cx="107413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5" name="!!5">
            <a:extLst>
              <a:ext uri="{FF2B5EF4-FFF2-40B4-BE49-F238E27FC236}">
                <a16:creationId xmlns:a16="http://schemas.microsoft.com/office/drawing/2014/main" id="{CA400427-3670-DC3E-3818-4084653ABF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14656" y="1656497"/>
            <a:ext cx="3478568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!!4">
            <a:extLst>
              <a:ext uri="{FF2B5EF4-FFF2-40B4-BE49-F238E27FC236}">
                <a16:creationId xmlns:a16="http://schemas.microsoft.com/office/drawing/2014/main" id="{178E492A-CBF8-44DC-8DEE-CB47139BBA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85744" y="1656497"/>
            <a:ext cx="1078992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!!3">
            <a:extLst>
              <a:ext uri="{FF2B5EF4-FFF2-40B4-BE49-F238E27FC236}">
                <a16:creationId xmlns:a16="http://schemas.microsoft.com/office/drawing/2014/main" id="{91DE030B-326A-C763-1607-F52F166447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756832" y="1656497"/>
            <a:ext cx="1078992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2" name="!2">
            <a:extLst>
              <a:ext uri="{FF2B5EF4-FFF2-40B4-BE49-F238E27FC236}">
                <a16:creationId xmlns:a16="http://schemas.microsoft.com/office/drawing/2014/main" id="{AABAA682-3ECE-9CF5-7163-CDF3032BDB8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527920" y="1656497"/>
            <a:ext cx="1078992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!!1">
            <a:extLst>
              <a:ext uri="{FF2B5EF4-FFF2-40B4-BE49-F238E27FC236}">
                <a16:creationId xmlns:a16="http://schemas.microsoft.com/office/drawing/2014/main" id="{ECCD8C4B-1C8A-63E3-AAC5-04BD10CBF5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9008" y="1632813"/>
            <a:ext cx="1078992" cy="4372480"/>
          </a:xfrm>
          <a:custGeom>
            <a:avLst/>
            <a:gdLst>
              <a:gd name="connsiteX0" fmla="*/ 106758 w 3497984"/>
              <a:gd name="connsiteY0" fmla="*/ 0 h 4372480"/>
              <a:gd name="connsiteX1" fmla="*/ 3391226 w 3497984"/>
              <a:gd name="connsiteY1" fmla="*/ 0 h 4372480"/>
              <a:gd name="connsiteX2" fmla="*/ 3497984 w 3497984"/>
              <a:gd name="connsiteY2" fmla="*/ 106758 h 4372480"/>
              <a:gd name="connsiteX3" fmla="*/ 3497984 w 3497984"/>
              <a:gd name="connsiteY3" fmla="*/ 4265722 h 4372480"/>
              <a:gd name="connsiteX4" fmla="*/ 3391226 w 3497984"/>
              <a:gd name="connsiteY4" fmla="*/ 4372480 h 4372480"/>
              <a:gd name="connsiteX5" fmla="*/ 106758 w 3497984"/>
              <a:gd name="connsiteY5" fmla="*/ 4372480 h 4372480"/>
              <a:gd name="connsiteX6" fmla="*/ 0 w 3497984"/>
              <a:gd name="connsiteY6" fmla="*/ 4265722 h 4372480"/>
              <a:gd name="connsiteX7" fmla="*/ 0 w 3497984"/>
              <a:gd name="connsiteY7" fmla="*/ 106758 h 4372480"/>
              <a:gd name="connsiteX8" fmla="*/ 106758 w 349798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97984" h="4372480">
                <a:moveTo>
                  <a:pt x="106758" y="0"/>
                </a:moveTo>
                <a:lnTo>
                  <a:pt x="3391226" y="0"/>
                </a:lnTo>
                <a:cubicBezTo>
                  <a:pt x="3450187" y="0"/>
                  <a:pt x="3497984" y="47797"/>
                  <a:pt x="3497984" y="106758"/>
                </a:cubicBezTo>
                <a:lnTo>
                  <a:pt x="3497984" y="4265722"/>
                </a:lnTo>
                <a:cubicBezTo>
                  <a:pt x="3497984" y="4324683"/>
                  <a:pt x="3450187" y="4372480"/>
                  <a:pt x="3391226" y="4372480"/>
                </a:cubicBezTo>
                <a:lnTo>
                  <a:pt x="106758" y="4372480"/>
                </a:lnTo>
                <a:cubicBezTo>
                  <a:pt x="47797" y="4372480"/>
                  <a:pt x="0" y="4324683"/>
                  <a:pt x="0" y="4265722"/>
                </a:cubicBezTo>
                <a:lnTo>
                  <a:pt x="0" y="106758"/>
                </a:lnTo>
                <a:cubicBezTo>
                  <a:pt x="0" y="47797"/>
                  <a:pt x="47797" y="0"/>
                  <a:pt x="10675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507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6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!!6">
            <a:extLst>
              <a:ext uri="{FF2B5EF4-FFF2-40B4-BE49-F238E27FC236}">
                <a16:creationId xmlns:a16="http://schemas.microsoft.com/office/drawing/2014/main" id="{89A8D1BD-F6A8-A327-5E0B-5FBC987B4F1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443568" y="1656497"/>
            <a:ext cx="3473716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/>
          </a:p>
        </p:txBody>
      </p:sp>
      <p:sp>
        <p:nvSpPr>
          <p:cNvPr id="25" name="!!5">
            <a:extLst>
              <a:ext uri="{FF2B5EF4-FFF2-40B4-BE49-F238E27FC236}">
                <a16:creationId xmlns:a16="http://schemas.microsoft.com/office/drawing/2014/main" id="{CA400427-3670-DC3E-3818-4084653ABF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14656" y="1656497"/>
            <a:ext cx="1078992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!!4">
            <a:extLst>
              <a:ext uri="{FF2B5EF4-FFF2-40B4-BE49-F238E27FC236}">
                <a16:creationId xmlns:a16="http://schemas.microsoft.com/office/drawing/2014/main" id="{178E492A-CBF8-44DC-8DEE-CB47139BBA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85744" y="1656497"/>
            <a:ext cx="1078992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!!3">
            <a:extLst>
              <a:ext uri="{FF2B5EF4-FFF2-40B4-BE49-F238E27FC236}">
                <a16:creationId xmlns:a16="http://schemas.microsoft.com/office/drawing/2014/main" id="{91DE030B-326A-C763-1607-F52F166447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756832" y="1656497"/>
            <a:ext cx="1078992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2" name="!2">
            <a:extLst>
              <a:ext uri="{FF2B5EF4-FFF2-40B4-BE49-F238E27FC236}">
                <a16:creationId xmlns:a16="http://schemas.microsoft.com/office/drawing/2014/main" id="{AABAA682-3ECE-9CF5-7163-CDF3032BDB8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527920" y="1656497"/>
            <a:ext cx="1078992" cy="4325112"/>
          </a:xfrm>
          <a:custGeom>
            <a:avLst/>
            <a:gdLst>
              <a:gd name="connsiteX0" fmla="*/ 32783 w 1074138"/>
              <a:gd name="connsiteY0" fmla="*/ 0 h 4325112"/>
              <a:gd name="connsiteX1" fmla="*/ 1041355 w 1074138"/>
              <a:gd name="connsiteY1" fmla="*/ 0 h 4325112"/>
              <a:gd name="connsiteX2" fmla="*/ 1074138 w 1074138"/>
              <a:gd name="connsiteY2" fmla="*/ 32783 h 4325112"/>
              <a:gd name="connsiteX3" fmla="*/ 1074138 w 1074138"/>
              <a:gd name="connsiteY3" fmla="*/ 4292329 h 4325112"/>
              <a:gd name="connsiteX4" fmla="*/ 1041355 w 1074138"/>
              <a:gd name="connsiteY4" fmla="*/ 4325112 h 4325112"/>
              <a:gd name="connsiteX5" fmla="*/ 32783 w 1074138"/>
              <a:gd name="connsiteY5" fmla="*/ 4325112 h 4325112"/>
              <a:gd name="connsiteX6" fmla="*/ 0 w 1074138"/>
              <a:gd name="connsiteY6" fmla="*/ 4292329 h 4325112"/>
              <a:gd name="connsiteX7" fmla="*/ 0 w 1074138"/>
              <a:gd name="connsiteY7" fmla="*/ 32783 h 4325112"/>
              <a:gd name="connsiteX8" fmla="*/ 32783 w 1074138"/>
              <a:gd name="connsiteY8" fmla="*/ 0 h 432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138" h="4325112">
                <a:moveTo>
                  <a:pt x="32783" y="0"/>
                </a:moveTo>
                <a:lnTo>
                  <a:pt x="1041355" y="0"/>
                </a:lnTo>
                <a:cubicBezTo>
                  <a:pt x="1059461" y="0"/>
                  <a:pt x="1074138" y="14677"/>
                  <a:pt x="1074138" y="32783"/>
                </a:cubicBezTo>
                <a:lnTo>
                  <a:pt x="1074138" y="4292329"/>
                </a:lnTo>
                <a:cubicBezTo>
                  <a:pt x="1074138" y="4310435"/>
                  <a:pt x="1059461" y="4325112"/>
                  <a:pt x="1041355" y="4325112"/>
                </a:cubicBezTo>
                <a:lnTo>
                  <a:pt x="32783" y="4325112"/>
                </a:lnTo>
                <a:cubicBezTo>
                  <a:pt x="14677" y="4325112"/>
                  <a:pt x="0" y="4310435"/>
                  <a:pt x="0" y="4292329"/>
                </a:cubicBezTo>
                <a:lnTo>
                  <a:pt x="0" y="32783"/>
                </a:lnTo>
                <a:cubicBezTo>
                  <a:pt x="0" y="14677"/>
                  <a:pt x="14677" y="0"/>
                  <a:pt x="32783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!!1">
            <a:extLst>
              <a:ext uri="{FF2B5EF4-FFF2-40B4-BE49-F238E27FC236}">
                <a16:creationId xmlns:a16="http://schemas.microsoft.com/office/drawing/2014/main" id="{ECCD8C4B-1C8A-63E3-AAC5-04BD10CBF5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9008" y="1632813"/>
            <a:ext cx="1078992" cy="4372480"/>
          </a:xfrm>
          <a:custGeom>
            <a:avLst/>
            <a:gdLst>
              <a:gd name="connsiteX0" fmla="*/ 106758 w 3497984"/>
              <a:gd name="connsiteY0" fmla="*/ 0 h 4372480"/>
              <a:gd name="connsiteX1" fmla="*/ 3391226 w 3497984"/>
              <a:gd name="connsiteY1" fmla="*/ 0 h 4372480"/>
              <a:gd name="connsiteX2" fmla="*/ 3497984 w 3497984"/>
              <a:gd name="connsiteY2" fmla="*/ 106758 h 4372480"/>
              <a:gd name="connsiteX3" fmla="*/ 3497984 w 3497984"/>
              <a:gd name="connsiteY3" fmla="*/ 4265722 h 4372480"/>
              <a:gd name="connsiteX4" fmla="*/ 3391226 w 3497984"/>
              <a:gd name="connsiteY4" fmla="*/ 4372480 h 4372480"/>
              <a:gd name="connsiteX5" fmla="*/ 106758 w 3497984"/>
              <a:gd name="connsiteY5" fmla="*/ 4372480 h 4372480"/>
              <a:gd name="connsiteX6" fmla="*/ 0 w 3497984"/>
              <a:gd name="connsiteY6" fmla="*/ 4265722 h 4372480"/>
              <a:gd name="connsiteX7" fmla="*/ 0 w 3497984"/>
              <a:gd name="connsiteY7" fmla="*/ 106758 h 4372480"/>
              <a:gd name="connsiteX8" fmla="*/ 106758 w 3497984"/>
              <a:gd name="connsiteY8" fmla="*/ 0 h 4372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97984" h="4372480">
                <a:moveTo>
                  <a:pt x="106758" y="0"/>
                </a:moveTo>
                <a:lnTo>
                  <a:pt x="3391226" y="0"/>
                </a:lnTo>
                <a:cubicBezTo>
                  <a:pt x="3450187" y="0"/>
                  <a:pt x="3497984" y="47797"/>
                  <a:pt x="3497984" y="106758"/>
                </a:cubicBezTo>
                <a:lnTo>
                  <a:pt x="3497984" y="4265722"/>
                </a:lnTo>
                <a:cubicBezTo>
                  <a:pt x="3497984" y="4324683"/>
                  <a:pt x="3450187" y="4372480"/>
                  <a:pt x="3391226" y="4372480"/>
                </a:cubicBezTo>
                <a:lnTo>
                  <a:pt x="106758" y="4372480"/>
                </a:lnTo>
                <a:cubicBezTo>
                  <a:pt x="47797" y="4372480"/>
                  <a:pt x="0" y="4324683"/>
                  <a:pt x="0" y="4265722"/>
                </a:cubicBezTo>
                <a:lnTo>
                  <a:pt x="0" y="106758"/>
                </a:lnTo>
                <a:cubicBezTo>
                  <a:pt x="0" y="47797"/>
                  <a:pt x="47797" y="0"/>
                  <a:pt x="106758" y="0"/>
                </a:cubicBezTo>
                <a:close/>
              </a:path>
            </a:pathLst>
          </a:custGeom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254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gradFill>
          <a:gsLst>
            <a:gs pos="100000">
              <a:srgbClr val="370F33"/>
            </a:gs>
            <a:gs pos="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09364-528E-49F1-259F-6B694E9F5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BCE4D-F1C2-766A-6558-F19A8B2D3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D7803-9B59-AA17-4864-387BA2039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FF26-DA93-48E0-8AFB-EC2A0A9EBEAC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D756F9-C327-FC0B-C46A-7747F3EF9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2F3E4-9D2A-7E7C-03D7-D5B3FFF41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E91A4-14B3-471C-A53F-A7A7B000F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4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8F6007-E42B-EF23-C1D3-4C5336A55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56167B-4BE2-94F2-C788-16A75AC913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2DA52B-4627-0FF5-EB15-709322468F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F4FF26-DA93-48E0-8AFB-EC2A0A9EBEAC}" type="datetimeFigureOut">
              <a:rPr lang="en-US" smtClean="0"/>
              <a:t>7/25/2024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AF60F-4849-C029-241F-EC5F623C83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DFA93-9FA5-5519-F393-DDF3D807C2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2E91A4-14B3-471C-A53F-A7A7B000F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03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86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50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  <p:sldLayoutId id="2147483666" r:id="rId19"/>
    <p:sldLayoutId id="2147483685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84" r:id="rId26"/>
    <p:sldLayoutId id="2147483673" r:id="rId27"/>
    <p:sldLayoutId id="2147483674" r:id="rId28"/>
    <p:sldLayoutId id="2147483675" r:id="rId29"/>
    <p:sldLayoutId id="2147483676" r:id="rId30"/>
    <p:sldLayoutId id="2147483683" r:id="rId31"/>
    <p:sldLayoutId id="2147483678" r:id="rId32"/>
    <p:sldLayoutId id="2147483679" r:id="rId33"/>
    <p:sldLayoutId id="2147483680" r:id="rId34"/>
    <p:sldLayoutId id="2147483682" r:id="rId35"/>
    <p:sldLayoutId id="2147483681" r:id="rId3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hmbycbiVNc" TargetMode="External"/><Relationship Id="rId2" Type="http://schemas.openxmlformats.org/officeDocument/2006/relationships/hyperlink" Target="https://www.youtube.com/watch?v=eENdvC4hG9E" TargetMode="Externa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freepik.com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onts.google.com/specimen/League+Spartan" TargetMode="Externa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96D331-7CAA-3403-157C-43AEED65C84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1628397" y="825425"/>
            <a:ext cx="893520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The Full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  <a:endParaRPr lang="en-US" sz="2800" b="1" dirty="0"/>
          </a:p>
          <a:p>
            <a:pPr algn="ctr"/>
            <a:r>
              <a:rPr lang="en-US" sz="2800" b="1" dirty="0">
                <a:hlinkClick r:id="rId2"/>
              </a:rPr>
              <a:t>https://www.youtube.com/watch?v=eENdvC4hG9E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346862-8276-B136-6CB7-84A501C8E512}"/>
              </a:ext>
            </a:extLst>
          </p:cNvPr>
          <p:cNvSpPr txBox="1"/>
          <p:nvPr/>
        </p:nvSpPr>
        <p:spPr>
          <a:xfrm>
            <a:off x="2070100" y="2589365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</a:t>
            </a:r>
          </a:p>
          <a:p>
            <a:pPr algn="ctr"/>
            <a:r>
              <a:rPr lang="en-US" sz="2800" b="1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3"/>
              </a:rPr>
              <a:t>https://www.youtube.com/watch?v=-hmbycbiVNc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93B24C-B611-D54B-4BBF-9CDA5E5A127F}"/>
              </a:ext>
            </a:extLst>
          </p:cNvPr>
          <p:cNvSpPr txBox="1"/>
          <p:nvPr/>
        </p:nvSpPr>
        <p:spPr>
          <a:xfrm>
            <a:off x="2070100" y="5068855"/>
            <a:ext cx="80518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Pictures: </a:t>
            </a:r>
            <a:r>
              <a:rPr lang="en-US" sz="2800" b="1" dirty="0">
                <a:hlinkClick r:id="rId4"/>
              </a:rPr>
              <a:t>https://www.freepik.com/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57A37E-28C8-414D-817C-9CE33AA05E5C}"/>
              </a:ext>
            </a:extLst>
          </p:cNvPr>
          <p:cNvSpPr txBox="1"/>
          <p:nvPr/>
        </p:nvSpPr>
        <p:spPr>
          <a:xfrm>
            <a:off x="1680742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Meet Our Team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FEAE98-6AE0-B094-B4DC-0B4B21517190}"/>
              </a:ext>
            </a:extLst>
          </p:cNvPr>
          <p:cNvSpPr txBox="1"/>
          <p:nvPr/>
        </p:nvSpPr>
        <p:spPr>
          <a:xfrm>
            <a:off x="3407710" y="5365213"/>
            <a:ext cx="5376672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B0197A2-93EA-4494-6848-7177D0C8900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E378FB3-ABDE-8632-F7EE-5A95AF859B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7A5845-7B80-3180-B940-B1B8A6BC14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3503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FFAE8B-DC3D-CC13-6651-C08E2E2E60BC}"/>
              </a:ext>
            </a:extLst>
          </p:cNvPr>
          <p:cNvSpPr txBox="1"/>
          <p:nvPr/>
        </p:nvSpPr>
        <p:spPr>
          <a:xfrm>
            <a:off x="1680742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Meet Our Team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34651F-39A6-2B3C-DAB9-D1BFF0680383}"/>
              </a:ext>
            </a:extLst>
          </p:cNvPr>
          <p:cNvSpPr txBox="1"/>
          <p:nvPr/>
        </p:nvSpPr>
        <p:spPr>
          <a:xfrm>
            <a:off x="5134585" y="5365213"/>
            <a:ext cx="5376672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B62BA7C-0C9C-4675-8258-D6FD0C8F49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6B1EE9D-B670-AB51-A3F8-8195F885DD4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0A55658-89C3-DEA4-8A48-C169B43302D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3255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55ED1A76-A699-28AB-6D2B-5D06CC918DE6}"/>
              </a:ext>
            </a:extLst>
          </p:cNvPr>
          <p:cNvGrpSpPr/>
          <p:nvPr/>
        </p:nvGrpSpPr>
        <p:grpSpPr>
          <a:xfrm>
            <a:off x="682868" y="2105561"/>
            <a:ext cx="10826264" cy="2646878"/>
            <a:chOff x="2895072" y="2019300"/>
            <a:chExt cx="6096464" cy="1490506"/>
          </a:xfrm>
        </p:grpSpPr>
        <p:sp>
          <p:nvSpPr>
            <p:cNvPr id="22" name="E">
              <a:extLst>
                <a:ext uri="{FF2B5EF4-FFF2-40B4-BE49-F238E27FC236}">
                  <a16:creationId xmlns:a16="http://schemas.microsoft.com/office/drawing/2014/main" id="{32A14E8F-8093-2D8D-F41C-5A950646CCF2}"/>
                </a:ext>
              </a:extLst>
            </p:cNvPr>
            <p:cNvSpPr txBox="1"/>
            <p:nvPr/>
          </p:nvSpPr>
          <p:spPr>
            <a:xfrm>
              <a:off x="6963764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E</a:t>
              </a:r>
            </a:p>
          </p:txBody>
        </p:sp>
        <p:sp>
          <p:nvSpPr>
            <p:cNvPr id="23" name="E">
              <a:extLst>
                <a:ext uri="{FF2B5EF4-FFF2-40B4-BE49-F238E27FC236}">
                  <a16:creationId xmlns:a16="http://schemas.microsoft.com/office/drawing/2014/main" id="{36F5AFE4-82B2-975F-BDDC-6FDD8FCB44A1}"/>
                </a:ext>
              </a:extLst>
            </p:cNvPr>
            <p:cNvSpPr txBox="1"/>
            <p:nvPr/>
          </p:nvSpPr>
          <p:spPr>
            <a:xfrm>
              <a:off x="6969773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E</a:t>
              </a:r>
            </a:p>
          </p:txBody>
        </p:sp>
        <p:sp>
          <p:nvSpPr>
            <p:cNvPr id="24" name="M">
              <a:extLst>
                <a:ext uri="{FF2B5EF4-FFF2-40B4-BE49-F238E27FC236}">
                  <a16:creationId xmlns:a16="http://schemas.microsoft.com/office/drawing/2014/main" id="{7E09DA8F-AA7D-12E2-589E-6EA8C21D2898}"/>
                </a:ext>
              </a:extLst>
            </p:cNvPr>
            <p:cNvSpPr txBox="1"/>
            <p:nvPr/>
          </p:nvSpPr>
          <p:spPr>
            <a:xfrm>
              <a:off x="6209750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M</a:t>
              </a:r>
            </a:p>
          </p:txBody>
        </p:sp>
        <p:sp>
          <p:nvSpPr>
            <p:cNvPr id="25" name="M">
              <a:extLst>
                <a:ext uri="{FF2B5EF4-FFF2-40B4-BE49-F238E27FC236}">
                  <a16:creationId xmlns:a16="http://schemas.microsoft.com/office/drawing/2014/main" id="{5EBEB0C0-5852-8C99-1AA2-3048435F2266}"/>
                </a:ext>
              </a:extLst>
            </p:cNvPr>
            <p:cNvSpPr txBox="1"/>
            <p:nvPr/>
          </p:nvSpPr>
          <p:spPr>
            <a:xfrm>
              <a:off x="6215759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M</a:t>
              </a:r>
            </a:p>
          </p:txBody>
        </p:sp>
        <p:sp>
          <p:nvSpPr>
            <p:cNvPr id="26" name="O">
              <a:extLst>
                <a:ext uri="{FF2B5EF4-FFF2-40B4-BE49-F238E27FC236}">
                  <a16:creationId xmlns:a16="http://schemas.microsoft.com/office/drawing/2014/main" id="{0822D805-C41E-E6FD-6007-4C3ACEDADA5F}"/>
                </a:ext>
              </a:extLst>
            </p:cNvPr>
            <p:cNvSpPr txBox="1"/>
            <p:nvPr/>
          </p:nvSpPr>
          <p:spPr>
            <a:xfrm>
              <a:off x="5349637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O</a:t>
              </a:r>
            </a:p>
          </p:txBody>
        </p:sp>
        <p:sp>
          <p:nvSpPr>
            <p:cNvPr id="27" name="O">
              <a:extLst>
                <a:ext uri="{FF2B5EF4-FFF2-40B4-BE49-F238E27FC236}">
                  <a16:creationId xmlns:a16="http://schemas.microsoft.com/office/drawing/2014/main" id="{53EF8468-3F03-1377-C412-1791641C74C1}"/>
                </a:ext>
              </a:extLst>
            </p:cNvPr>
            <p:cNvSpPr txBox="1"/>
            <p:nvPr/>
          </p:nvSpPr>
          <p:spPr>
            <a:xfrm>
              <a:off x="5355646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O</a:t>
              </a:r>
            </a:p>
          </p:txBody>
        </p:sp>
        <p:sp>
          <p:nvSpPr>
            <p:cNvPr id="28" name="C">
              <a:extLst>
                <a:ext uri="{FF2B5EF4-FFF2-40B4-BE49-F238E27FC236}">
                  <a16:creationId xmlns:a16="http://schemas.microsoft.com/office/drawing/2014/main" id="{3020854C-926A-B0D7-2536-CFBC3C084D7F}"/>
                </a:ext>
              </a:extLst>
            </p:cNvPr>
            <p:cNvSpPr txBox="1"/>
            <p:nvPr/>
          </p:nvSpPr>
          <p:spPr>
            <a:xfrm>
              <a:off x="475740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C</a:t>
              </a:r>
            </a:p>
          </p:txBody>
        </p:sp>
        <p:sp>
          <p:nvSpPr>
            <p:cNvPr id="29" name="C">
              <a:extLst>
                <a:ext uri="{FF2B5EF4-FFF2-40B4-BE49-F238E27FC236}">
                  <a16:creationId xmlns:a16="http://schemas.microsoft.com/office/drawing/2014/main" id="{A0469607-BB69-CB85-3F47-FF8751980625}"/>
                </a:ext>
              </a:extLst>
            </p:cNvPr>
            <p:cNvSpPr txBox="1"/>
            <p:nvPr/>
          </p:nvSpPr>
          <p:spPr>
            <a:xfrm>
              <a:off x="4763410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C</a:t>
              </a:r>
            </a:p>
          </p:txBody>
        </p:sp>
        <p:sp>
          <p:nvSpPr>
            <p:cNvPr id="30" name="L">
              <a:extLst>
                <a:ext uri="{FF2B5EF4-FFF2-40B4-BE49-F238E27FC236}">
                  <a16:creationId xmlns:a16="http://schemas.microsoft.com/office/drawing/2014/main" id="{48285C0B-0B31-CEEC-ECEA-4674B8BE32BD}"/>
                </a:ext>
              </a:extLst>
            </p:cNvPr>
            <p:cNvSpPr txBox="1"/>
            <p:nvPr/>
          </p:nvSpPr>
          <p:spPr>
            <a:xfrm>
              <a:off x="433750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L</a:t>
              </a:r>
            </a:p>
          </p:txBody>
        </p:sp>
        <p:sp>
          <p:nvSpPr>
            <p:cNvPr id="31" name="L">
              <a:extLst>
                <a:ext uri="{FF2B5EF4-FFF2-40B4-BE49-F238E27FC236}">
                  <a16:creationId xmlns:a16="http://schemas.microsoft.com/office/drawing/2014/main" id="{DF3FC21F-843C-6C90-432C-D0066B1AC8FF}"/>
                </a:ext>
              </a:extLst>
            </p:cNvPr>
            <p:cNvSpPr txBox="1"/>
            <p:nvPr/>
          </p:nvSpPr>
          <p:spPr>
            <a:xfrm>
              <a:off x="434351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L</a:t>
              </a:r>
            </a:p>
          </p:txBody>
        </p:sp>
        <p:sp>
          <p:nvSpPr>
            <p:cNvPr id="32" name="E">
              <a:extLst>
                <a:ext uri="{FF2B5EF4-FFF2-40B4-BE49-F238E27FC236}">
                  <a16:creationId xmlns:a16="http://schemas.microsoft.com/office/drawing/2014/main" id="{9321E479-03F6-12F2-A625-113DF0F2A2C6}"/>
                </a:ext>
              </a:extLst>
            </p:cNvPr>
            <p:cNvSpPr txBox="1"/>
            <p:nvPr/>
          </p:nvSpPr>
          <p:spPr>
            <a:xfrm>
              <a:off x="3716725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E</a:t>
              </a:r>
            </a:p>
          </p:txBody>
        </p:sp>
        <p:sp>
          <p:nvSpPr>
            <p:cNvPr id="33" name="E">
              <a:extLst>
                <a:ext uri="{FF2B5EF4-FFF2-40B4-BE49-F238E27FC236}">
                  <a16:creationId xmlns:a16="http://schemas.microsoft.com/office/drawing/2014/main" id="{C83E3275-79D8-2FA6-8406-77BFD39FAB95}"/>
                </a:ext>
              </a:extLst>
            </p:cNvPr>
            <p:cNvSpPr txBox="1"/>
            <p:nvPr/>
          </p:nvSpPr>
          <p:spPr>
            <a:xfrm>
              <a:off x="3722734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E</a:t>
              </a:r>
            </a:p>
          </p:txBody>
        </p:sp>
        <p:sp>
          <p:nvSpPr>
            <p:cNvPr id="34" name="W">
              <a:extLst>
                <a:ext uri="{FF2B5EF4-FFF2-40B4-BE49-F238E27FC236}">
                  <a16:creationId xmlns:a16="http://schemas.microsoft.com/office/drawing/2014/main" id="{212A987A-B026-B199-3657-D93356E41054}"/>
                </a:ext>
              </a:extLst>
            </p:cNvPr>
            <p:cNvSpPr txBox="1"/>
            <p:nvPr/>
          </p:nvSpPr>
          <p:spPr>
            <a:xfrm>
              <a:off x="289507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W</a:t>
              </a:r>
            </a:p>
          </p:txBody>
        </p:sp>
        <p:sp>
          <p:nvSpPr>
            <p:cNvPr id="35" name="W">
              <a:extLst>
                <a:ext uri="{FF2B5EF4-FFF2-40B4-BE49-F238E27FC236}">
                  <a16:creationId xmlns:a16="http://schemas.microsoft.com/office/drawing/2014/main" id="{126501D2-628E-5CE5-5546-00192DAB9948}"/>
                </a:ext>
              </a:extLst>
            </p:cNvPr>
            <p:cNvSpPr txBox="1"/>
            <p:nvPr/>
          </p:nvSpPr>
          <p:spPr>
            <a:xfrm>
              <a:off x="290108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W</a:t>
              </a: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363474-30D5-EF03-9682-3BD4C4928D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4F84FEF-ECBF-9CF5-FB39-B766A559A36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9649B86-574F-CCA9-7E72-C963C04380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EFE2F9F-6806-25E3-A570-BEB52170EC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354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FE6B75F-9AF4-482B-502D-C5F4016B49D6}"/>
              </a:ext>
            </a:extLst>
          </p:cNvPr>
          <p:cNvSpPr txBox="1"/>
          <p:nvPr/>
        </p:nvSpPr>
        <p:spPr>
          <a:xfrm>
            <a:off x="1553116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FCE293-EC23-DD4E-7AC2-53D32D877434}"/>
              </a:ext>
            </a:extLst>
          </p:cNvPr>
          <p:cNvSpPr txBox="1"/>
          <p:nvPr/>
        </p:nvSpPr>
        <p:spPr>
          <a:xfrm>
            <a:off x="1553116" y="5365213"/>
            <a:ext cx="4553712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C518E0D-4CD5-8484-3C6A-9D447F3E8AB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AECD74D-58AA-35A1-2E16-302CBF434A2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506FAD4-A0EA-BCEB-C511-0D9732E31D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3E5BFA5-D1B1-9D74-B102-5A95AB21E50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3695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F11203A-5212-80EC-868E-F68B9FD2B77A}"/>
              </a:ext>
            </a:extLst>
          </p:cNvPr>
          <p:cNvSpPr txBox="1"/>
          <p:nvPr/>
        </p:nvSpPr>
        <p:spPr>
          <a:xfrm>
            <a:off x="1553116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8B30ED-D8BE-EA11-32D6-87B91E34B6D6}"/>
              </a:ext>
            </a:extLst>
          </p:cNvPr>
          <p:cNvSpPr txBox="1"/>
          <p:nvPr/>
        </p:nvSpPr>
        <p:spPr>
          <a:xfrm>
            <a:off x="3062171" y="5365213"/>
            <a:ext cx="4553712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1A35BB9-F659-FEFE-03ED-BB4841F324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3B909A2-C66F-F453-0ED8-F74595D908A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40C64C7-6BD5-740F-F3C6-BC43DE0575F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0A556DC-B7D5-2841-FF42-7469C6768F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3662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EF2CAD-7FDE-5A06-679B-84442E912F61}"/>
              </a:ext>
            </a:extLst>
          </p:cNvPr>
          <p:cNvSpPr txBox="1"/>
          <p:nvPr/>
        </p:nvSpPr>
        <p:spPr>
          <a:xfrm>
            <a:off x="1553116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Meet Our Team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7DC65B-9363-09D3-92C5-33D79A09D6E7}"/>
              </a:ext>
            </a:extLst>
          </p:cNvPr>
          <p:cNvSpPr txBox="1"/>
          <p:nvPr/>
        </p:nvSpPr>
        <p:spPr>
          <a:xfrm>
            <a:off x="4573672" y="5365213"/>
            <a:ext cx="4553712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7FF68D-952E-2E13-C706-C8CAD81DBFE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B5F395A-C27B-45D5-E858-0AF58A0FC05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5A45CDE-3A83-50A3-2BCA-5C7B5EDBC50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7BC7DC1-9915-678A-E14B-93A84A36B78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6166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DB9D78-D715-7644-DAB1-ABFFA0BE11F1}"/>
              </a:ext>
            </a:extLst>
          </p:cNvPr>
          <p:cNvSpPr txBox="1"/>
          <p:nvPr/>
        </p:nvSpPr>
        <p:spPr>
          <a:xfrm>
            <a:off x="1553116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DC1DC4-99C7-CD95-4FE9-952426E68078}"/>
              </a:ext>
            </a:extLst>
          </p:cNvPr>
          <p:cNvSpPr txBox="1"/>
          <p:nvPr/>
        </p:nvSpPr>
        <p:spPr>
          <a:xfrm>
            <a:off x="6093430" y="5365213"/>
            <a:ext cx="4544568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5DA710B-5C04-88A7-B5BC-1A3704FB5E3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2F73F6F-C294-9210-D49F-5FCB51D79F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328B931-1D9A-92F1-AA1E-EF28BEE73A8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F16AF23-B09D-3607-A568-8AF7DD2AF4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8588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475C63E-1237-CE3D-922B-B41EFB6B98A3}"/>
              </a:ext>
            </a:extLst>
          </p:cNvPr>
          <p:cNvGrpSpPr/>
          <p:nvPr/>
        </p:nvGrpSpPr>
        <p:grpSpPr>
          <a:xfrm>
            <a:off x="682868" y="2105561"/>
            <a:ext cx="10826264" cy="2646878"/>
            <a:chOff x="2895072" y="2019300"/>
            <a:chExt cx="6096464" cy="1490506"/>
          </a:xfrm>
        </p:grpSpPr>
        <p:sp>
          <p:nvSpPr>
            <p:cNvPr id="3" name="E">
              <a:extLst>
                <a:ext uri="{FF2B5EF4-FFF2-40B4-BE49-F238E27FC236}">
                  <a16:creationId xmlns:a16="http://schemas.microsoft.com/office/drawing/2014/main" id="{D77A4467-F0F1-66CE-7EC9-5D735CF9A4FF}"/>
                </a:ext>
              </a:extLst>
            </p:cNvPr>
            <p:cNvSpPr txBox="1"/>
            <p:nvPr/>
          </p:nvSpPr>
          <p:spPr>
            <a:xfrm>
              <a:off x="6963764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E</a:t>
              </a:r>
            </a:p>
          </p:txBody>
        </p:sp>
        <p:sp>
          <p:nvSpPr>
            <p:cNvPr id="4" name="E">
              <a:extLst>
                <a:ext uri="{FF2B5EF4-FFF2-40B4-BE49-F238E27FC236}">
                  <a16:creationId xmlns:a16="http://schemas.microsoft.com/office/drawing/2014/main" id="{EFA735CE-97B4-7169-87C5-FE38CE3051ED}"/>
                </a:ext>
              </a:extLst>
            </p:cNvPr>
            <p:cNvSpPr txBox="1"/>
            <p:nvPr/>
          </p:nvSpPr>
          <p:spPr>
            <a:xfrm>
              <a:off x="6969773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E</a:t>
              </a:r>
            </a:p>
          </p:txBody>
        </p:sp>
        <p:sp>
          <p:nvSpPr>
            <p:cNvPr id="5" name="M">
              <a:extLst>
                <a:ext uri="{FF2B5EF4-FFF2-40B4-BE49-F238E27FC236}">
                  <a16:creationId xmlns:a16="http://schemas.microsoft.com/office/drawing/2014/main" id="{C60CE53F-901C-D0E6-CA28-6170F466ABCD}"/>
                </a:ext>
              </a:extLst>
            </p:cNvPr>
            <p:cNvSpPr txBox="1"/>
            <p:nvPr/>
          </p:nvSpPr>
          <p:spPr>
            <a:xfrm>
              <a:off x="6209750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M</a:t>
              </a:r>
            </a:p>
          </p:txBody>
        </p:sp>
        <p:sp>
          <p:nvSpPr>
            <p:cNvPr id="6" name="M">
              <a:extLst>
                <a:ext uri="{FF2B5EF4-FFF2-40B4-BE49-F238E27FC236}">
                  <a16:creationId xmlns:a16="http://schemas.microsoft.com/office/drawing/2014/main" id="{F563815E-26B1-3B19-3F1E-C55A32A95938}"/>
                </a:ext>
              </a:extLst>
            </p:cNvPr>
            <p:cNvSpPr txBox="1"/>
            <p:nvPr/>
          </p:nvSpPr>
          <p:spPr>
            <a:xfrm>
              <a:off x="6215759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M</a:t>
              </a:r>
            </a:p>
          </p:txBody>
        </p:sp>
        <p:sp>
          <p:nvSpPr>
            <p:cNvPr id="7" name="O">
              <a:extLst>
                <a:ext uri="{FF2B5EF4-FFF2-40B4-BE49-F238E27FC236}">
                  <a16:creationId xmlns:a16="http://schemas.microsoft.com/office/drawing/2014/main" id="{B8CE0E65-272B-D5BC-7A80-81061563A81A}"/>
                </a:ext>
              </a:extLst>
            </p:cNvPr>
            <p:cNvSpPr txBox="1"/>
            <p:nvPr/>
          </p:nvSpPr>
          <p:spPr>
            <a:xfrm>
              <a:off x="5349637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O</a:t>
              </a:r>
            </a:p>
          </p:txBody>
        </p:sp>
        <p:sp>
          <p:nvSpPr>
            <p:cNvPr id="9" name="O">
              <a:extLst>
                <a:ext uri="{FF2B5EF4-FFF2-40B4-BE49-F238E27FC236}">
                  <a16:creationId xmlns:a16="http://schemas.microsoft.com/office/drawing/2014/main" id="{BBBED609-3263-99FC-752E-F9ADC580BA7F}"/>
                </a:ext>
              </a:extLst>
            </p:cNvPr>
            <p:cNvSpPr txBox="1"/>
            <p:nvPr/>
          </p:nvSpPr>
          <p:spPr>
            <a:xfrm>
              <a:off x="5355646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O</a:t>
              </a:r>
            </a:p>
          </p:txBody>
        </p:sp>
        <p:sp>
          <p:nvSpPr>
            <p:cNvPr id="11" name="C">
              <a:extLst>
                <a:ext uri="{FF2B5EF4-FFF2-40B4-BE49-F238E27FC236}">
                  <a16:creationId xmlns:a16="http://schemas.microsoft.com/office/drawing/2014/main" id="{381B4ADA-87F8-D349-A6A2-5F9D307CEC5A}"/>
                </a:ext>
              </a:extLst>
            </p:cNvPr>
            <p:cNvSpPr txBox="1"/>
            <p:nvPr/>
          </p:nvSpPr>
          <p:spPr>
            <a:xfrm>
              <a:off x="475740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C</a:t>
              </a:r>
            </a:p>
          </p:txBody>
        </p:sp>
        <p:sp>
          <p:nvSpPr>
            <p:cNvPr id="13" name="C">
              <a:extLst>
                <a:ext uri="{FF2B5EF4-FFF2-40B4-BE49-F238E27FC236}">
                  <a16:creationId xmlns:a16="http://schemas.microsoft.com/office/drawing/2014/main" id="{DD5FF165-705D-4896-7514-3DDCF2948A7B}"/>
                </a:ext>
              </a:extLst>
            </p:cNvPr>
            <p:cNvSpPr txBox="1"/>
            <p:nvPr/>
          </p:nvSpPr>
          <p:spPr>
            <a:xfrm>
              <a:off x="4763410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C</a:t>
              </a:r>
            </a:p>
          </p:txBody>
        </p:sp>
        <p:sp>
          <p:nvSpPr>
            <p:cNvPr id="15" name="L">
              <a:extLst>
                <a:ext uri="{FF2B5EF4-FFF2-40B4-BE49-F238E27FC236}">
                  <a16:creationId xmlns:a16="http://schemas.microsoft.com/office/drawing/2014/main" id="{6742C574-E480-7E6E-7703-777981C9D6CC}"/>
                </a:ext>
              </a:extLst>
            </p:cNvPr>
            <p:cNvSpPr txBox="1"/>
            <p:nvPr/>
          </p:nvSpPr>
          <p:spPr>
            <a:xfrm>
              <a:off x="433750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L</a:t>
              </a:r>
            </a:p>
          </p:txBody>
        </p:sp>
        <p:sp>
          <p:nvSpPr>
            <p:cNvPr id="32" name="L">
              <a:extLst>
                <a:ext uri="{FF2B5EF4-FFF2-40B4-BE49-F238E27FC236}">
                  <a16:creationId xmlns:a16="http://schemas.microsoft.com/office/drawing/2014/main" id="{A7C79B0D-FA5E-DDD7-BE17-ED8BACB4CDB4}"/>
                </a:ext>
              </a:extLst>
            </p:cNvPr>
            <p:cNvSpPr txBox="1"/>
            <p:nvPr/>
          </p:nvSpPr>
          <p:spPr>
            <a:xfrm>
              <a:off x="434351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L</a:t>
              </a:r>
            </a:p>
          </p:txBody>
        </p:sp>
        <p:sp>
          <p:nvSpPr>
            <p:cNvPr id="33" name="E">
              <a:extLst>
                <a:ext uri="{FF2B5EF4-FFF2-40B4-BE49-F238E27FC236}">
                  <a16:creationId xmlns:a16="http://schemas.microsoft.com/office/drawing/2014/main" id="{2F7D30D2-4958-7C0D-D5D6-A785BA8165EF}"/>
                </a:ext>
              </a:extLst>
            </p:cNvPr>
            <p:cNvSpPr txBox="1"/>
            <p:nvPr/>
          </p:nvSpPr>
          <p:spPr>
            <a:xfrm>
              <a:off x="3716725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E</a:t>
              </a:r>
            </a:p>
          </p:txBody>
        </p:sp>
        <p:sp>
          <p:nvSpPr>
            <p:cNvPr id="34" name="E">
              <a:extLst>
                <a:ext uri="{FF2B5EF4-FFF2-40B4-BE49-F238E27FC236}">
                  <a16:creationId xmlns:a16="http://schemas.microsoft.com/office/drawing/2014/main" id="{AE6A0A3A-CD8C-A8F3-9149-882C21FA6143}"/>
                </a:ext>
              </a:extLst>
            </p:cNvPr>
            <p:cNvSpPr txBox="1"/>
            <p:nvPr/>
          </p:nvSpPr>
          <p:spPr>
            <a:xfrm>
              <a:off x="3722734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E</a:t>
              </a:r>
            </a:p>
          </p:txBody>
        </p:sp>
        <p:sp>
          <p:nvSpPr>
            <p:cNvPr id="35" name="W">
              <a:extLst>
                <a:ext uri="{FF2B5EF4-FFF2-40B4-BE49-F238E27FC236}">
                  <a16:creationId xmlns:a16="http://schemas.microsoft.com/office/drawing/2014/main" id="{AE78A46A-781B-C57A-4324-E327A2D7CBEB}"/>
                </a:ext>
              </a:extLst>
            </p:cNvPr>
            <p:cNvSpPr txBox="1"/>
            <p:nvPr/>
          </p:nvSpPr>
          <p:spPr>
            <a:xfrm>
              <a:off x="289507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W</a:t>
              </a:r>
            </a:p>
          </p:txBody>
        </p:sp>
        <p:sp>
          <p:nvSpPr>
            <p:cNvPr id="36" name="W">
              <a:extLst>
                <a:ext uri="{FF2B5EF4-FFF2-40B4-BE49-F238E27FC236}">
                  <a16:creationId xmlns:a16="http://schemas.microsoft.com/office/drawing/2014/main" id="{8505A9B7-BB48-5CF8-C126-3EABA0BB7BD5}"/>
                </a:ext>
              </a:extLst>
            </p:cNvPr>
            <p:cNvSpPr txBox="1"/>
            <p:nvPr/>
          </p:nvSpPr>
          <p:spPr>
            <a:xfrm>
              <a:off x="290108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W</a:t>
              </a:r>
            </a:p>
          </p:txBody>
        </p:sp>
      </p:grp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66F8C3C-F743-22B5-BCD8-EF360A5ECA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09F13D98-D510-7E31-C552-247EA10BB6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A0504D2C-52F9-B90F-9F44-C9B9D78BA6F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557D79BB-B1F2-D719-7290-9C3BD916340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D183F06F-C859-38D1-D84B-68586CE9C5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639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E6AEBED-F72B-C255-E6F1-B0E021AC775E}"/>
              </a:ext>
            </a:extLst>
          </p:cNvPr>
          <p:cNvSpPr txBox="1"/>
          <p:nvPr/>
        </p:nvSpPr>
        <p:spPr>
          <a:xfrm>
            <a:off x="1449253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C9A855-F876-7186-3AA1-A109585884BA}"/>
              </a:ext>
            </a:extLst>
          </p:cNvPr>
          <p:cNvSpPr txBox="1"/>
          <p:nvPr/>
        </p:nvSpPr>
        <p:spPr>
          <a:xfrm>
            <a:off x="1443135" y="5365213"/>
            <a:ext cx="3867912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2D170C-F89D-A0C6-E34E-B6CBF6015B9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609B602-CC2F-629B-C53E-385B4DEFBA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F69C103-B421-0595-7761-B27DA2CBDDD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FD111DD-2FC0-E408-C8BB-AA3776E355F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17DFFFF8-94B5-4533-1FC4-35EA0160B7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0616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D0AB60-A1B5-157C-B634-48F909AFAD81}"/>
              </a:ext>
            </a:extLst>
          </p:cNvPr>
          <p:cNvSpPr txBox="1"/>
          <p:nvPr/>
        </p:nvSpPr>
        <p:spPr>
          <a:xfrm>
            <a:off x="1449253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E01EC1-189D-557E-0773-9B038A4DD6DD}"/>
              </a:ext>
            </a:extLst>
          </p:cNvPr>
          <p:cNvSpPr txBox="1"/>
          <p:nvPr/>
        </p:nvSpPr>
        <p:spPr>
          <a:xfrm>
            <a:off x="2796560" y="5365213"/>
            <a:ext cx="3867912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52084A4-9616-B234-B62A-FF737CD568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F893CEF-D68A-EE4F-E7EE-DEAC7F658C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DDF2AC4-51A9-2934-9A0E-C14401AD1A5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7AF7691-8063-55DD-7D28-5B5373CAD4B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DA2B8BB-AF88-54AA-93AA-C897BA0E9D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7725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Fonts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2"/>
              </a:rPr>
              <a:t>https://fonts.google.com/specimen/League+Spartan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install the fonts, you won’t see the slides like the original one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6844A1-B2F6-C5ED-4B39-AF969AE935CB}"/>
              </a:ext>
            </a:extLst>
          </p:cNvPr>
          <p:cNvSpPr txBox="1"/>
          <p:nvPr/>
        </p:nvSpPr>
        <p:spPr>
          <a:xfrm>
            <a:off x="1449253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Meet Our Team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62752E-5B25-D5C7-15A5-E7AE8451EC69}"/>
              </a:ext>
            </a:extLst>
          </p:cNvPr>
          <p:cNvSpPr txBox="1"/>
          <p:nvPr/>
        </p:nvSpPr>
        <p:spPr>
          <a:xfrm>
            <a:off x="4138002" y="5365213"/>
            <a:ext cx="3867912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0BEE24-2000-7D4E-F551-EBB75AD6117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4B1D07A-4FAA-991B-D070-60B93BDA95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6F948C1-84C5-788F-ACEB-5C3D72BE96D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160ADA4-402A-86AC-B21A-320CEA16C37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9DE7D53-16DE-2EB8-42B8-12F5EACDBA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862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3ED4D2-716F-D3CD-13FE-72D029C45426}"/>
              </a:ext>
            </a:extLst>
          </p:cNvPr>
          <p:cNvSpPr txBox="1"/>
          <p:nvPr/>
        </p:nvSpPr>
        <p:spPr>
          <a:xfrm>
            <a:off x="1449253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9AA204-9694-2F5D-BD9F-187856DD246F}"/>
              </a:ext>
            </a:extLst>
          </p:cNvPr>
          <p:cNvSpPr txBox="1"/>
          <p:nvPr/>
        </p:nvSpPr>
        <p:spPr>
          <a:xfrm>
            <a:off x="5479444" y="5365213"/>
            <a:ext cx="3867912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3333A16-DB93-3092-13AF-ABE9C91F7A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96BD0A6-FBDA-4E6B-F238-429F7DDCE4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E8F71C2-5E92-9A24-CD56-156CDD5A373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216D0FE-4921-91B8-8089-500644FF3ED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0572D53-26CF-0552-C622-6F7E0B3F334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4821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035011-7449-235D-0F7F-62E9FDD2E07C}"/>
              </a:ext>
            </a:extLst>
          </p:cNvPr>
          <p:cNvSpPr txBox="1"/>
          <p:nvPr/>
        </p:nvSpPr>
        <p:spPr>
          <a:xfrm>
            <a:off x="1449253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310119-5D99-0AC0-BE09-F6F76E1223D1}"/>
              </a:ext>
            </a:extLst>
          </p:cNvPr>
          <p:cNvSpPr txBox="1"/>
          <p:nvPr/>
        </p:nvSpPr>
        <p:spPr>
          <a:xfrm>
            <a:off x="6820886" y="5365213"/>
            <a:ext cx="3867912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D38B9F6-FC52-C6BE-47A5-1EAE4B66A1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00D8CF4-CE11-1038-DE6F-4EFD00DDD8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DD8DE77-FC42-C9C8-9BD1-387BBDC0545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7888698-FB55-9AF0-AEEE-18E41B1AAD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4EA267CE-54ED-54A6-F076-612C02C4E50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9901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69306F3-5499-B9E8-439E-41E42FAF04DB}"/>
              </a:ext>
            </a:extLst>
          </p:cNvPr>
          <p:cNvGrpSpPr/>
          <p:nvPr/>
        </p:nvGrpSpPr>
        <p:grpSpPr>
          <a:xfrm>
            <a:off x="682868" y="2105561"/>
            <a:ext cx="10826264" cy="2646878"/>
            <a:chOff x="2895072" y="2019300"/>
            <a:chExt cx="6096464" cy="1490506"/>
          </a:xfrm>
        </p:grpSpPr>
        <p:sp>
          <p:nvSpPr>
            <p:cNvPr id="3" name="E">
              <a:extLst>
                <a:ext uri="{FF2B5EF4-FFF2-40B4-BE49-F238E27FC236}">
                  <a16:creationId xmlns:a16="http://schemas.microsoft.com/office/drawing/2014/main" id="{A88134DC-03D7-9AAF-58E0-D71F5E526F19}"/>
                </a:ext>
              </a:extLst>
            </p:cNvPr>
            <p:cNvSpPr txBox="1"/>
            <p:nvPr/>
          </p:nvSpPr>
          <p:spPr>
            <a:xfrm>
              <a:off x="6963764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E</a:t>
              </a:r>
            </a:p>
          </p:txBody>
        </p:sp>
        <p:sp>
          <p:nvSpPr>
            <p:cNvPr id="4" name="E">
              <a:extLst>
                <a:ext uri="{FF2B5EF4-FFF2-40B4-BE49-F238E27FC236}">
                  <a16:creationId xmlns:a16="http://schemas.microsoft.com/office/drawing/2014/main" id="{7C94C93A-7868-73C9-FEDF-32E0458AB6B3}"/>
                </a:ext>
              </a:extLst>
            </p:cNvPr>
            <p:cNvSpPr txBox="1"/>
            <p:nvPr/>
          </p:nvSpPr>
          <p:spPr>
            <a:xfrm>
              <a:off x="6969773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E</a:t>
              </a:r>
            </a:p>
          </p:txBody>
        </p:sp>
        <p:sp>
          <p:nvSpPr>
            <p:cNvPr id="5" name="M">
              <a:extLst>
                <a:ext uri="{FF2B5EF4-FFF2-40B4-BE49-F238E27FC236}">
                  <a16:creationId xmlns:a16="http://schemas.microsoft.com/office/drawing/2014/main" id="{2A64AAFF-82E4-DB02-856F-487281BFEB99}"/>
                </a:ext>
              </a:extLst>
            </p:cNvPr>
            <p:cNvSpPr txBox="1"/>
            <p:nvPr/>
          </p:nvSpPr>
          <p:spPr>
            <a:xfrm>
              <a:off x="6209750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M</a:t>
              </a:r>
            </a:p>
          </p:txBody>
        </p:sp>
        <p:sp>
          <p:nvSpPr>
            <p:cNvPr id="6" name="M">
              <a:extLst>
                <a:ext uri="{FF2B5EF4-FFF2-40B4-BE49-F238E27FC236}">
                  <a16:creationId xmlns:a16="http://schemas.microsoft.com/office/drawing/2014/main" id="{FBBF1E94-438F-8368-D2F0-2782329684AD}"/>
                </a:ext>
              </a:extLst>
            </p:cNvPr>
            <p:cNvSpPr txBox="1"/>
            <p:nvPr/>
          </p:nvSpPr>
          <p:spPr>
            <a:xfrm>
              <a:off x="6215759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M</a:t>
              </a:r>
            </a:p>
          </p:txBody>
        </p:sp>
        <p:sp>
          <p:nvSpPr>
            <p:cNvPr id="7" name="O">
              <a:extLst>
                <a:ext uri="{FF2B5EF4-FFF2-40B4-BE49-F238E27FC236}">
                  <a16:creationId xmlns:a16="http://schemas.microsoft.com/office/drawing/2014/main" id="{C11CC8CD-5170-E329-BFC6-6D3A228E2488}"/>
                </a:ext>
              </a:extLst>
            </p:cNvPr>
            <p:cNvSpPr txBox="1"/>
            <p:nvPr/>
          </p:nvSpPr>
          <p:spPr>
            <a:xfrm>
              <a:off x="5349637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O</a:t>
              </a:r>
            </a:p>
          </p:txBody>
        </p:sp>
        <p:sp>
          <p:nvSpPr>
            <p:cNvPr id="23" name="O">
              <a:extLst>
                <a:ext uri="{FF2B5EF4-FFF2-40B4-BE49-F238E27FC236}">
                  <a16:creationId xmlns:a16="http://schemas.microsoft.com/office/drawing/2014/main" id="{CC6CC666-70FC-C8D0-4389-9EADC5E0BA08}"/>
                </a:ext>
              </a:extLst>
            </p:cNvPr>
            <p:cNvSpPr txBox="1"/>
            <p:nvPr/>
          </p:nvSpPr>
          <p:spPr>
            <a:xfrm>
              <a:off x="5355646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O</a:t>
              </a:r>
            </a:p>
          </p:txBody>
        </p:sp>
        <p:sp>
          <p:nvSpPr>
            <p:cNvPr id="25" name="C">
              <a:extLst>
                <a:ext uri="{FF2B5EF4-FFF2-40B4-BE49-F238E27FC236}">
                  <a16:creationId xmlns:a16="http://schemas.microsoft.com/office/drawing/2014/main" id="{88966C0F-3B2A-FB1C-720C-438E497E4B54}"/>
                </a:ext>
              </a:extLst>
            </p:cNvPr>
            <p:cNvSpPr txBox="1"/>
            <p:nvPr/>
          </p:nvSpPr>
          <p:spPr>
            <a:xfrm>
              <a:off x="475740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C</a:t>
              </a:r>
            </a:p>
          </p:txBody>
        </p:sp>
        <p:sp>
          <p:nvSpPr>
            <p:cNvPr id="27" name="C">
              <a:extLst>
                <a:ext uri="{FF2B5EF4-FFF2-40B4-BE49-F238E27FC236}">
                  <a16:creationId xmlns:a16="http://schemas.microsoft.com/office/drawing/2014/main" id="{B3B3553D-3912-77C5-B41F-D439C1964BCD}"/>
                </a:ext>
              </a:extLst>
            </p:cNvPr>
            <p:cNvSpPr txBox="1"/>
            <p:nvPr/>
          </p:nvSpPr>
          <p:spPr>
            <a:xfrm>
              <a:off x="4763410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C</a:t>
              </a:r>
            </a:p>
          </p:txBody>
        </p:sp>
        <p:sp>
          <p:nvSpPr>
            <p:cNvPr id="29" name="L">
              <a:extLst>
                <a:ext uri="{FF2B5EF4-FFF2-40B4-BE49-F238E27FC236}">
                  <a16:creationId xmlns:a16="http://schemas.microsoft.com/office/drawing/2014/main" id="{8D59B7F7-3385-CCA2-BA87-107883F71CA8}"/>
                </a:ext>
              </a:extLst>
            </p:cNvPr>
            <p:cNvSpPr txBox="1"/>
            <p:nvPr/>
          </p:nvSpPr>
          <p:spPr>
            <a:xfrm>
              <a:off x="433750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L</a:t>
              </a:r>
            </a:p>
          </p:txBody>
        </p:sp>
        <p:sp>
          <p:nvSpPr>
            <p:cNvPr id="31" name="L">
              <a:extLst>
                <a:ext uri="{FF2B5EF4-FFF2-40B4-BE49-F238E27FC236}">
                  <a16:creationId xmlns:a16="http://schemas.microsoft.com/office/drawing/2014/main" id="{BE1A9CFE-C002-15BD-38F7-CB1AAEB3DC1C}"/>
                </a:ext>
              </a:extLst>
            </p:cNvPr>
            <p:cNvSpPr txBox="1"/>
            <p:nvPr/>
          </p:nvSpPr>
          <p:spPr>
            <a:xfrm>
              <a:off x="434351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L</a:t>
              </a:r>
            </a:p>
          </p:txBody>
        </p:sp>
        <p:sp>
          <p:nvSpPr>
            <p:cNvPr id="33" name="E">
              <a:extLst>
                <a:ext uri="{FF2B5EF4-FFF2-40B4-BE49-F238E27FC236}">
                  <a16:creationId xmlns:a16="http://schemas.microsoft.com/office/drawing/2014/main" id="{A1B1652C-14CF-DE1F-0802-8C439CEB8A01}"/>
                </a:ext>
              </a:extLst>
            </p:cNvPr>
            <p:cNvSpPr txBox="1"/>
            <p:nvPr/>
          </p:nvSpPr>
          <p:spPr>
            <a:xfrm>
              <a:off x="3716725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E</a:t>
              </a:r>
            </a:p>
          </p:txBody>
        </p:sp>
        <p:sp>
          <p:nvSpPr>
            <p:cNvPr id="35" name="E">
              <a:extLst>
                <a:ext uri="{FF2B5EF4-FFF2-40B4-BE49-F238E27FC236}">
                  <a16:creationId xmlns:a16="http://schemas.microsoft.com/office/drawing/2014/main" id="{7DD8ED96-E4D0-0616-04F2-4D12916BEFF5}"/>
                </a:ext>
              </a:extLst>
            </p:cNvPr>
            <p:cNvSpPr txBox="1"/>
            <p:nvPr/>
          </p:nvSpPr>
          <p:spPr>
            <a:xfrm>
              <a:off x="3722734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E</a:t>
              </a:r>
            </a:p>
          </p:txBody>
        </p:sp>
        <p:sp>
          <p:nvSpPr>
            <p:cNvPr id="36" name="W">
              <a:extLst>
                <a:ext uri="{FF2B5EF4-FFF2-40B4-BE49-F238E27FC236}">
                  <a16:creationId xmlns:a16="http://schemas.microsoft.com/office/drawing/2014/main" id="{806575AA-474E-F017-4EDB-3BB139ECE3B3}"/>
                </a:ext>
              </a:extLst>
            </p:cNvPr>
            <p:cNvSpPr txBox="1"/>
            <p:nvPr/>
          </p:nvSpPr>
          <p:spPr>
            <a:xfrm>
              <a:off x="289507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W</a:t>
              </a:r>
            </a:p>
          </p:txBody>
        </p:sp>
        <p:sp>
          <p:nvSpPr>
            <p:cNvPr id="37" name="W">
              <a:extLst>
                <a:ext uri="{FF2B5EF4-FFF2-40B4-BE49-F238E27FC236}">
                  <a16:creationId xmlns:a16="http://schemas.microsoft.com/office/drawing/2014/main" id="{E6680858-F975-8D9A-15CC-5DEAA49D192A}"/>
                </a:ext>
              </a:extLst>
            </p:cNvPr>
            <p:cNvSpPr txBox="1"/>
            <p:nvPr/>
          </p:nvSpPr>
          <p:spPr>
            <a:xfrm>
              <a:off x="290108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W</a:t>
              </a:r>
            </a:p>
          </p:txBody>
        </p:sp>
      </p:grp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8EC1047-6B40-BCAC-3576-A8503C085A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C4B3606-1563-3CCA-5AD2-C528A94F15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30D5484-3760-234F-EDCE-76D0ABEF72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D87A0C7-0CCE-55F0-4836-24DE7F8A97D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51424049-FA96-33DD-A143-0F0A7ECC6E7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B7FBE3EE-14B8-E77E-2EF0-A85DD3D911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3774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662630-1F42-297A-F946-ECEE7C41B7AF}"/>
              </a:ext>
            </a:extLst>
          </p:cNvPr>
          <p:cNvSpPr txBox="1"/>
          <p:nvPr/>
        </p:nvSpPr>
        <p:spPr>
          <a:xfrm>
            <a:off x="1299008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883D73-D83B-C984-11DD-32CBC468E411}"/>
              </a:ext>
            </a:extLst>
          </p:cNvPr>
          <p:cNvSpPr txBox="1"/>
          <p:nvPr/>
        </p:nvSpPr>
        <p:spPr>
          <a:xfrm>
            <a:off x="1299008" y="5365213"/>
            <a:ext cx="3502152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5291391-0A5E-AFFC-A4C7-0AE2F7ED2D0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100E186-338C-799D-DEED-D1C79E613CC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F7D59D1-7F42-7D00-F00A-C0F862226B0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400AA80-43A2-3077-D16E-BA0093C2B58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DBF9CB4-37E6-1A60-8F2C-1262DCC6604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53D3B981-C0F7-19F8-D9B8-8C8AD5E39C0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68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6146BE-483A-4387-3EFD-12E398A4BA86}"/>
              </a:ext>
            </a:extLst>
          </p:cNvPr>
          <p:cNvSpPr txBox="1"/>
          <p:nvPr/>
        </p:nvSpPr>
        <p:spPr>
          <a:xfrm>
            <a:off x="1299008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10BBF4-8F8B-83EA-18D6-08A0602B51B5}"/>
              </a:ext>
            </a:extLst>
          </p:cNvPr>
          <p:cNvSpPr txBox="1"/>
          <p:nvPr/>
        </p:nvSpPr>
        <p:spPr>
          <a:xfrm>
            <a:off x="2528043" y="5365213"/>
            <a:ext cx="3493008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A2D60B1-2ACD-4551-48D1-5848901B0D3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76EBF2D-10A2-B4A5-50A3-AF6D9E0DCF6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44AEA95-F20E-B4BD-D4D7-ED69AD4F33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9B8CB97-6AE5-754E-6425-7C0699671AA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2562032-9F0A-1D3E-61CE-96BB37E435A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5F2AC8B-5524-41A7-0E64-2DB34FB0E4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8161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82DE83-2159-BB92-85ED-3FDE437EF84B}"/>
              </a:ext>
            </a:extLst>
          </p:cNvPr>
          <p:cNvSpPr txBox="1"/>
          <p:nvPr/>
        </p:nvSpPr>
        <p:spPr>
          <a:xfrm>
            <a:off x="1299008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Meet Our Team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500D30-D3C0-F323-53D3-AE5CC7ED22CD}"/>
              </a:ext>
            </a:extLst>
          </p:cNvPr>
          <p:cNvSpPr txBox="1"/>
          <p:nvPr/>
        </p:nvSpPr>
        <p:spPr>
          <a:xfrm>
            <a:off x="3752100" y="5365213"/>
            <a:ext cx="3493008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827DCBF-EA18-40FC-064A-73F9A2C5997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00D3B66-9C91-070A-35CC-9C9DF21257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68FA23E-E5C1-0E79-B41F-5441E7EC99A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D70DE5D-5700-76F3-24A9-E08455E899D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DCD6659-9BFF-D82D-6F10-9D7796FBD8E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1E74004-FF61-22B0-3D1F-A9EF28D098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8689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A91307-8FA0-E4EA-11B0-779FA1F0A4F8}"/>
              </a:ext>
            </a:extLst>
          </p:cNvPr>
          <p:cNvSpPr txBox="1"/>
          <p:nvPr/>
        </p:nvSpPr>
        <p:spPr>
          <a:xfrm>
            <a:off x="1299008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22526C-C113-0BB7-8429-C177A1FC0BD4}"/>
              </a:ext>
            </a:extLst>
          </p:cNvPr>
          <p:cNvSpPr txBox="1"/>
          <p:nvPr/>
        </p:nvSpPr>
        <p:spPr>
          <a:xfrm>
            <a:off x="4985302" y="5365213"/>
            <a:ext cx="3483864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905CB43-09E0-7398-8C27-061C52A84FE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5E16FC1-B26C-FD1A-B76D-473FC15D7D1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FC25EF9-D245-883E-EF5E-05049CCE54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C68139D-5353-77F1-C3DC-20F3035981E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5328372-4E71-C863-1073-9455C0C66B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66FF282-E220-9725-6E17-AF5D5B2462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03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D409D2D-6E3F-AF31-E05B-398D4B9EC095}"/>
              </a:ext>
            </a:extLst>
          </p:cNvPr>
          <p:cNvSpPr txBox="1"/>
          <p:nvPr/>
        </p:nvSpPr>
        <p:spPr>
          <a:xfrm>
            <a:off x="1299008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2EB93B-1B9F-450F-8DD6-6CCAA2CF7725}"/>
              </a:ext>
            </a:extLst>
          </p:cNvPr>
          <p:cNvSpPr txBox="1"/>
          <p:nvPr/>
        </p:nvSpPr>
        <p:spPr>
          <a:xfrm>
            <a:off x="6218504" y="5365213"/>
            <a:ext cx="3474720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9AE6CA2-0A3E-336F-99F9-FA9114024BD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CC3A0E8-7149-DA20-AECF-E78B40CA136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E918CB1-EE42-EC46-6FBD-C1C5F0FD60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6CBE02C-80DE-6B81-527D-576556FEE15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C7228D0-4E93-D594-89C6-6836207D79D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97A81FB2-E9CE-5F3C-DD0D-1B397B05C6A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2664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E585210-5C2C-71E5-CD14-0B5CB54BEFFD}"/>
              </a:ext>
            </a:extLst>
          </p:cNvPr>
          <p:cNvSpPr txBox="1"/>
          <p:nvPr/>
        </p:nvSpPr>
        <p:spPr>
          <a:xfrm>
            <a:off x="1299008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D08EBA-E987-D8B5-6556-B1B451163D35}"/>
              </a:ext>
            </a:extLst>
          </p:cNvPr>
          <p:cNvSpPr txBox="1"/>
          <p:nvPr/>
        </p:nvSpPr>
        <p:spPr>
          <a:xfrm>
            <a:off x="7442564" y="5365213"/>
            <a:ext cx="3474720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2FAA5F2-7817-5C0E-BEAA-E835367354C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85491DC-620E-0D21-DBB6-8EDA7D6EC1E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DE90159-0BB0-CF58-BAFC-F03FC993D7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3CE21D7-7692-D329-6997-A296FF6F2A6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8541895-1B9A-2DFD-BAC6-AF2F2479A12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EEC4DB7-9DD7-63C4-A974-56DF9B9B2A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9720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League Spartan Black" pitchFamily="2" charset="0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BE07507-A42E-7D86-2623-C4BD4A97497A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League Spartan Black" pitchFamily="2" charset="0"/>
              </a:rPr>
              <a:t>TUTORIAL</a:t>
            </a:r>
          </a:p>
        </p:txBody>
      </p:sp>
      <p:pic>
        <p:nvPicPr>
          <p:cNvPr id="2" name="2024-07-20 12-16-28_1_2">
            <a:hlinkClick r:id="" action="ppaction://media"/>
            <a:extLst>
              <a:ext uri="{FF2B5EF4-FFF2-40B4-BE49-F238E27FC236}">
                <a16:creationId xmlns:a16="http://schemas.microsoft.com/office/drawing/2014/main" id="{AD40DB19-6E73-98F9-03BF-1F371F36AE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2293" y="1105830"/>
            <a:ext cx="9887414" cy="55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671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4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ED6EDDE-406B-0001-A87F-A5B082A1CC94}"/>
              </a:ext>
            </a:extLst>
          </p:cNvPr>
          <p:cNvGrpSpPr/>
          <p:nvPr/>
        </p:nvGrpSpPr>
        <p:grpSpPr>
          <a:xfrm>
            <a:off x="682868" y="2105561"/>
            <a:ext cx="10826264" cy="2646878"/>
            <a:chOff x="2895072" y="2019300"/>
            <a:chExt cx="6096464" cy="1490506"/>
          </a:xfrm>
        </p:grpSpPr>
        <p:sp>
          <p:nvSpPr>
            <p:cNvPr id="3" name="E">
              <a:extLst>
                <a:ext uri="{FF2B5EF4-FFF2-40B4-BE49-F238E27FC236}">
                  <a16:creationId xmlns:a16="http://schemas.microsoft.com/office/drawing/2014/main" id="{C2CB20FE-0778-D016-8FA8-AB0DB1342744}"/>
                </a:ext>
              </a:extLst>
            </p:cNvPr>
            <p:cNvSpPr txBox="1"/>
            <p:nvPr/>
          </p:nvSpPr>
          <p:spPr>
            <a:xfrm>
              <a:off x="6963764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E</a:t>
              </a:r>
            </a:p>
          </p:txBody>
        </p:sp>
        <p:sp>
          <p:nvSpPr>
            <p:cNvPr id="4" name="E">
              <a:extLst>
                <a:ext uri="{FF2B5EF4-FFF2-40B4-BE49-F238E27FC236}">
                  <a16:creationId xmlns:a16="http://schemas.microsoft.com/office/drawing/2014/main" id="{AD55B12E-4D1C-BE57-658F-B3AD19FFC9F7}"/>
                </a:ext>
              </a:extLst>
            </p:cNvPr>
            <p:cNvSpPr txBox="1"/>
            <p:nvPr/>
          </p:nvSpPr>
          <p:spPr>
            <a:xfrm>
              <a:off x="6969773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E</a:t>
              </a:r>
            </a:p>
          </p:txBody>
        </p:sp>
        <p:sp>
          <p:nvSpPr>
            <p:cNvPr id="6" name="M">
              <a:extLst>
                <a:ext uri="{FF2B5EF4-FFF2-40B4-BE49-F238E27FC236}">
                  <a16:creationId xmlns:a16="http://schemas.microsoft.com/office/drawing/2014/main" id="{E596FA2A-717B-E2CA-DBA5-9DB94F45F154}"/>
                </a:ext>
              </a:extLst>
            </p:cNvPr>
            <p:cNvSpPr txBox="1"/>
            <p:nvPr/>
          </p:nvSpPr>
          <p:spPr>
            <a:xfrm>
              <a:off x="6209750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M</a:t>
              </a:r>
            </a:p>
          </p:txBody>
        </p:sp>
        <p:sp>
          <p:nvSpPr>
            <p:cNvPr id="8" name="M">
              <a:extLst>
                <a:ext uri="{FF2B5EF4-FFF2-40B4-BE49-F238E27FC236}">
                  <a16:creationId xmlns:a16="http://schemas.microsoft.com/office/drawing/2014/main" id="{50153E5C-BDA3-054E-6226-E51DB50F2B23}"/>
                </a:ext>
              </a:extLst>
            </p:cNvPr>
            <p:cNvSpPr txBox="1"/>
            <p:nvPr/>
          </p:nvSpPr>
          <p:spPr>
            <a:xfrm>
              <a:off x="6215759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M</a:t>
              </a:r>
            </a:p>
          </p:txBody>
        </p:sp>
        <p:sp>
          <p:nvSpPr>
            <p:cNvPr id="9" name="O">
              <a:extLst>
                <a:ext uri="{FF2B5EF4-FFF2-40B4-BE49-F238E27FC236}">
                  <a16:creationId xmlns:a16="http://schemas.microsoft.com/office/drawing/2014/main" id="{18B0CC30-8275-3C34-86B7-AFFA93EBA21E}"/>
                </a:ext>
              </a:extLst>
            </p:cNvPr>
            <p:cNvSpPr txBox="1"/>
            <p:nvPr/>
          </p:nvSpPr>
          <p:spPr>
            <a:xfrm>
              <a:off x="5349637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O</a:t>
              </a:r>
            </a:p>
          </p:txBody>
        </p:sp>
        <p:sp>
          <p:nvSpPr>
            <p:cNvPr id="10" name="O">
              <a:extLst>
                <a:ext uri="{FF2B5EF4-FFF2-40B4-BE49-F238E27FC236}">
                  <a16:creationId xmlns:a16="http://schemas.microsoft.com/office/drawing/2014/main" id="{EC68E38A-33A6-7DEC-58DA-C5153110A2B5}"/>
                </a:ext>
              </a:extLst>
            </p:cNvPr>
            <p:cNvSpPr txBox="1"/>
            <p:nvPr/>
          </p:nvSpPr>
          <p:spPr>
            <a:xfrm>
              <a:off x="5355646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O</a:t>
              </a:r>
            </a:p>
          </p:txBody>
        </p:sp>
        <p:sp>
          <p:nvSpPr>
            <p:cNvPr id="11" name="C">
              <a:extLst>
                <a:ext uri="{FF2B5EF4-FFF2-40B4-BE49-F238E27FC236}">
                  <a16:creationId xmlns:a16="http://schemas.microsoft.com/office/drawing/2014/main" id="{8006C026-ED0A-A290-A383-F73E65E51478}"/>
                </a:ext>
              </a:extLst>
            </p:cNvPr>
            <p:cNvSpPr txBox="1"/>
            <p:nvPr/>
          </p:nvSpPr>
          <p:spPr>
            <a:xfrm>
              <a:off x="475740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C</a:t>
              </a:r>
            </a:p>
          </p:txBody>
        </p:sp>
        <p:sp>
          <p:nvSpPr>
            <p:cNvPr id="12" name="C">
              <a:extLst>
                <a:ext uri="{FF2B5EF4-FFF2-40B4-BE49-F238E27FC236}">
                  <a16:creationId xmlns:a16="http://schemas.microsoft.com/office/drawing/2014/main" id="{691B4BF0-3490-53B7-A27B-2DFEF8899099}"/>
                </a:ext>
              </a:extLst>
            </p:cNvPr>
            <p:cNvSpPr txBox="1"/>
            <p:nvPr/>
          </p:nvSpPr>
          <p:spPr>
            <a:xfrm>
              <a:off x="4763410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C</a:t>
              </a:r>
            </a:p>
          </p:txBody>
        </p:sp>
        <p:sp>
          <p:nvSpPr>
            <p:cNvPr id="13" name="L">
              <a:extLst>
                <a:ext uri="{FF2B5EF4-FFF2-40B4-BE49-F238E27FC236}">
                  <a16:creationId xmlns:a16="http://schemas.microsoft.com/office/drawing/2014/main" id="{960AFE9D-378D-D804-23C0-3262D95FB0AF}"/>
                </a:ext>
              </a:extLst>
            </p:cNvPr>
            <p:cNvSpPr txBox="1"/>
            <p:nvPr/>
          </p:nvSpPr>
          <p:spPr>
            <a:xfrm>
              <a:off x="433750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L</a:t>
              </a:r>
            </a:p>
          </p:txBody>
        </p:sp>
        <p:sp>
          <p:nvSpPr>
            <p:cNvPr id="14" name="L">
              <a:extLst>
                <a:ext uri="{FF2B5EF4-FFF2-40B4-BE49-F238E27FC236}">
                  <a16:creationId xmlns:a16="http://schemas.microsoft.com/office/drawing/2014/main" id="{22035066-A05B-D9EC-52D0-BFD7D2B00558}"/>
                </a:ext>
              </a:extLst>
            </p:cNvPr>
            <p:cNvSpPr txBox="1"/>
            <p:nvPr/>
          </p:nvSpPr>
          <p:spPr>
            <a:xfrm>
              <a:off x="434351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L</a:t>
              </a:r>
            </a:p>
          </p:txBody>
        </p:sp>
        <p:sp>
          <p:nvSpPr>
            <p:cNvPr id="15" name="E">
              <a:extLst>
                <a:ext uri="{FF2B5EF4-FFF2-40B4-BE49-F238E27FC236}">
                  <a16:creationId xmlns:a16="http://schemas.microsoft.com/office/drawing/2014/main" id="{848071C8-4616-72C2-A87F-B6A4851FBCC9}"/>
                </a:ext>
              </a:extLst>
            </p:cNvPr>
            <p:cNvSpPr txBox="1"/>
            <p:nvPr/>
          </p:nvSpPr>
          <p:spPr>
            <a:xfrm>
              <a:off x="3716725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E</a:t>
              </a:r>
            </a:p>
          </p:txBody>
        </p:sp>
        <p:sp>
          <p:nvSpPr>
            <p:cNvPr id="16" name="E">
              <a:extLst>
                <a:ext uri="{FF2B5EF4-FFF2-40B4-BE49-F238E27FC236}">
                  <a16:creationId xmlns:a16="http://schemas.microsoft.com/office/drawing/2014/main" id="{BA5C3C91-1D89-1FE2-0226-4D736A3D8D5E}"/>
                </a:ext>
              </a:extLst>
            </p:cNvPr>
            <p:cNvSpPr txBox="1"/>
            <p:nvPr/>
          </p:nvSpPr>
          <p:spPr>
            <a:xfrm>
              <a:off x="3722734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E</a:t>
              </a:r>
            </a:p>
          </p:txBody>
        </p:sp>
        <p:sp>
          <p:nvSpPr>
            <p:cNvPr id="17" name="W">
              <a:extLst>
                <a:ext uri="{FF2B5EF4-FFF2-40B4-BE49-F238E27FC236}">
                  <a16:creationId xmlns:a16="http://schemas.microsoft.com/office/drawing/2014/main" id="{B45ED7E2-E270-B1A0-ABCA-DE90A27F4FA1}"/>
                </a:ext>
              </a:extLst>
            </p:cNvPr>
            <p:cNvSpPr txBox="1"/>
            <p:nvPr/>
          </p:nvSpPr>
          <p:spPr>
            <a:xfrm>
              <a:off x="289507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W</a:t>
              </a:r>
            </a:p>
          </p:txBody>
        </p:sp>
        <p:sp>
          <p:nvSpPr>
            <p:cNvPr id="18" name="W">
              <a:extLst>
                <a:ext uri="{FF2B5EF4-FFF2-40B4-BE49-F238E27FC236}">
                  <a16:creationId xmlns:a16="http://schemas.microsoft.com/office/drawing/2014/main" id="{20619C0E-1824-C8CD-0206-3770CB7F87DE}"/>
                </a:ext>
              </a:extLst>
            </p:cNvPr>
            <p:cNvSpPr txBox="1"/>
            <p:nvPr/>
          </p:nvSpPr>
          <p:spPr>
            <a:xfrm>
              <a:off x="290108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W</a:t>
              </a:r>
            </a:p>
          </p:txBody>
        </p:sp>
      </p:grp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1493798-F2A9-F3BB-DA85-3C270B36AFB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D3F3E63-AA38-B467-683A-BC4BBC047DC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6975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F52DE97-E75E-CF36-F99A-43553AB18097}"/>
              </a:ext>
            </a:extLst>
          </p:cNvPr>
          <p:cNvSpPr txBox="1"/>
          <p:nvPr/>
        </p:nvSpPr>
        <p:spPr>
          <a:xfrm>
            <a:off x="1824564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Meet Our Team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0B4C0E-1097-D79B-A78B-318226D9AF54}"/>
              </a:ext>
            </a:extLst>
          </p:cNvPr>
          <p:cNvSpPr txBox="1"/>
          <p:nvPr/>
        </p:nvSpPr>
        <p:spPr>
          <a:xfrm>
            <a:off x="1824564" y="5365213"/>
            <a:ext cx="6528816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3ED6BA-3D23-BC5E-0575-2E3F18EE68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F888168-387F-CB9E-3D65-147431044A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953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E61851-A213-A53F-1083-7B594081B721}"/>
              </a:ext>
            </a:extLst>
          </p:cNvPr>
          <p:cNvSpPr txBox="1"/>
          <p:nvPr/>
        </p:nvSpPr>
        <p:spPr>
          <a:xfrm>
            <a:off x="1824564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Meet Our Team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CDDB8A-E911-57BE-C4BB-68097B5EE12C}"/>
              </a:ext>
            </a:extLst>
          </p:cNvPr>
          <p:cNvSpPr txBox="1"/>
          <p:nvPr/>
        </p:nvSpPr>
        <p:spPr>
          <a:xfrm>
            <a:off x="3838623" y="5365213"/>
            <a:ext cx="6528816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4A35AB-391D-CDCE-38AB-2995C0DB071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ADD74A4-95AD-FBD4-7FC3-023A937C122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7106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EA61204-1969-F155-2608-E7818FF857A8}"/>
              </a:ext>
            </a:extLst>
          </p:cNvPr>
          <p:cNvGrpSpPr/>
          <p:nvPr/>
        </p:nvGrpSpPr>
        <p:grpSpPr>
          <a:xfrm>
            <a:off x="682868" y="2105561"/>
            <a:ext cx="10826264" cy="2646878"/>
            <a:chOff x="2895072" y="2019300"/>
            <a:chExt cx="6096464" cy="1490506"/>
          </a:xfrm>
        </p:grpSpPr>
        <p:sp>
          <p:nvSpPr>
            <p:cNvPr id="4" name="E">
              <a:extLst>
                <a:ext uri="{FF2B5EF4-FFF2-40B4-BE49-F238E27FC236}">
                  <a16:creationId xmlns:a16="http://schemas.microsoft.com/office/drawing/2014/main" id="{1A84FAE7-CB6F-DB5B-91C4-51E17DA5BC39}"/>
                </a:ext>
              </a:extLst>
            </p:cNvPr>
            <p:cNvSpPr txBox="1"/>
            <p:nvPr/>
          </p:nvSpPr>
          <p:spPr>
            <a:xfrm>
              <a:off x="6963764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E</a:t>
              </a:r>
            </a:p>
          </p:txBody>
        </p:sp>
        <p:sp>
          <p:nvSpPr>
            <p:cNvPr id="6" name="E">
              <a:extLst>
                <a:ext uri="{FF2B5EF4-FFF2-40B4-BE49-F238E27FC236}">
                  <a16:creationId xmlns:a16="http://schemas.microsoft.com/office/drawing/2014/main" id="{10EE4445-54EE-3002-257E-C593F25A0EEE}"/>
                </a:ext>
              </a:extLst>
            </p:cNvPr>
            <p:cNvSpPr txBox="1"/>
            <p:nvPr/>
          </p:nvSpPr>
          <p:spPr>
            <a:xfrm>
              <a:off x="6969773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E</a:t>
              </a:r>
            </a:p>
          </p:txBody>
        </p:sp>
        <p:sp>
          <p:nvSpPr>
            <p:cNvPr id="12" name="M">
              <a:extLst>
                <a:ext uri="{FF2B5EF4-FFF2-40B4-BE49-F238E27FC236}">
                  <a16:creationId xmlns:a16="http://schemas.microsoft.com/office/drawing/2014/main" id="{0F0166D7-0343-295F-C46E-F88806B0DBB3}"/>
                </a:ext>
              </a:extLst>
            </p:cNvPr>
            <p:cNvSpPr txBox="1"/>
            <p:nvPr/>
          </p:nvSpPr>
          <p:spPr>
            <a:xfrm>
              <a:off x="6209750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M</a:t>
              </a:r>
            </a:p>
          </p:txBody>
        </p:sp>
        <p:sp>
          <p:nvSpPr>
            <p:cNvPr id="14" name="M">
              <a:extLst>
                <a:ext uri="{FF2B5EF4-FFF2-40B4-BE49-F238E27FC236}">
                  <a16:creationId xmlns:a16="http://schemas.microsoft.com/office/drawing/2014/main" id="{93B9FF26-14FA-CAFA-A0C3-044C6D28613E}"/>
                </a:ext>
              </a:extLst>
            </p:cNvPr>
            <p:cNvSpPr txBox="1"/>
            <p:nvPr/>
          </p:nvSpPr>
          <p:spPr>
            <a:xfrm>
              <a:off x="6215759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M</a:t>
              </a:r>
            </a:p>
          </p:txBody>
        </p:sp>
        <p:sp>
          <p:nvSpPr>
            <p:cNvPr id="16" name="O">
              <a:extLst>
                <a:ext uri="{FF2B5EF4-FFF2-40B4-BE49-F238E27FC236}">
                  <a16:creationId xmlns:a16="http://schemas.microsoft.com/office/drawing/2014/main" id="{95130E2C-4C57-A58A-5E7F-AC626630046E}"/>
                </a:ext>
              </a:extLst>
            </p:cNvPr>
            <p:cNvSpPr txBox="1"/>
            <p:nvPr/>
          </p:nvSpPr>
          <p:spPr>
            <a:xfrm>
              <a:off x="5349637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O</a:t>
              </a:r>
            </a:p>
          </p:txBody>
        </p:sp>
        <p:sp>
          <p:nvSpPr>
            <p:cNvPr id="26" name="O">
              <a:extLst>
                <a:ext uri="{FF2B5EF4-FFF2-40B4-BE49-F238E27FC236}">
                  <a16:creationId xmlns:a16="http://schemas.microsoft.com/office/drawing/2014/main" id="{8073A289-94FF-B53C-628E-43ECB9C955A5}"/>
                </a:ext>
              </a:extLst>
            </p:cNvPr>
            <p:cNvSpPr txBox="1"/>
            <p:nvPr/>
          </p:nvSpPr>
          <p:spPr>
            <a:xfrm>
              <a:off x="5355646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O</a:t>
              </a:r>
            </a:p>
          </p:txBody>
        </p:sp>
        <p:sp>
          <p:nvSpPr>
            <p:cNvPr id="27" name="C">
              <a:extLst>
                <a:ext uri="{FF2B5EF4-FFF2-40B4-BE49-F238E27FC236}">
                  <a16:creationId xmlns:a16="http://schemas.microsoft.com/office/drawing/2014/main" id="{348D3FA2-3C20-15A9-E58D-A6D9DD11C21E}"/>
                </a:ext>
              </a:extLst>
            </p:cNvPr>
            <p:cNvSpPr txBox="1"/>
            <p:nvPr/>
          </p:nvSpPr>
          <p:spPr>
            <a:xfrm>
              <a:off x="475740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C</a:t>
              </a:r>
            </a:p>
          </p:txBody>
        </p:sp>
        <p:sp>
          <p:nvSpPr>
            <p:cNvPr id="28" name="C">
              <a:extLst>
                <a:ext uri="{FF2B5EF4-FFF2-40B4-BE49-F238E27FC236}">
                  <a16:creationId xmlns:a16="http://schemas.microsoft.com/office/drawing/2014/main" id="{7974E865-3E94-0627-F7F2-F2872B1B6F32}"/>
                </a:ext>
              </a:extLst>
            </p:cNvPr>
            <p:cNvSpPr txBox="1"/>
            <p:nvPr/>
          </p:nvSpPr>
          <p:spPr>
            <a:xfrm>
              <a:off x="4763410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C</a:t>
              </a:r>
            </a:p>
          </p:txBody>
        </p:sp>
        <p:sp>
          <p:nvSpPr>
            <p:cNvPr id="29" name="L">
              <a:extLst>
                <a:ext uri="{FF2B5EF4-FFF2-40B4-BE49-F238E27FC236}">
                  <a16:creationId xmlns:a16="http://schemas.microsoft.com/office/drawing/2014/main" id="{9BFB1DFE-4FEC-B9B4-488A-9F1CACAD5449}"/>
                </a:ext>
              </a:extLst>
            </p:cNvPr>
            <p:cNvSpPr txBox="1"/>
            <p:nvPr/>
          </p:nvSpPr>
          <p:spPr>
            <a:xfrm>
              <a:off x="433750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L</a:t>
              </a:r>
            </a:p>
          </p:txBody>
        </p:sp>
        <p:sp>
          <p:nvSpPr>
            <p:cNvPr id="30" name="L">
              <a:extLst>
                <a:ext uri="{FF2B5EF4-FFF2-40B4-BE49-F238E27FC236}">
                  <a16:creationId xmlns:a16="http://schemas.microsoft.com/office/drawing/2014/main" id="{05ADDFF6-451F-0BBB-AA7D-2B5E0C677A07}"/>
                </a:ext>
              </a:extLst>
            </p:cNvPr>
            <p:cNvSpPr txBox="1"/>
            <p:nvPr/>
          </p:nvSpPr>
          <p:spPr>
            <a:xfrm>
              <a:off x="434351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L</a:t>
              </a:r>
            </a:p>
          </p:txBody>
        </p:sp>
        <p:sp>
          <p:nvSpPr>
            <p:cNvPr id="31" name="E">
              <a:extLst>
                <a:ext uri="{FF2B5EF4-FFF2-40B4-BE49-F238E27FC236}">
                  <a16:creationId xmlns:a16="http://schemas.microsoft.com/office/drawing/2014/main" id="{53620940-113E-E066-2985-F2A9B3013E11}"/>
                </a:ext>
              </a:extLst>
            </p:cNvPr>
            <p:cNvSpPr txBox="1"/>
            <p:nvPr/>
          </p:nvSpPr>
          <p:spPr>
            <a:xfrm>
              <a:off x="3716725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E</a:t>
              </a:r>
            </a:p>
          </p:txBody>
        </p:sp>
        <p:sp>
          <p:nvSpPr>
            <p:cNvPr id="32" name="E">
              <a:extLst>
                <a:ext uri="{FF2B5EF4-FFF2-40B4-BE49-F238E27FC236}">
                  <a16:creationId xmlns:a16="http://schemas.microsoft.com/office/drawing/2014/main" id="{1DF4B26C-73E6-6715-C090-8086E1DF0C4C}"/>
                </a:ext>
              </a:extLst>
            </p:cNvPr>
            <p:cNvSpPr txBox="1"/>
            <p:nvPr/>
          </p:nvSpPr>
          <p:spPr>
            <a:xfrm>
              <a:off x="3722734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9600">
                  <a:solidFill>
                    <a:schemeClr val="bg1"/>
                  </a:solidFill>
                  <a:effectLst>
                    <a:innerShdw blurRad="508000">
                      <a:srgbClr val="92D050"/>
                    </a:inn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E</a:t>
              </a:r>
            </a:p>
          </p:txBody>
        </p:sp>
        <p:sp>
          <p:nvSpPr>
            <p:cNvPr id="33" name="W">
              <a:extLst>
                <a:ext uri="{FF2B5EF4-FFF2-40B4-BE49-F238E27FC236}">
                  <a16:creationId xmlns:a16="http://schemas.microsoft.com/office/drawing/2014/main" id="{C644D835-ED35-232A-4081-4EC5ED5A55AE}"/>
                </a:ext>
              </a:extLst>
            </p:cNvPr>
            <p:cNvSpPr txBox="1"/>
            <p:nvPr/>
          </p:nvSpPr>
          <p:spPr>
            <a:xfrm>
              <a:off x="2895072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outerShdw blurRad="127000" dist="88900" algn="l" rotWithShape="0">
                      <a:prstClr val="black">
                        <a:alpha val="72000"/>
                      </a:prstClr>
                    </a:outerShdw>
                  </a:effectLst>
                </a:rPr>
                <a:t>W</a:t>
              </a:r>
            </a:p>
          </p:txBody>
        </p:sp>
        <p:sp>
          <p:nvSpPr>
            <p:cNvPr id="34" name="W">
              <a:extLst>
                <a:ext uri="{FF2B5EF4-FFF2-40B4-BE49-F238E27FC236}">
                  <a16:creationId xmlns:a16="http://schemas.microsoft.com/office/drawing/2014/main" id="{6359CF46-9D38-B280-7C10-F9862938434F}"/>
                </a:ext>
              </a:extLst>
            </p:cNvPr>
            <p:cNvSpPr txBox="1"/>
            <p:nvPr/>
          </p:nvSpPr>
          <p:spPr>
            <a:xfrm>
              <a:off x="2901081" y="2019300"/>
              <a:ext cx="2021763" cy="1490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6000">
                  <a:solidFill>
                    <a:schemeClr val="bg1"/>
                  </a:solidFill>
                  <a:effectLst>
                    <a:outerShdw blurRad="127000" dist="88900" algn="l" rotWithShape="0">
                      <a:prstClr val="black">
                        <a:alpha val="54000"/>
                      </a:prstClr>
                    </a:outerShdw>
                  </a:effectLst>
                  <a:latin typeface="League Spartan Black" pitchFamily="2" charset="0"/>
                </a:defRPr>
              </a:lvl1pPr>
            </a:lstStyle>
            <a:p>
              <a:r>
                <a:rPr lang="en-US" sz="16600" dirty="0">
                  <a:effectLst>
                    <a:innerShdw blurRad="342900">
                      <a:schemeClr val="accent5">
                        <a:lumMod val="75000"/>
                      </a:schemeClr>
                    </a:innerShdw>
                  </a:effectLst>
                </a:rPr>
                <a:t>W</a:t>
              </a:r>
            </a:p>
          </p:txBody>
        </p:sp>
      </p:grp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EAD3A0E-9C9A-9376-8EE9-EDF0EAD66A0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D041937-8A3B-0EFD-9ADE-E170B6A2B6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AF8796A-B723-4C5D-2BA7-F6C3F94C66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131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25BA2C6-7520-C763-9E83-A9D613F62E0B}"/>
              </a:ext>
            </a:extLst>
          </p:cNvPr>
          <p:cNvSpPr txBox="1"/>
          <p:nvPr/>
        </p:nvSpPr>
        <p:spPr>
          <a:xfrm>
            <a:off x="1680742" y="708101"/>
            <a:ext cx="507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Meet Our Team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FEC3E9-AF4B-6E62-8ECB-C172A67B6F9C}"/>
              </a:ext>
            </a:extLst>
          </p:cNvPr>
          <p:cNvSpPr txBox="1"/>
          <p:nvPr/>
        </p:nvSpPr>
        <p:spPr>
          <a:xfrm>
            <a:off x="1680742" y="5365213"/>
            <a:ext cx="5376672" cy="64008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Type Your Title Here </a:t>
            </a:r>
          </a:p>
          <a:p>
            <a:r>
              <a:rPr lang="en-US" b="1" dirty="0">
                <a:solidFill>
                  <a:schemeClr val="bg1"/>
                </a:solidFill>
              </a:rPr>
              <a:t>Saeed Faal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D031F55-C2DA-7FEA-9B6E-AA9F88FEEE1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B88BA8B-37CF-2AD2-EABB-D32F2155CA5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1CCD09A-F0E5-36C2-BE6A-19FB53139AD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880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343</Words>
  <Application>Microsoft Office PowerPoint</Application>
  <PresentationFormat>Widescreen</PresentationFormat>
  <Paragraphs>144</Paragraphs>
  <Slides>29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Aptos</vt:lpstr>
      <vt:lpstr>Aptos Display</vt:lpstr>
      <vt:lpstr>Arial</vt:lpstr>
      <vt:lpstr>League Spartan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15</cp:revision>
  <dcterms:created xsi:type="dcterms:W3CDTF">2024-05-15T04:10:22Z</dcterms:created>
  <dcterms:modified xsi:type="dcterms:W3CDTF">2024-07-25T14:17:17Z</dcterms:modified>
</cp:coreProperties>
</file>