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1" r:id="rId2"/>
    <p:sldId id="373" r:id="rId3"/>
    <p:sldId id="375" r:id="rId4"/>
    <p:sldId id="376" r:id="rId5"/>
    <p:sldId id="300" r:id="rId6"/>
    <p:sldId id="301" r:id="rId7"/>
    <p:sldId id="302" r:id="rId8"/>
    <p:sldId id="297" r:id="rId9"/>
    <p:sldId id="315" r:id="rId10"/>
    <p:sldId id="316" r:id="rId11"/>
    <p:sldId id="317" r:id="rId12"/>
    <p:sldId id="318" r:id="rId13"/>
    <p:sldId id="323" r:id="rId14"/>
    <p:sldId id="324" r:id="rId15"/>
    <p:sldId id="325" r:id="rId16"/>
    <p:sldId id="326" r:id="rId17"/>
    <p:sldId id="377" r:id="rId18"/>
    <p:sldId id="378" r:id="rId19"/>
    <p:sldId id="379" r:id="rId20"/>
    <p:sldId id="380" r:id="rId21"/>
    <p:sldId id="311" r:id="rId22"/>
    <p:sldId id="312" r:id="rId23"/>
    <p:sldId id="313" r:id="rId24"/>
    <p:sldId id="314" r:id="rId25"/>
    <p:sldId id="304" r:id="rId26"/>
    <p:sldId id="305" r:id="rId27"/>
    <p:sldId id="306" r:id="rId28"/>
    <p:sldId id="303" r:id="rId29"/>
    <p:sldId id="319" r:id="rId30"/>
    <p:sldId id="320" r:id="rId31"/>
    <p:sldId id="321" r:id="rId32"/>
    <p:sldId id="322" r:id="rId33"/>
    <p:sldId id="307" r:id="rId34"/>
    <p:sldId id="308" r:id="rId35"/>
    <p:sldId id="309" r:id="rId36"/>
    <p:sldId id="310" r:id="rId37"/>
    <p:sldId id="381" r:id="rId38"/>
    <p:sldId id="382" r:id="rId39"/>
    <p:sldId id="383" r:id="rId40"/>
    <p:sldId id="384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You need to know" id="{F499C84A-DE9C-4B36-A48A-261510DD9753}">
          <p14:sldIdLst>
            <p14:sldId id="371"/>
            <p14:sldId id="373"/>
            <p14:sldId id="375"/>
            <p14:sldId id="376"/>
          </p14:sldIdLst>
        </p14:section>
        <p14:section name="Dark" id="{2CA4E342-78CA-4244-9479-BBC05999C3A8}">
          <p14:sldIdLst>
            <p14:sldId id="300"/>
            <p14:sldId id="301"/>
            <p14:sldId id="302"/>
            <p14:sldId id="297"/>
            <p14:sldId id="315"/>
            <p14:sldId id="316"/>
            <p14:sldId id="317"/>
            <p14:sldId id="318"/>
            <p14:sldId id="323"/>
            <p14:sldId id="324"/>
            <p14:sldId id="325"/>
            <p14:sldId id="326"/>
            <p14:sldId id="377"/>
            <p14:sldId id="378"/>
            <p14:sldId id="379"/>
            <p14:sldId id="380"/>
            <p14:sldId id="311"/>
            <p14:sldId id="312"/>
            <p14:sldId id="313"/>
            <p14:sldId id="314"/>
          </p14:sldIdLst>
        </p14:section>
        <p14:section name="Light" id="{70B1755A-6BDA-44BA-93BB-1F8C6A4E5CCC}">
          <p14:sldIdLst>
            <p14:sldId id="304"/>
            <p14:sldId id="305"/>
            <p14:sldId id="306"/>
            <p14:sldId id="303"/>
            <p14:sldId id="319"/>
            <p14:sldId id="320"/>
            <p14:sldId id="321"/>
            <p14:sldId id="322"/>
            <p14:sldId id="307"/>
            <p14:sldId id="308"/>
            <p14:sldId id="309"/>
            <p14:sldId id="310"/>
            <p14:sldId id="381"/>
            <p14:sldId id="382"/>
            <p14:sldId id="383"/>
            <p14:sldId id="38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4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016B"/>
    <a:srgbClr val="9502EE"/>
    <a:srgbClr val="0A0125"/>
    <a:srgbClr val="C0ADFF"/>
    <a:srgbClr val="14014B"/>
    <a:srgbClr val="5016FD"/>
    <a:srgbClr val="A68BAA"/>
    <a:srgbClr val="DD538D"/>
    <a:srgbClr val="DF518C"/>
    <a:srgbClr val="3EF5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114"/>
      </p:cViewPr>
      <p:guideLst>
        <p:guide orient="horz" pos="2160"/>
        <p:guide pos="3840"/>
        <p:guide pos="7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40A00-CE3E-4DB1-DF96-AB6387B26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4559DC-9867-A564-5222-A92E3ADB5F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55A7CC-F5D1-B9D3-6BC1-D12AC6452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C8B7C-FAD5-45A4-8748-990A746D631A}" type="datetimeFigureOut">
              <a:rPr lang="en-US" smtClean="0"/>
              <a:t>8/2/2024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175A88-D543-1F09-744D-4DE4E70A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2E6A7B-6560-72B9-C03A-F394EC50B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7E22-667C-4033-8BE1-9E569273D5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227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FDE2A-72A9-0D6B-98CF-B61C33080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76FE15-98C9-2D91-F431-345A9F1BB8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9BDA43-AD43-E5B5-2059-ADCFF1FE7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C8B7C-FAD5-45A4-8748-990A746D631A}" type="datetimeFigureOut">
              <a:rPr lang="en-US" smtClean="0"/>
              <a:t>8/2/2024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C2E041-68B3-5061-14A9-AC564315E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395276-B3F2-03D2-6353-C734542B6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7E22-667C-4033-8BE1-9E569273D5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595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78B503-FBD6-7FBB-35ED-025AEC7DB7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B23B5A-75C6-52C7-3536-863194B049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6DBC21-1366-976B-7403-868F03C43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C8B7C-FAD5-45A4-8748-990A746D631A}" type="datetimeFigureOut">
              <a:rPr lang="en-US" smtClean="0"/>
              <a:t>8/2/2024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685F8F-CEAE-8AB9-330F-49B8C10CD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D63C25-3B13-5A6E-1683-1D7833065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7E22-667C-4033-8BE1-9E569273D5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52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F34AE-E5D3-D57D-6A54-C5873A334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155E2-7BB9-3502-08CF-9EBE3AB632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5D650F-C6DA-6CD8-951F-6EBEECCC5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C8B7C-FAD5-45A4-8748-990A746D631A}" type="datetimeFigureOut">
              <a:rPr lang="en-US" smtClean="0"/>
              <a:t>8/2/2024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98FCF8-588A-ED3D-BCD5-801979E9F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56F568-6D85-CE62-BEF2-E09389065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7E22-667C-4033-8BE1-9E569273D5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972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A8335-6AA1-8CB7-5FAA-C87033641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9921CE-F583-9BCA-DE4C-3E73F04F13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114789-7730-AB19-331E-EFE751E8E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C8B7C-FAD5-45A4-8748-990A746D631A}" type="datetimeFigureOut">
              <a:rPr lang="en-US" smtClean="0"/>
              <a:t>8/2/2024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9EB22-4C70-39F8-27E5-F44D018C3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E8A765-E928-007E-D05D-7DA17BC9B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7E22-667C-4033-8BE1-9E569273D5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314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61917-6563-91EB-70F3-CA135FDAA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ED010-451B-6507-DDF0-E4F717B17C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64314C-1EBA-0F44-DD12-D69ADC36C5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D1D71B-55E4-B793-21F6-857558BC7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C8B7C-FAD5-45A4-8748-990A746D631A}" type="datetimeFigureOut">
              <a:rPr lang="en-US" smtClean="0"/>
              <a:t>8/2/2024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DD8C5B-3409-0D2A-2AF3-A6DAE8139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DCC540-F3BF-E5C0-A434-3FE40B462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7E22-667C-4033-8BE1-9E569273D5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004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ECF6C-7874-1DB6-FC29-8951D5BBA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0685E9-FAE9-AF41-C2BD-11B376C416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3F0889-5CBD-7E00-9A1A-975D06B9FA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831FC4-0412-BD88-807F-3B5494C59B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01EC65-CD72-5EE8-DE8A-E034BE9835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A4473A-DF95-095C-232E-5186140D7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C8B7C-FAD5-45A4-8748-990A746D631A}" type="datetimeFigureOut">
              <a:rPr lang="en-US" smtClean="0"/>
              <a:t>8/2/2024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18C87E-7FE7-101F-A014-567B7A4DE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858EFC-281B-DC63-6D0B-32D998013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7E22-667C-4033-8BE1-9E569273D5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37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FC14A-3B22-71D0-D9BA-624FDF526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51D231-9FB3-FABD-09AA-3E26903E5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C8B7C-FAD5-45A4-8748-990A746D631A}" type="datetimeFigureOut">
              <a:rPr lang="en-US" smtClean="0"/>
              <a:t>8/2/2024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BB49C4-71EB-23A8-84DA-C22CB56FA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8750E1-37B8-AA8F-5393-A491744E0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7E22-667C-4033-8BE1-9E569273D5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739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E4698D-F571-C3DA-1530-23B147A8C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C8B7C-FAD5-45A4-8748-990A746D631A}" type="datetimeFigureOut">
              <a:rPr lang="en-US" smtClean="0"/>
              <a:t>8/2/2024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A4D114-825F-477F-3AF0-E653AB1F1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795D3F-69EE-0B52-9C60-A14A5D7F1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7E22-667C-4033-8BE1-9E569273D5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646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30AE1-A706-A3FC-47E6-8375587BD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ECA84F-F8F7-66D7-0E4D-171A62B32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E41D65-896D-9324-DBEE-043889613E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CFF803-51C9-35F0-5BB4-F1C12C15A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C8B7C-FAD5-45A4-8748-990A746D631A}" type="datetimeFigureOut">
              <a:rPr lang="en-US" smtClean="0"/>
              <a:t>8/2/2024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3CFE2D-3501-9295-91F7-EB95219F3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4F73D0-EBF4-E144-677D-AD8A94145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7E22-667C-4033-8BE1-9E569273D5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987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D77C5-35F0-A607-15B3-F34CD3F5E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0BFC87-C621-D8D5-1DF5-DB4BC505CF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19ACE0-1CB1-8202-47FA-9C52B26BE4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D5AE3F-08D2-8BB9-E67A-B22E42A33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C8B7C-FAD5-45A4-8748-990A746D631A}" type="datetimeFigureOut">
              <a:rPr lang="en-US" smtClean="0"/>
              <a:t>8/2/2024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F26A96-2C9D-915E-7500-4E30A9EA3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8E390A-6D7F-BD81-C9BF-D5E2156E5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97E22-667C-4033-8BE1-9E569273D5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18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3B9034-EF41-D20D-105A-86AD884F4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14AF5A-C4EA-2BDE-C9C6-7A747F3E0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950FAB-7D79-18DA-16F9-C7131EB984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AC8B7C-FAD5-45A4-8748-990A746D631A}" type="datetimeFigureOut">
              <a:rPr lang="en-US" smtClean="0"/>
              <a:t>8/2/2024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D9E6A7-5458-09BB-9214-0C38415AF3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8EE1AE-FFA9-990C-E561-D4791A4113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397E22-667C-4033-8BE1-9E569273D5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081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6pPYBxr9LDc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4.svg"/><Relationship Id="rId7" Type="http://schemas.openxmlformats.org/officeDocument/2006/relationships/image" Target="../media/image20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Relationship Id="rId9" Type="http://schemas.openxmlformats.org/officeDocument/2006/relationships/image" Target="../media/image26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30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2.svg"/><Relationship Id="rId5" Type="http://schemas.openxmlformats.org/officeDocument/2006/relationships/image" Target="../media/image28.svg"/><Relationship Id="rId10" Type="http://schemas.openxmlformats.org/officeDocument/2006/relationships/image" Target="../media/image31.png"/><Relationship Id="rId4" Type="http://schemas.openxmlformats.org/officeDocument/2006/relationships/image" Target="../media/image27.png"/><Relationship Id="rId9" Type="http://schemas.openxmlformats.org/officeDocument/2006/relationships/image" Target="../media/image2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4.svg"/><Relationship Id="rId7" Type="http://schemas.openxmlformats.org/officeDocument/2006/relationships/image" Target="../media/image20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Relationship Id="rId9" Type="http://schemas.openxmlformats.org/officeDocument/2006/relationships/image" Target="../media/image2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30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2.svg"/><Relationship Id="rId5" Type="http://schemas.openxmlformats.org/officeDocument/2006/relationships/image" Target="../media/image28.svg"/><Relationship Id="rId10" Type="http://schemas.openxmlformats.org/officeDocument/2006/relationships/image" Target="../media/image31.png"/><Relationship Id="rId4" Type="http://schemas.openxmlformats.org/officeDocument/2006/relationships/image" Target="../media/image27.png"/><Relationship Id="rId9" Type="http://schemas.openxmlformats.org/officeDocument/2006/relationships/image" Target="../media/image20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7" Type="http://schemas.openxmlformats.org/officeDocument/2006/relationships/image" Target="../media/image38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4.svg"/><Relationship Id="rId7" Type="http://schemas.openxmlformats.org/officeDocument/2006/relationships/image" Target="../media/image20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Relationship Id="rId9" Type="http://schemas.openxmlformats.org/officeDocument/2006/relationships/image" Target="../media/image38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fonts.google.com/specimen/Lato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4.svg"/><Relationship Id="rId7" Type="http://schemas.openxmlformats.org/officeDocument/2006/relationships/image" Target="../media/image40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38.svg"/><Relationship Id="rId5" Type="http://schemas.openxmlformats.org/officeDocument/2006/relationships/image" Target="../media/image36.svg"/><Relationship Id="rId10" Type="http://schemas.openxmlformats.org/officeDocument/2006/relationships/image" Target="../media/image37.png"/><Relationship Id="rId4" Type="http://schemas.openxmlformats.org/officeDocument/2006/relationships/image" Target="../media/image35.png"/><Relationship Id="rId9" Type="http://schemas.openxmlformats.org/officeDocument/2006/relationships/image" Target="../media/image20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4.svg"/><Relationship Id="rId7" Type="http://schemas.openxmlformats.org/officeDocument/2006/relationships/image" Target="../media/image20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Relationship Id="rId9" Type="http://schemas.openxmlformats.org/officeDocument/2006/relationships/image" Target="../media/image26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30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2.svg"/><Relationship Id="rId5" Type="http://schemas.openxmlformats.org/officeDocument/2006/relationships/image" Target="../media/image28.svg"/><Relationship Id="rId10" Type="http://schemas.openxmlformats.org/officeDocument/2006/relationships/image" Target="../media/image31.png"/><Relationship Id="rId4" Type="http://schemas.openxmlformats.org/officeDocument/2006/relationships/image" Target="../media/image27.png"/><Relationship Id="rId9" Type="http://schemas.openxmlformats.org/officeDocument/2006/relationships/image" Target="../media/image20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7" Type="http://schemas.openxmlformats.org/officeDocument/2006/relationships/image" Target="../media/image48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svg"/><Relationship Id="rId7" Type="http://schemas.openxmlformats.org/officeDocument/2006/relationships/image" Target="../media/image46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Relationship Id="rId9" Type="http://schemas.openxmlformats.org/officeDocument/2006/relationships/image" Target="../media/image48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9.svg"/><Relationship Id="rId7" Type="http://schemas.openxmlformats.org/officeDocument/2006/relationships/image" Target="../media/image5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54.svg"/><Relationship Id="rId5" Type="http://schemas.openxmlformats.org/officeDocument/2006/relationships/image" Target="../media/image50.svg"/><Relationship Id="rId10" Type="http://schemas.openxmlformats.org/officeDocument/2006/relationships/image" Target="../media/image47.png"/><Relationship Id="rId4" Type="http://schemas.openxmlformats.org/officeDocument/2006/relationships/image" Target="../media/image43.png"/><Relationship Id="rId9" Type="http://schemas.openxmlformats.org/officeDocument/2006/relationships/image" Target="../media/image53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svg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7" Type="http://schemas.openxmlformats.org/officeDocument/2006/relationships/image" Target="../media/image63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svg"/><Relationship Id="rId4" Type="http://schemas.openxmlformats.org/officeDocument/2006/relationships/image" Target="../media/image6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4.svg"/><Relationship Id="rId7" Type="http://schemas.openxmlformats.org/officeDocument/2006/relationships/image" Target="../media/image61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svg"/><Relationship Id="rId4" Type="http://schemas.openxmlformats.org/officeDocument/2006/relationships/image" Target="../media/image57.png"/><Relationship Id="rId9" Type="http://schemas.openxmlformats.org/officeDocument/2006/relationships/image" Target="../media/image63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6.svg"/><Relationship Id="rId7" Type="http://schemas.openxmlformats.org/officeDocument/2006/relationships/image" Target="../media/image6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68.svg"/><Relationship Id="rId5" Type="http://schemas.openxmlformats.org/officeDocument/2006/relationships/image" Target="../media/image58.svg"/><Relationship Id="rId10" Type="http://schemas.openxmlformats.org/officeDocument/2006/relationships/image" Target="../media/image62.png"/><Relationship Id="rId4" Type="http://schemas.openxmlformats.org/officeDocument/2006/relationships/image" Target="../media/image57.png"/><Relationship Id="rId9" Type="http://schemas.openxmlformats.org/officeDocument/2006/relationships/image" Target="../media/image67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svg"/><Relationship Id="rId4" Type="http://schemas.openxmlformats.org/officeDocument/2006/relationships/image" Target="../media/image5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7" Type="http://schemas.openxmlformats.org/officeDocument/2006/relationships/image" Target="../media/image63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svg"/><Relationship Id="rId4" Type="http://schemas.openxmlformats.org/officeDocument/2006/relationships/image" Target="../media/image6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4.svg"/><Relationship Id="rId7" Type="http://schemas.openxmlformats.org/officeDocument/2006/relationships/image" Target="../media/image61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svg"/><Relationship Id="rId4" Type="http://schemas.openxmlformats.org/officeDocument/2006/relationships/image" Target="../media/image57.png"/><Relationship Id="rId9" Type="http://schemas.openxmlformats.org/officeDocument/2006/relationships/image" Target="../media/image63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6.svg"/><Relationship Id="rId7" Type="http://schemas.openxmlformats.org/officeDocument/2006/relationships/image" Target="../media/image6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68.svg"/><Relationship Id="rId5" Type="http://schemas.openxmlformats.org/officeDocument/2006/relationships/image" Target="../media/image58.svg"/><Relationship Id="rId10" Type="http://schemas.openxmlformats.org/officeDocument/2006/relationships/image" Target="../media/image62.png"/><Relationship Id="rId4" Type="http://schemas.openxmlformats.org/officeDocument/2006/relationships/image" Target="../media/image57.png"/><Relationship Id="rId9" Type="http://schemas.openxmlformats.org/officeDocument/2006/relationships/image" Target="../media/image67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sv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svg"/><Relationship Id="rId4" Type="http://schemas.openxmlformats.org/officeDocument/2006/relationships/image" Target="../media/image7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76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svg"/><Relationship Id="rId7" Type="http://schemas.openxmlformats.org/officeDocument/2006/relationships/image" Target="../media/image74.sv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7.svg"/><Relationship Id="rId4" Type="http://schemas.openxmlformats.org/officeDocument/2006/relationships/image" Target="../media/image71.png"/><Relationship Id="rId9" Type="http://schemas.openxmlformats.org/officeDocument/2006/relationships/image" Target="../media/image7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70.svg"/><Relationship Id="rId7" Type="http://schemas.openxmlformats.org/officeDocument/2006/relationships/image" Target="../media/image79.sv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11" Type="http://schemas.openxmlformats.org/officeDocument/2006/relationships/image" Target="../media/image76.svg"/><Relationship Id="rId5" Type="http://schemas.openxmlformats.org/officeDocument/2006/relationships/image" Target="../media/image72.svg"/><Relationship Id="rId10" Type="http://schemas.openxmlformats.org/officeDocument/2006/relationships/image" Target="../media/image75.png"/><Relationship Id="rId4" Type="http://schemas.openxmlformats.org/officeDocument/2006/relationships/image" Target="../media/image71.png"/><Relationship Id="rId9" Type="http://schemas.openxmlformats.org/officeDocument/2006/relationships/image" Target="../media/image7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image" Target="../media/image1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0.svg"/><Relationship Id="rId5" Type="http://schemas.openxmlformats.org/officeDocument/2006/relationships/image" Target="../media/image6.svg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96D331-7CAA-3403-157C-43AEED65C84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7BC5F2-0CC7-A02B-8F4B-35F1939231D8}"/>
              </a:ext>
            </a:extLst>
          </p:cNvPr>
          <p:cNvSpPr txBox="1"/>
          <p:nvPr/>
        </p:nvSpPr>
        <p:spPr>
          <a:xfrm>
            <a:off x="1628396" y="2521059"/>
            <a:ext cx="893520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Watch The Full Tutorials On My </a:t>
            </a:r>
            <a:r>
              <a:rPr lang="en-US" sz="2800" b="1" dirty="0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  <a:endParaRPr lang="en-US" sz="2800" b="1" dirty="0"/>
          </a:p>
          <a:p>
            <a:pPr algn="ctr"/>
            <a:r>
              <a:rPr lang="en-US" sz="2800" b="1" dirty="0">
                <a:hlinkClick r:id="rId2"/>
              </a:rPr>
              <a:t>https://www.youtube.com/watch?v=6pPYBxr9LDc</a:t>
            </a:r>
            <a:endParaRPr lang="en-US" sz="2800" b="1" dirty="0"/>
          </a:p>
          <a:p>
            <a:pPr algn="ctr"/>
            <a:r>
              <a:rPr lang="en-US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0713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351669-E863-35AF-587A-8751EF5A44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2808448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81C026-E95A-5893-975F-B9F5C7CFF22A}"/>
              </a:ext>
            </a:extLst>
          </p:cNvPr>
          <p:cNvSpPr txBox="1"/>
          <p:nvPr/>
        </p:nvSpPr>
        <p:spPr>
          <a:xfrm>
            <a:off x="7670707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07B3CB-AB2E-7FE7-C6AF-7E200AF8C407}"/>
              </a:ext>
            </a:extLst>
          </p:cNvPr>
          <p:cNvSpPr txBox="1"/>
          <p:nvPr/>
        </p:nvSpPr>
        <p:spPr>
          <a:xfrm>
            <a:off x="5591721" y="3236024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2026</a:t>
            </a:r>
            <a:endParaRPr lang="ru-RU" sz="24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3173249" y="395981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4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035EC9-9847-252C-4701-166904A0C307}"/>
              </a:ext>
            </a:extLst>
          </p:cNvPr>
          <p:cNvSpPr txBox="1"/>
          <p:nvPr/>
        </p:nvSpPr>
        <p:spPr>
          <a:xfrm>
            <a:off x="8035508" y="395981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2027</a:t>
            </a:r>
            <a:endParaRPr lang="ru-RU" sz="24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15254" y="3101096"/>
            <a:ext cx="731520" cy="731520"/>
          </a:xfrm>
          <a:prstGeom prst="rect">
            <a:avLst/>
          </a:prstGeom>
        </p:spPr>
      </p:pic>
      <p:pic>
        <p:nvPicPr>
          <p:cNvPr id="9" name="Graphic 8" descr="Bank with solid fill">
            <a:extLst>
              <a:ext uri="{FF2B5EF4-FFF2-40B4-BE49-F238E27FC236}">
                <a16:creationId xmlns:a16="http://schemas.microsoft.com/office/drawing/2014/main" id="{89B1CF3A-2930-E608-B8BE-020EBA12A4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3726" y="3824882"/>
            <a:ext cx="731520" cy="731520"/>
          </a:xfrm>
          <a:prstGeom prst="rect">
            <a:avLst/>
          </a:prstGeom>
        </p:spPr>
      </p:pic>
      <p:pic>
        <p:nvPicPr>
          <p:cNvPr id="19" name="Graphic 18" descr="Dollar with solid fill">
            <a:extLst>
              <a:ext uri="{FF2B5EF4-FFF2-40B4-BE49-F238E27FC236}">
                <a16:creationId xmlns:a16="http://schemas.microsoft.com/office/drawing/2014/main" id="{BCFCD137-86CA-3A74-E1D0-12108F0BA0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77513" y="3101096"/>
            <a:ext cx="731520" cy="73152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1760C54-E103-9565-C090-1A43BB85CD95}"/>
              </a:ext>
            </a:extLst>
          </p:cNvPr>
          <p:cNvSpPr txBox="1"/>
          <p:nvPr/>
        </p:nvSpPr>
        <p:spPr>
          <a:xfrm>
            <a:off x="522692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Send this box to back after typing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10911EE-40A8-4187-D2F2-59938249E073}"/>
              </a:ext>
            </a:extLst>
          </p:cNvPr>
          <p:cNvSpPr/>
          <p:nvPr/>
        </p:nvSpPr>
        <p:spPr>
          <a:xfrm rot="10800000">
            <a:off x="2385222" y="2347387"/>
            <a:ext cx="7439016" cy="2813320"/>
          </a:xfrm>
          <a:custGeom>
            <a:avLst/>
            <a:gdLst>
              <a:gd name="connsiteX0" fmla="*/ 4261914 w 6298149"/>
              <a:gd name="connsiteY0" fmla="*/ 1112838 h 2381862"/>
              <a:gd name="connsiteX1" fmla="*/ 4040399 w 6298149"/>
              <a:gd name="connsiteY1" fmla="*/ 1112838 h 2381862"/>
              <a:gd name="connsiteX2" fmla="*/ 4022290 w 6298149"/>
              <a:gd name="connsiteY2" fmla="*/ 933206 h 2381862"/>
              <a:gd name="connsiteX3" fmla="*/ 3149076 w 6298149"/>
              <a:gd name="connsiteY3" fmla="*/ 221516 h 2381862"/>
              <a:gd name="connsiteX4" fmla="*/ 2275861 w 6298149"/>
              <a:gd name="connsiteY4" fmla="*/ 933206 h 2381862"/>
              <a:gd name="connsiteX5" fmla="*/ 2257753 w 6298149"/>
              <a:gd name="connsiteY5" fmla="*/ 1112838 h 2381862"/>
              <a:gd name="connsiteX6" fmla="*/ 2036237 w 6298149"/>
              <a:gd name="connsiteY6" fmla="*/ 1112838 h 2381862"/>
              <a:gd name="connsiteX7" fmla="*/ 2041983 w 6298149"/>
              <a:gd name="connsiteY7" fmla="*/ 999057 h 2381862"/>
              <a:gd name="connsiteX8" fmla="*/ 3149076 w 6298149"/>
              <a:gd name="connsiteY8" fmla="*/ 0 h 2381862"/>
              <a:gd name="connsiteX9" fmla="*/ 4256169 w 6298149"/>
              <a:gd name="connsiteY9" fmla="*/ 999057 h 2381862"/>
              <a:gd name="connsiteX10" fmla="*/ 1112839 w 6298149"/>
              <a:gd name="connsiteY10" fmla="*/ 2381862 h 2381862"/>
              <a:gd name="connsiteX11" fmla="*/ 0 w 6298149"/>
              <a:gd name="connsiteY11" fmla="*/ 1269024 h 2381862"/>
              <a:gd name="connsiteX12" fmla="*/ 1 w 6298149"/>
              <a:gd name="connsiteY12" fmla="*/ 1269020 h 2381862"/>
              <a:gd name="connsiteX13" fmla="*/ 221516 w 6298149"/>
              <a:gd name="connsiteY13" fmla="*/ 1269020 h 2381862"/>
              <a:gd name="connsiteX14" fmla="*/ 221516 w 6298149"/>
              <a:gd name="connsiteY14" fmla="*/ 1269024 h 2381862"/>
              <a:gd name="connsiteX15" fmla="*/ 1112839 w 6298149"/>
              <a:gd name="connsiteY15" fmla="*/ 2160346 h 2381862"/>
              <a:gd name="connsiteX16" fmla="*/ 2004162 w 6298149"/>
              <a:gd name="connsiteY16" fmla="*/ 1269024 h 2381862"/>
              <a:gd name="connsiteX17" fmla="*/ 2004161 w 6298149"/>
              <a:gd name="connsiteY17" fmla="*/ 1269020 h 2381862"/>
              <a:gd name="connsiteX18" fmla="*/ 2225677 w 6298149"/>
              <a:gd name="connsiteY18" fmla="*/ 1269020 h 2381862"/>
              <a:gd name="connsiteX19" fmla="*/ 2225677 w 6298149"/>
              <a:gd name="connsiteY19" fmla="*/ 1269024 h 2381862"/>
              <a:gd name="connsiteX20" fmla="*/ 1112839 w 6298149"/>
              <a:gd name="connsiteY20" fmla="*/ 2381862 h 2381862"/>
              <a:gd name="connsiteX21" fmla="*/ 5185311 w 6298149"/>
              <a:gd name="connsiteY21" fmla="*/ 2381862 h 2381862"/>
              <a:gd name="connsiteX22" fmla="*/ 4072472 w 6298149"/>
              <a:gd name="connsiteY22" fmla="*/ 1269024 h 2381862"/>
              <a:gd name="connsiteX23" fmla="*/ 4072473 w 6298149"/>
              <a:gd name="connsiteY23" fmla="*/ 1269020 h 2381862"/>
              <a:gd name="connsiteX24" fmla="*/ 4293988 w 6298149"/>
              <a:gd name="connsiteY24" fmla="*/ 1269020 h 2381862"/>
              <a:gd name="connsiteX25" fmla="*/ 4293987 w 6298149"/>
              <a:gd name="connsiteY25" fmla="*/ 1269024 h 2381862"/>
              <a:gd name="connsiteX26" fmla="*/ 5185311 w 6298149"/>
              <a:gd name="connsiteY26" fmla="*/ 2160346 h 2381862"/>
              <a:gd name="connsiteX27" fmla="*/ 6076634 w 6298149"/>
              <a:gd name="connsiteY27" fmla="*/ 1269024 h 2381862"/>
              <a:gd name="connsiteX28" fmla="*/ 6076633 w 6298149"/>
              <a:gd name="connsiteY28" fmla="*/ 1269020 h 2381862"/>
              <a:gd name="connsiteX29" fmla="*/ 6298149 w 6298149"/>
              <a:gd name="connsiteY29" fmla="*/ 1269020 h 2381862"/>
              <a:gd name="connsiteX30" fmla="*/ 6298149 w 6298149"/>
              <a:gd name="connsiteY30" fmla="*/ 1269024 h 2381862"/>
              <a:gd name="connsiteX31" fmla="*/ 5185311 w 6298149"/>
              <a:gd name="connsiteY3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298149" h="2381862">
                <a:moveTo>
                  <a:pt x="4261914" y="1112838"/>
                </a:moveTo>
                <a:lnTo>
                  <a:pt x="4040399" y="1112838"/>
                </a:lnTo>
                <a:lnTo>
                  <a:pt x="4022290" y="933206"/>
                </a:lnTo>
                <a:cubicBezTo>
                  <a:pt x="3939177" y="527046"/>
                  <a:pt x="3579807" y="221516"/>
                  <a:pt x="3149076" y="221516"/>
                </a:cubicBezTo>
                <a:cubicBezTo>
                  <a:pt x="2718345" y="221516"/>
                  <a:pt x="2358974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3" y="999057"/>
                </a:lnTo>
                <a:cubicBezTo>
                  <a:pt x="2098971" y="437902"/>
                  <a:pt x="2572885" y="0"/>
                  <a:pt x="3149076" y="0"/>
                </a:cubicBezTo>
                <a:cubicBezTo>
                  <a:pt x="3725266" y="0"/>
                  <a:pt x="4199180" y="437902"/>
                  <a:pt x="4256169" y="999057"/>
                </a:cubicBezTo>
                <a:close/>
                <a:moveTo>
                  <a:pt x="1112839" y="2381862"/>
                </a:moveTo>
                <a:cubicBezTo>
                  <a:pt x="498235" y="2381862"/>
                  <a:pt x="0" y="1883628"/>
                  <a:pt x="0" y="1269024"/>
                </a:cubicBezTo>
                <a:lnTo>
                  <a:pt x="1" y="1269020"/>
                </a:ln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5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1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2" y="2381862"/>
                  <a:pt x="1112839" y="2381862"/>
                </a:cubicBezTo>
                <a:close/>
                <a:moveTo>
                  <a:pt x="5185311" y="2381862"/>
                </a:moveTo>
                <a:cubicBezTo>
                  <a:pt x="4570707" y="2381862"/>
                  <a:pt x="4072472" y="1883628"/>
                  <a:pt x="4072472" y="1269024"/>
                </a:cubicBezTo>
                <a:lnTo>
                  <a:pt x="4072473" y="1269020"/>
                </a:lnTo>
                <a:lnTo>
                  <a:pt x="4293988" y="1269020"/>
                </a:lnTo>
                <a:lnTo>
                  <a:pt x="4293987" y="1269024"/>
                </a:lnTo>
                <a:cubicBezTo>
                  <a:pt x="4293987" y="1761288"/>
                  <a:pt x="4693046" y="2160346"/>
                  <a:pt x="5185311" y="2160346"/>
                </a:cubicBezTo>
                <a:cubicBezTo>
                  <a:pt x="5677575" y="2160346"/>
                  <a:pt x="6076634" y="1761288"/>
                  <a:pt x="6076634" y="1269024"/>
                </a:cubicBezTo>
                <a:lnTo>
                  <a:pt x="6076633" y="1269020"/>
                </a:lnTo>
                <a:lnTo>
                  <a:pt x="6298149" y="1269020"/>
                </a:lnTo>
                <a:lnTo>
                  <a:pt x="6298149" y="1269024"/>
                </a:lnTo>
                <a:cubicBezTo>
                  <a:pt x="6298149" y="1883628"/>
                  <a:pt x="5799914" y="2381862"/>
                  <a:pt x="5185311" y="2381862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2000">
                <a:srgbClr val="00C1FD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 rad="609600">
              <a:srgbClr val="00C1FD">
                <a:alpha val="10000"/>
              </a:srgbClr>
            </a:glow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3322732-FDF0-0E51-40BA-4ACF6518AF4E}"/>
              </a:ext>
            </a:extLst>
          </p:cNvPr>
          <p:cNvSpPr/>
          <p:nvPr/>
        </p:nvSpPr>
        <p:spPr>
          <a:xfrm rot="10800000" flipV="1">
            <a:off x="2385222" y="2347387"/>
            <a:ext cx="7439016" cy="2813320"/>
          </a:xfrm>
          <a:custGeom>
            <a:avLst/>
            <a:gdLst>
              <a:gd name="connsiteX0" fmla="*/ 4261914 w 6298149"/>
              <a:gd name="connsiteY0" fmla="*/ 1112838 h 2381862"/>
              <a:gd name="connsiteX1" fmla="*/ 4040399 w 6298149"/>
              <a:gd name="connsiteY1" fmla="*/ 1112838 h 2381862"/>
              <a:gd name="connsiteX2" fmla="*/ 4022290 w 6298149"/>
              <a:gd name="connsiteY2" fmla="*/ 933206 h 2381862"/>
              <a:gd name="connsiteX3" fmla="*/ 3149076 w 6298149"/>
              <a:gd name="connsiteY3" fmla="*/ 221516 h 2381862"/>
              <a:gd name="connsiteX4" fmla="*/ 2275861 w 6298149"/>
              <a:gd name="connsiteY4" fmla="*/ 933206 h 2381862"/>
              <a:gd name="connsiteX5" fmla="*/ 2257753 w 6298149"/>
              <a:gd name="connsiteY5" fmla="*/ 1112838 h 2381862"/>
              <a:gd name="connsiteX6" fmla="*/ 2036237 w 6298149"/>
              <a:gd name="connsiteY6" fmla="*/ 1112838 h 2381862"/>
              <a:gd name="connsiteX7" fmla="*/ 2041983 w 6298149"/>
              <a:gd name="connsiteY7" fmla="*/ 999057 h 2381862"/>
              <a:gd name="connsiteX8" fmla="*/ 3149076 w 6298149"/>
              <a:gd name="connsiteY8" fmla="*/ 0 h 2381862"/>
              <a:gd name="connsiteX9" fmla="*/ 4256169 w 6298149"/>
              <a:gd name="connsiteY9" fmla="*/ 999057 h 2381862"/>
              <a:gd name="connsiteX10" fmla="*/ 1112839 w 6298149"/>
              <a:gd name="connsiteY10" fmla="*/ 2381862 h 2381862"/>
              <a:gd name="connsiteX11" fmla="*/ 0 w 6298149"/>
              <a:gd name="connsiteY11" fmla="*/ 1269024 h 2381862"/>
              <a:gd name="connsiteX12" fmla="*/ 1 w 6298149"/>
              <a:gd name="connsiteY12" fmla="*/ 1269020 h 2381862"/>
              <a:gd name="connsiteX13" fmla="*/ 221516 w 6298149"/>
              <a:gd name="connsiteY13" fmla="*/ 1269020 h 2381862"/>
              <a:gd name="connsiteX14" fmla="*/ 221516 w 6298149"/>
              <a:gd name="connsiteY14" fmla="*/ 1269024 h 2381862"/>
              <a:gd name="connsiteX15" fmla="*/ 1112839 w 6298149"/>
              <a:gd name="connsiteY15" fmla="*/ 2160346 h 2381862"/>
              <a:gd name="connsiteX16" fmla="*/ 2004162 w 6298149"/>
              <a:gd name="connsiteY16" fmla="*/ 1269024 h 2381862"/>
              <a:gd name="connsiteX17" fmla="*/ 2004161 w 6298149"/>
              <a:gd name="connsiteY17" fmla="*/ 1269020 h 2381862"/>
              <a:gd name="connsiteX18" fmla="*/ 2225677 w 6298149"/>
              <a:gd name="connsiteY18" fmla="*/ 1269020 h 2381862"/>
              <a:gd name="connsiteX19" fmla="*/ 2225677 w 6298149"/>
              <a:gd name="connsiteY19" fmla="*/ 1269024 h 2381862"/>
              <a:gd name="connsiteX20" fmla="*/ 1112839 w 6298149"/>
              <a:gd name="connsiteY20" fmla="*/ 2381862 h 2381862"/>
              <a:gd name="connsiteX21" fmla="*/ 5185311 w 6298149"/>
              <a:gd name="connsiteY21" fmla="*/ 2381862 h 2381862"/>
              <a:gd name="connsiteX22" fmla="*/ 4072472 w 6298149"/>
              <a:gd name="connsiteY22" fmla="*/ 1269024 h 2381862"/>
              <a:gd name="connsiteX23" fmla="*/ 4072473 w 6298149"/>
              <a:gd name="connsiteY23" fmla="*/ 1269020 h 2381862"/>
              <a:gd name="connsiteX24" fmla="*/ 4293988 w 6298149"/>
              <a:gd name="connsiteY24" fmla="*/ 1269020 h 2381862"/>
              <a:gd name="connsiteX25" fmla="*/ 4293987 w 6298149"/>
              <a:gd name="connsiteY25" fmla="*/ 1269024 h 2381862"/>
              <a:gd name="connsiteX26" fmla="*/ 5185311 w 6298149"/>
              <a:gd name="connsiteY26" fmla="*/ 2160346 h 2381862"/>
              <a:gd name="connsiteX27" fmla="*/ 6076634 w 6298149"/>
              <a:gd name="connsiteY27" fmla="*/ 1269024 h 2381862"/>
              <a:gd name="connsiteX28" fmla="*/ 6076633 w 6298149"/>
              <a:gd name="connsiteY28" fmla="*/ 1269020 h 2381862"/>
              <a:gd name="connsiteX29" fmla="*/ 6298149 w 6298149"/>
              <a:gd name="connsiteY29" fmla="*/ 1269020 h 2381862"/>
              <a:gd name="connsiteX30" fmla="*/ 6298149 w 6298149"/>
              <a:gd name="connsiteY30" fmla="*/ 1269024 h 2381862"/>
              <a:gd name="connsiteX31" fmla="*/ 5185311 w 6298149"/>
              <a:gd name="connsiteY3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298149" h="2381862">
                <a:moveTo>
                  <a:pt x="4261914" y="1112838"/>
                </a:moveTo>
                <a:lnTo>
                  <a:pt x="4040399" y="1112838"/>
                </a:lnTo>
                <a:lnTo>
                  <a:pt x="4022290" y="933206"/>
                </a:lnTo>
                <a:cubicBezTo>
                  <a:pt x="3939177" y="527046"/>
                  <a:pt x="3579807" y="221516"/>
                  <a:pt x="3149076" y="221516"/>
                </a:cubicBezTo>
                <a:cubicBezTo>
                  <a:pt x="2718345" y="221516"/>
                  <a:pt x="2358974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3" y="999057"/>
                </a:lnTo>
                <a:cubicBezTo>
                  <a:pt x="2098971" y="437902"/>
                  <a:pt x="2572885" y="0"/>
                  <a:pt x="3149076" y="0"/>
                </a:cubicBezTo>
                <a:cubicBezTo>
                  <a:pt x="3725266" y="0"/>
                  <a:pt x="4199180" y="437902"/>
                  <a:pt x="4256169" y="999057"/>
                </a:cubicBezTo>
                <a:close/>
                <a:moveTo>
                  <a:pt x="1112839" y="2381862"/>
                </a:moveTo>
                <a:cubicBezTo>
                  <a:pt x="498235" y="2381862"/>
                  <a:pt x="0" y="1883628"/>
                  <a:pt x="0" y="1269024"/>
                </a:cubicBezTo>
                <a:lnTo>
                  <a:pt x="1" y="1269020"/>
                </a:ln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5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1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2" y="2381862"/>
                  <a:pt x="1112839" y="2381862"/>
                </a:cubicBezTo>
                <a:close/>
                <a:moveTo>
                  <a:pt x="5185311" y="2381862"/>
                </a:moveTo>
                <a:cubicBezTo>
                  <a:pt x="4570707" y="2381862"/>
                  <a:pt x="4072472" y="1883628"/>
                  <a:pt x="4072472" y="1269024"/>
                </a:cubicBezTo>
                <a:lnTo>
                  <a:pt x="4072473" y="1269020"/>
                </a:lnTo>
                <a:lnTo>
                  <a:pt x="4293988" y="1269020"/>
                </a:lnTo>
                <a:lnTo>
                  <a:pt x="4293987" y="1269024"/>
                </a:lnTo>
                <a:cubicBezTo>
                  <a:pt x="4293987" y="1761288"/>
                  <a:pt x="4693046" y="2160346"/>
                  <a:pt x="5185311" y="2160346"/>
                </a:cubicBezTo>
                <a:cubicBezTo>
                  <a:pt x="5677575" y="2160346"/>
                  <a:pt x="6076634" y="1761288"/>
                  <a:pt x="6076634" y="1269024"/>
                </a:cubicBezTo>
                <a:lnTo>
                  <a:pt x="6076633" y="1269020"/>
                </a:lnTo>
                <a:lnTo>
                  <a:pt x="6298149" y="1269020"/>
                </a:lnTo>
                <a:lnTo>
                  <a:pt x="6298149" y="1269024"/>
                </a:lnTo>
                <a:cubicBezTo>
                  <a:pt x="6298149" y="1883628"/>
                  <a:pt x="5799914" y="2381862"/>
                  <a:pt x="5185311" y="2381862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2000">
                <a:srgbClr val="00C1FD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 rad="609600">
              <a:srgbClr val="00C1FD">
                <a:alpha val="10000"/>
              </a:srgbClr>
            </a:glow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048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1" grpId="0"/>
      <p:bldP spid="49" grpId="0"/>
      <p:bldP spid="51" grpId="0"/>
      <p:bldP spid="52" grpId="0"/>
      <p:bldP spid="40" grpId="0"/>
      <p:bldP spid="8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351669-E863-35AF-587A-8751EF5A44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C10E4F42-F576-48BB-402E-C2C941BFB8F9}"/>
              </a:ext>
            </a:extLst>
          </p:cNvPr>
          <p:cNvSpPr txBox="1"/>
          <p:nvPr/>
        </p:nvSpPr>
        <p:spPr>
          <a:xfrm>
            <a:off x="2141561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4177798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81C026-E95A-5893-975F-B9F5C7CFF22A}"/>
              </a:ext>
            </a:extLst>
          </p:cNvPr>
          <p:cNvSpPr txBox="1"/>
          <p:nvPr/>
        </p:nvSpPr>
        <p:spPr>
          <a:xfrm>
            <a:off x="825027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6B0310-773F-B3D5-6CA5-796116FEB823}"/>
              </a:ext>
            </a:extLst>
          </p:cNvPr>
          <p:cNvSpPr txBox="1"/>
          <p:nvPr/>
        </p:nvSpPr>
        <p:spPr>
          <a:xfrm>
            <a:off x="2506364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2024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07B3CB-AB2E-7FE7-C6AF-7E200AF8C407}"/>
              </a:ext>
            </a:extLst>
          </p:cNvPr>
          <p:cNvSpPr txBox="1"/>
          <p:nvPr/>
        </p:nvSpPr>
        <p:spPr>
          <a:xfrm>
            <a:off x="6578835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2026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4542598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035EC9-9847-252C-4701-166904A0C307}"/>
              </a:ext>
            </a:extLst>
          </p:cNvPr>
          <p:cNvSpPr txBox="1"/>
          <p:nvPr/>
        </p:nvSpPr>
        <p:spPr>
          <a:xfrm>
            <a:off x="8615071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2027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3" name="Graphic 2" descr="Address Book with solid fill">
            <a:extLst>
              <a:ext uri="{FF2B5EF4-FFF2-40B4-BE49-F238E27FC236}">
                <a16:creationId xmlns:a16="http://schemas.microsoft.com/office/drawing/2014/main" id="{7BC2FA9D-7FB7-07F8-178A-F71CE3EFF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6889" y="3824882"/>
            <a:ext cx="640080" cy="640080"/>
          </a:xfrm>
          <a:prstGeom prst="rect">
            <a:avLst/>
          </a:prstGeom>
        </p:spPr>
      </p:pic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2522" y="3120070"/>
            <a:ext cx="640080" cy="640080"/>
          </a:xfrm>
          <a:prstGeom prst="rect">
            <a:avLst/>
          </a:prstGeom>
        </p:spPr>
      </p:pic>
      <p:pic>
        <p:nvPicPr>
          <p:cNvPr id="9" name="Graphic 8" descr="Bank with solid fill">
            <a:extLst>
              <a:ext uri="{FF2B5EF4-FFF2-40B4-BE49-F238E27FC236}">
                <a16:creationId xmlns:a16="http://schemas.microsoft.com/office/drawing/2014/main" id="{89B1CF3A-2930-E608-B8BE-020EBA12A4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36792" y="3824882"/>
            <a:ext cx="640080" cy="640080"/>
          </a:xfrm>
          <a:prstGeom prst="rect">
            <a:avLst/>
          </a:prstGeom>
        </p:spPr>
      </p:pic>
      <p:pic>
        <p:nvPicPr>
          <p:cNvPr id="19" name="Graphic 18" descr="Dollar with solid fill">
            <a:extLst>
              <a:ext uri="{FF2B5EF4-FFF2-40B4-BE49-F238E27FC236}">
                <a16:creationId xmlns:a16="http://schemas.microsoft.com/office/drawing/2014/main" id="{BCFCD137-86CA-3A74-E1D0-12108F0BA09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44384" y="3120070"/>
            <a:ext cx="640080" cy="64008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1760C54-E103-9565-C090-1A43BB85CD95}"/>
              </a:ext>
            </a:extLst>
          </p:cNvPr>
          <p:cNvSpPr txBox="1"/>
          <p:nvPr/>
        </p:nvSpPr>
        <p:spPr>
          <a:xfrm>
            <a:off x="621752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Send this box to back after typing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A0B168C-B272-000D-41DB-A3B40C456ABB}"/>
              </a:ext>
            </a:extLst>
          </p:cNvPr>
          <p:cNvSpPr/>
          <p:nvPr/>
        </p:nvSpPr>
        <p:spPr>
          <a:xfrm rot="10800000">
            <a:off x="1928808" y="2609837"/>
            <a:ext cx="8334385" cy="2381862"/>
          </a:xfrm>
          <a:custGeom>
            <a:avLst/>
            <a:gdLst>
              <a:gd name="connsiteX0" fmla="*/ 2225677 w 8334385"/>
              <a:gd name="connsiteY0" fmla="*/ 1112838 h 2381862"/>
              <a:gd name="connsiteX1" fmla="*/ 2004161 w 8334385"/>
              <a:gd name="connsiteY1" fmla="*/ 1112838 h 2381862"/>
              <a:gd name="connsiteX2" fmla="*/ 1986053 w 8334385"/>
              <a:gd name="connsiteY2" fmla="*/ 933206 h 2381862"/>
              <a:gd name="connsiteX3" fmla="*/ 1112838 w 8334385"/>
              <a:gd name="connsiteY3" fmla="*/ 221516 h 2381862"/>
              <a:gd name="connsiteX4" fmla="*/ 239624 w 8334385"/>
              <a:gd name="connsiteY4" fmla="*/ 933206 h 2381862"/>
              <a:gd name="connsiteX5" fmla="*/ 221516 w 8334385"/>
              <a:gd name="connsiteY5" fmla="*/ 1112838 h 2381862"/>
              <a:gd name="connsiteX6" fmla="*/ 0 w 8334385"/>
              <a:gd name="connsiteY6" fmla="*/ 1112838 h 2381862"/>
              <a:gd name="connsiteX7" fmla="*/ 5745 w 8334385"/>
              <a:gd name="connsiteY7" fmla="*/ 999057 h 2381862"/>
              <a:gd name="connsiteX8" fmla="*/ 1112838 w 8334385"/>
              <a:gd name="connsiteY8" fmla="*/ 0 h 2381862"/>
              <a:gd name="connsiteX9" fmla="*/ 2219932 w 8334385"/>
              <a:gd name="connsiteY9" fmla="*/ 999057 h 2381862"/>
              <a:gd name="connsiteX10" fmla="*/ 6298150 w 8334385"/>
              <a:gd name="connsiteY10" fmla="*/ 1112838 h 2381862"/>
              <a:gd name="connsiteX11" fmla="*/ 6076635 w 8334385"/>
              <a:gd name="connsiteY11" fmla="*/ 1112838 h 2381862"/>
              <a:gd name="connsiteX12" fmla="*/ 6058526 w 8334385"/>
              <a:gd name="connsiteY12" fmla="*/ 933206 h 2381862"/>
              <a:gd name="connsiteX13" fmla="*/ 5185312 w 8334385"/>
              <a:gd name="connsiteY13" fmla="*/ 221516 h 2381862"/>
              <a:gd name="connsiteX14" fmla="*/ 4312097 w 8334385"/>
              <a:gd name="connsiteY14" fmla="*/ 933206 h 2381862"/>
              <a:gd name="connsiteX15" fmla="*/ 4293989 w 8334385"/>
              <a:gd name="connsiteY15" fmla="*/ 1112838 h 2381862"/>
              <a:gd name="connsiteX16" fmla="*/ 4072473 w 8334385"/>
              <a:gd name="connsiteY16" fmla="*/ 1112838 h 2381862"/>
              <a:gd name="connsiteX17" fmla="*/ 4078219 w 8334385"/>
              <a:gd name="connsiteY17" fmla="*/ 999057 h 2381862"/>
              <a:gd name="connsiteX18" fmla="*/ 5185312 w 8334385"/>
              <a:gd name="connsiteY18" fmla="*/ 0 h 2381862"/>
              <a:gd name="connsiteX19" fmla="*/ 6292405 w 8334385"/>
              <a:gd name="connsiteY19" fmla="*/ 999057 h 2381862"/>
              <a:gd name="connsiteX20" fmla="*/ 3149075 w 8334385"/>
              <a:gd name="connsiteY20" fmla="*/ 2381862 h 2381862"/>
              <a:gd name="connsiteX21" fmla="*/ 2036236 w 8334385"/>
              <a:gd name="connsiteY21" fmla="*/ 1269024 h 2381862"/>
              <a:gd name="connsiteX22" fmla="*/ 2036237 w 8334385"/>
              <a:gd name="connsiteY22" fmla="*/ 1269020 h 2381862"/>
              <a:gd name="connsiteX23" fmla="*/ 2257752 w 8334385"/>
              <a:gd name="connsiteY23" fmla="*/ 1269020 h 2381862"/>
              <a:gd name="connsiteX24" fmla="*/ 2257752 w 8334385"/>
              <a:gd name="connsiteY24" fmla="*/ 1269024 h 2381862"/>
              <a:gd name="connsiteX25" fmla="*/ 3149075 w 8334385"/>
              <a:gd name="connsiteY25" fmla="*/ 2160346 h 2381862"/>
              <a:gd name="connsiteX26" fmla="*/ 4040398 w 8334385"/>
              <a:gd name="connsiteY26" fmla="*/ 1269024 h 2381862"/>
              <a:gd name="connsiteX27" fmla="*/ 4040397 w 8334385"/>
              <a:gd name="connsiteY27" fmla="*/ 1269020 h 2381862"/>
              <a:gd name="connsiteX28" fmla="*/ 4261913 w 8334385"/>
              <a:gd name="connsiteY28" fmla="*/ 1269020 h 2381862"/>
              <a:gd name="connsiteX29" fmla="*/ 4261913 w 8334385"/>
              <a:gd name="connsiteY29" fmla="*/ 1269024 h 2381862"/>
              <a:gd name="connsiteX30" fmla="*/ 3149075 w 8334385"/>
              <a:gd name="connsiteY30" fmla="*/ 2381862 h 2381862"/>
              <a:gd name="connsiteX31" fmla="*/ 7221547 w 8334385"/>
              <a:gd name="connsiteY31" fmla="*/ 2381862 h 2381862"/>
              <a:gd name="connsiteX32" fmla="*/ 6108708 w 8334385"/>
              <a:gd name="connsiteY32" fmla="*/ 1269024 h 2381862"/>
              <a:gd name="connsiteX33" fmla="*/ 6108709 w 8334385"/>
              <a:gd name="connsiteY33" fmla="*/ 1269020 h 2381862"/>
              <a:gd name="connsiteX34" fmla="*/ 6330224 w 8334385"/>
              <a:gd name="connsiteY34" fmla="*/ 1269020 h 2381862"/>
              <a:gd name="connsiteX35" fmla="*/ 6330223 w 8334385"/>
              <a:gd name="connsiteY35" fmla="*/ 1269024 h 2381862"/>
              <a:gd name="connsiteX36" fmla="*/ 7221547 w 8334385"/>
              <a:gd name="connsiteY36" fmla="*/ 2160346 h 2381862"/>
              <a:gd name="connsiteX37" fmla="*/ 8112870 w 8334385"/>
              <a:gd name="connsiteY37" fmla="*/ 1269024 h 2381862"/>
              <a:gd name="connsiteX38" fmla="*/ 8112869 w 8334385"/>
              <a:gd name="connsiteY38" fmla="*/ 1269020 h 2381862"/>
              <a:gd name="connsiteX39" fmla="*/ 8334385 w 8334385"/>
              <a:gd name="connsiteY39" fmla="*/ 1269020 h 2381862"/>
              <a:gd name="connsiteX40" fmla="*/ 8334385 w 8334385"/>
              <a:gd name="connsiteY40" fmla="*/ 1269024 h 2381862"/>
              <a:gd name="connsiteX41" fmla="*/ 7221547 w 8334385"/>
              <a:gd name="connsiteY4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8334385" h="2381862">
                <a:moveTo>
                  <a:pt x="2225677" y="1112838"/>
                </a:moveTo>
                <a:lnTo>
                  <a:pt x="2004161" y="1112838"/>
                </a:lnTo>
                <a:lnTo>
                  <a:pt x="1986053" y="933206"/>
                </a:lnTo>
                <a:cubicBezTo>
                  <a:pt x="1902941" y="527046"/>
                  <a:pt x="1543569" y="221516"/>
                  <a:pt x="1112838" y="221516"/>
                </a:cubicBezTo>
                <a:cubicBezTo>
                  <a:pt x="682107" y="221516"/>
                  <a:pt x="322736" y="527046"/>
                  <a:pt x="239624" y="933206"/>
                </a:cubicBezTo>
                <a:lnTo>
                  <a:pt x="221516" y="1112838"/>
                </a:lnTo>
                <a:lnTo>
                  <a:pt x="0" y="1112838"/>
                </a:lnTo>
                <a:lnTo>
                  <a:pt x="5745" y="999057"/>
                </a:lnTo>
                <a:cubicBezTo>
                  <a:pt x="62734" y="437902"/>
                  <a:pt x="536648" y="0"/>
                  <a:pt x="1112838" y="0"/>
                </a:cubicBezTo>
                <a:cubicBezTo>
                  <a:pt x="1689029" y="0"/>
                  <a:pt x="2162943" y="437902"/>
                  <a:pt x="2219932" y="999057"/>
                </a:cubicBezTo>
                <a:close/>
                <a:moveTo>
                  <a:pt x="6298150" y="1112838"/>
                </a:moveTo>
                <a:lnTo>
                  <a:pt x="6076635" y="1112838"/>
                </a:lnTo>
                <a:lnTo>
                  <a:pt x="6058526" y="933206"/>
                </a:lnTo>
                <a:cubicBezTo>
                  <a:pt x="5975413" y="527046"/>
                  <a:pt x="5616043" y="221516"/>
                  <a:pt x="5185312" y="221516"/>
                </a:cubicBezTo>
                <a:cubicBezTo>
                  <a:pt x="4754581" y="221516"/>
                  <a:pt x="4395210" y="527046"/>
                  <a:pt x="4312097" y="933206"/>
                </a:cubicBezTo>
                <a:lnTo>
                  <a:pt x="4293989" y="1112838"/>
                </a:lnTo>
                <a:lnTo>
                  <a:pt x="4072473" y="1112838"/>
                </a:lnTo>
                <a:lnTo>
                  <a:pt x="4078219" y="999057"/>
                </a:lnTo>
                <a:cubicBezTo>
                  <a:pt x="4135207" y="437902"/>
                  <a:pt x="4609121" y="0"/>
                  <a:pt x="5185312" y="0"/>
                </a:cubicBezTo>
                <a:cubicBezTo>
                  <a:pt x="5761502" y="0"/>
                  <a:pt x="6235416" y="437902"/>
                  <a:pt x="6292405" y="999057"/>
                </a:cubicBezTo>
                <a:close/>
                <a:moveTo>
                  <a:pt x="3149075" y="2381862"/>
                </a:moveTo>
                <a:cubicBezTo>
                  <a:pt x="2534471" y="2381862"/>
                  <a:pt x="2036236" y="1883628"/>
                  <a:pt x="2036236" y="1269024"/>
                </a:cubicBezTo>
                <a:lnTo>
                  <a:pt x="2036237" y="1269020"/>
                </a:lnTo>
                <a:lnTo>
                  <a:pt x="2257752" y="1269020"/>
                </a:lnTo>
                <a:lnTo>
                  <a:pt x="2257752" y="1269024"/>
                </a:lnTo>
                <a:cubicBezTo>
                  <a:pt x="2257752" y="1761288"/>
                  <a:pt x="2656811" y="2160346"/>
                  <a:pt x="3149075" y="2160346"/>
                </a:cubicBezTo>
                <a:cubicBezTo>
                  <a:pt x="3641339" y="2160346"/>
                  <a:pt x="4040398" y="1761288"/>
                  <a:pt x="4040398" y="1269024"/>
                </a:cubicBezTo>
                <a:lnTo>
                  <a:pt x="4040397" y="1269020"/>
                </a:lnTo>
                <a:lnTo>
                  <a:pt x="4261913" y="1269020"/>
                </a:lnTo>
                <a:lnTo>
                  <a:pt x="4261913" y="1269024"/>
                </a:lnTo>
                <a:cubicBezTo>
                  <a:pt x="4261913" y="1883628"/>
                  <a:pt x="3763678" y="2381862"/>
                  <a:pt x="3149075" y="2381862"/>
                </a:cubicBezTo>
                <a:close/>
                <a:moveTo>
                  <a:pt x="7221547" y="2381862"/>
                </a:moveTo>
                <a:cubicBezTo>
                  <a:pt x="6606943" y="2381862"/>
                  <a:pt x="6108708" y="1883628"/>
                  <a:pt x="6108708" y="1269024"/>
                </a:cubicBezTo>
                <a:lnTo>
                  <a:pt x="6108709" y="1269020"/>
                </a:lnTo>
                <a:lnTo>
                  <a:pt x="6330224" y="1269020"/>
                </a:lnTo>
                <a:lnTo>
                  <a:pt x="6330223" y="1269024"/>
                </a:lnTo>
                <a:cubicBezTo>
                  <a:pt x="6330223" y="1761288"/>
                  <a:pt x="6729282" y="2160346"/>
                  <a:pt x="7221547" y="2160346"/>
                </a:cubicBezTo>
                <a:cubicBezTo>
                  <a:pt x="7713811" y="2160346"/>
                  <a:pt x="8112870" y="1761288"/>
                  <a:pt x="8112870" y="1269024"/>
                </a:cubicBezTo>
                <a:lnTo>
                  <a:pt x="8112869" y="1269020"/>
                </a:lnTo>
                <a:lnTo>
                  <a:pt x="8334385" y="1269020"/>
                </a:lnTo>
                <a:lnTo>
                  <a:pt x="8334385" y="1269024"/>
                </a:lnTo>
                <a:cubicBezTo>
                  <a:pt x="8334385" y="1883628"/>
                  <a:pt x="7836150" y="2381862"/>
                  <a:pt x="7221547" y="2381862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2000">
                <a:srgbClr val="00C1FD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 rad="609600">
              <a:srgbClr val="00C1FD">
                <a:alpha val="10000"/>
              </a:srgbClr>
            </a:glow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5815770-D47B-604F-BB21-6FF4DB205E52}"/>
              </a:ext>
            </a:extLst>
          </p:cNvPr>
          <p:cNvSpPr/>
          <p:nvPr/>
        </p:nvSpPr>
        <p:spPr>
          <a:xfrm rot="10800000" flipV="1">
            <a:off x="1928808" y="2609837"/>
            <a:ext cx="8334385" cy="2381862"/>
          </a:xfrm>
          <a:custGeom>
            <a:avLst/>
            <a:gdLst>
              <a:gd name="connsiteX0" fmla="*/ 2225677 w 8334385"/>
              <a:gd name="connsiteY0" fmla="*/ 1112838 h 2381862"/>
              <a:gd name="connsiteX1" fmla="*/ 2004161 w 8334385"/>
              <a:gd name="connsiteY1" fmla="*/ 1112838 h 2381862"/>
              <a:gd name="connsiteX2" fmla="*/ 1986053 w 8334385"/>
              <a:gd name="connsiteY2" fmla="*/ 933206 h 2381862"/>
              <a:gd name="connsiteX3" fmla="*/ 1112838 w 8334385"/>
              <a:gd name="connsiteY3" fmla="*/ 221516 h 2381862"/>
              <a:gd name="connsiteX4" fmla="*/ 239624 w 8334385"/>
              <a:gd name="connsiteY4" fmla="*/ 933206 h 2381862"/>
              <a:gd name="connsiteX5" fmla="*/ 221516 w 8334385"/>
              <a:gd name="connsiteY5" fmla="*/ 1112838 h 2381862"/>
              <a:gd name="connsiteX6" fmla="*/ 0 w 8334385"/>
              <a:gd name="connsiteY6" fmla="*/ 1112838 h 2381862"/>
              <a:gd name="connsiteX7" fmla="*/ 5745 w 8334385"/>
              <a:gd name="connsiteY7" fmla="*/ 999057 h 2381862"/>
              <a:gd name="connsiteX8" fmla="*/ 1112838 w 8334385"/>
              <a:gd name="connsiteY8" fmla="*/ 0 h 2381862"/>
              <a:gd name="connsiteX9" fmla="*/ 2219932 w 8334385"/>
              <a:gd name="connsiteY9" fmla="*/ 999057 h 2381862"/>
              <a:gd name="connsiteX10" fmla="*/ 6298150 w 8334385"/>
              <a:gd name="connsiteY10" fmla="*/ 1112838 h 2381862"/>
              <a:gd name="connsiteX11" fmla="*/ 6076635 w 8334385"/>
              <a:gd name="connsiteY11" fmla="*/ 1112838 h 2381862"/>
              <a:gd name="connsiteX12" fmla="*/ 6058526 w 8334385"/>
              <a:gd name="connsiteY12" fmla="*/ 933206 h 2381862"/>
              <a:gd name="connsiteX13" fmla="*/ 5185312 w 8334385"/>
              <a:gd name="connsiteY13" fmla="*/ 221516 h 2381862"/>
              <a:gd name="connsiteX14" fmla="*/ 4312097 w 8334385"/>
              <a:gd name="connsiteY14" fmla="*/ 933206 h 2381862"/>
              <a:gd name="connsiteX15" fmla="*/ 4293989 w 8334385"/>
              <a:gd name="connsiteY15" fmla="*/ 1112838 h 2381862"/>
              <a:gd name="connsiteX16" fmla="*/ 4072473 w 8334385"/>
              <a:gd name="connsiteY16" fmla="*/ 1112838 h 2381862"/>
              <a:gd name="connsiteX17" fmla="*/ 4078219 w 8334385"/>
              <a:gd name="connsiteY17" fmla="*/ 999057 h 2381862"/>
              <a:gd name="connsiteX18" fmla="*/ 5185312 w 8334385"/>
              <a:gd name="connsiteY18" fmla="*/ 0 h 2381862"/>
              <a:gd name="connsiteX19" fmla="*/ 6292405 w 8334385"/>
              <a:gd name="connsiteY19" fmla="*/ 999057 h 2381862"/>
              <a:gd name="connsiteX20" fmla="*/ 3149075 w 8334385"/>
              <a:gd name="connsiteY20" fmla="*/ 2381862 h 2381862"/>
              <a:gd name="connsiteX21" fmla="*/ 2036236 w 8334385"/>
              <a:gd name="connsiteY21" fmla="*/ 1269024 h 2381862"/>
              <a:gd name="connsiteX22" fmla="*/ 2036237 w 8334385"/>
              <a:gd name="connsiteY22" fmla="*/ 1269020 h 2381862"/>
              <a:gd name="connsiteX23" fmla="*/ 2257752 w 8334385"/>
              <a:gd name="connsiteY23" fmla="*/ 1269020 h 2381862"/>
              <a:gd name="connsiteX24" fmla="*/ 2257752 w 8334385"/>
              <a:gd name="connsiteY24" fmla="*/ 1269024 h 2381862"/>
              <a:gd name="connsiteX25" fmla="*/ 3149075 w 8334385"/>
              <a:gd name="connsiteY25" fmla="*/ 2160346 h 2381862"/>
              <a:gd name="connsiteX26" fmla="*/ 4040398 w 8334385"/>
              <a:gd name="connsiteY26" fmla="*/ 1269024 h 2381862"/>
              <a:gd name="connsiteX27" fmla="*/ 4040397 w 8334385"/>
              <a:gd name="connsiteY27" fmla="*/ 1269020 h 2381862"/>
              <a:gd name="connsiteX28" fmla="*/ 4261913 w 8334385"/>
              <a:gd name="connsiteY28" fmla="*/ 1269020 h 2381862"/>
              <a:gd name="connsiteX29" fmla="*/ 4261913 w 8334385"/>
              <a:gd name="connsiteY29" fmla="*/ 1269024 h 2381862"/>
              <a:gd name="connsiteX30" fmla="*/ 3149075 w 8334385"/>
              <a:gd name="connsiteY30" fmla="*/ 2381862 h 2381862"/>
              <a:gd name="connsiteX31" fmla="*/ 7221547 w 8334385"/>
              <a:gd name="connsiteY31" fmla="*/ 2381862 h 2381862"/>
              <a:gd name="connsiteX32" fmla="*/ 6108708 w 8334385"/>
              <a:gd name="connsiteY32" fmla="*/ 1269024 h 2381862"/>
              <a:gd name="connsiteX33" fmla="*/ 6108709 w 8334385"/>
              <a:gd name="connsiteY33" fmla="*/ 1269020 h 2381862"/>
              <a:gd name="connsiteX34" fmla="*/ 6330224 w 8334385"/>
              <a:gd name="connsiteY34" fmla="*/ 1269020 h 2381862"/>
              <a:gd name="connsiteX35" fmla="*/ 6330223 w 8334385"/>
              <a:gd name="connsiteY35" fmla="*/ 1269024 h 2381862"/>
              <a:gd name="connsiteX36" fmla="*/ 7221547 w 8334385"/>
              <a:gd name="connsiteY36" fmla="*/ 2160346 h 2381862"/>
              <a:gd name="connsiteX37" fmla="*/ 8112870 w 8334385"/>
              <a:gd name="connsiteY37" fmla="*/ 1269024 h 2381862"/>
              <a:gd name="connsiteX38" fmla="*/ 8112869 w 8334385"/>
              <a:gd name="connsiteY38" fmla="*/ 1269020 h 2381862"/>
              <a:gd name="connsiteX39" fmla="*/ 8334385 w 8334385"/>
              <a:gd name="connsiteY39" fmla="*/ 1269020 h 2381862"/>
              <a:gd name="connsiteX40" fmla="*/ 8334385 w 8334385"/>
              <a:gd name="connsiteY40" fmla="*/ 1269024 h 2381862"/>
              <a:gd name="connsiteX41" fmla="*/ 7221547 w 8334385"/>
              <a:gd name="connsiteY4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8334385" h="2381862">
                <a:moveTo>
                  <a:pt x="2225677" y="1112838"/>
                </a:moveTo>
                <a:lnTo>
                  <a:pt x="2004161" y="1112838"/>
                </a:lnTo>
                <a:lnTo>
                  <a:pt x="1986053" y="933206"/>
                </a:lnTo>
                <a:cubicBezTo>
                  <a:pt x="1902941" y="527046"/>
                  <a:pt x="1543569" y="221516"/>
                  <a:pt x="1112838" y="221516"/>
                </a:cubicBezTo>
                <a:cubicBezTo>
                  <a:pt x="682107" y="221516"/>
                  <a:pt x="322736" y="527046"/>
                  <a:pt x="239624" y="933206"/>
                </a:cubicBezTo>
                <a:lnTo>
                  <a:pt x="221516" y="1112838"/>
                </a:lnTo>
                <a:lnTo>
                  <a:pt x="0" y="1112838"/>
                </a:lnTo>
                <a:lnTo>
                  <a:pt x="5745" y="999057"/>
                </a:lnTo>
                <a:cubicBezTo>
                  <a:pt x="62734" y="437902"/>
                  <a:pt x="536648" y="0"/>
                  <a:pt x="1112838" y="0"/>
                </a:cubicBezTo>
                <a:cubicBezTo>
                  <a:pt x="1689029" y="0"/>
                  <a:pt x="2162943" y="437902"/>
                  <a:pt x="2219932" y="999057"/>
                </a:cubicBezTo>
                <a:close/>
                <a:moveTo>
                  <a:pt x="6298150" y="1112838"/>
                </a:moveTo>
                <a:lnTo>
                  <a:pt x="6076635" y="1112838"/>
                </a:lnTo>
                <a:lnTo>
                  <a:pt x="6058526" y="933206"/>
                </a:lnTo>
                <a:cubicBezTo>
                  <a:pt x="5975413" y="527046"/>
                  <a:pt x="5616043" y="221516"/>
                  <a:pt x="5185312" y="221516"/>
                </a:cubicBezTo>
                <a:cubicBezTo>
                  <a:pt x="4754581" y="221516"/>
                  <a:pt x="4395210" y="527046"/>
                  <a:pt x="4312097" y="933206"/>
                </a:cubicBezTo>
                <a:lnTo>
                  <a:pt x="4293989" y="1112838"/>
                </a:lnTo>
                <a:lnTo>
                  <a:pt x="4072473" y="1112838"/>
                </a:lnTo>
                <a:lnTo>
                  <a:pt x="4078219" y="999057"/>
                </a:lnTo>
                <a:cubicBezTo>
                  <a:pt x="4135207" y="437902"/>
                  <a:pt x="4609121" y="0"/>
                  <a:pt x="5185312" y="0"/>
                </a:cubicBezTo>
                <a:cubicBezTo>
                  <a:pt x="5761502" y="0"/>
                  <a:pt x="6235416" y="437902"/>
                  <a:pt x="6292405" y="999057"/>
                </a:cubicBezTo>
                <a:close/>
                <a:moveTo>
                  <a:pt x="3149075" y="2381862"/>
                </a:moveTo>
                <a:cubicBezTo>
                  <a:pt x="2534471" y="2381862"/>
                  <a:pt x="2036236" y="1883628"/>
                  <a:pt x="2036236" y="1269024"/>
                </a:cubicBezTo>
                <a:lnTo>
                  <a:pt x="2036237" y="1269020"/>
                </a:lnTo>
                <a:lnTo>
                  <a:pt x="2257752" y="1269020"/>
                </a:lnTo>
                <a:lnTo>
                  <a:pt x="2257752" y="1269024"/>
                </a:lnTo>
                <a:cubicBezTo>
                  <a:pt x="2257752" y="1761288"/>
                  <a:pt x="2656811" y="2160346"/>
                  <a:pt x="3149075" y="2160346"/>
                </a:cubicBezTo>
                <a:cubicBezTo>
                  <a:pt x="3641339" y="2160346"/>
                  <a:pt x="4040398" y="1761288"/>
                  <a:pt x="4040398" y="1269024"/>
                </a:cubicBezTo>
                <a:lnTo>
                  <a:pt x="4040397" y="1269020"/>
                </a:lnTo>
                <a:lnTo>
                  <a:pt x="4261913" y="1269020"/>
                </a:lnTo>
                <a:lnTo>
                  <a:pt x="4261913" y="1269024"/>
                </a:lnTo>
                <a:cubicBezTo>
                  <a:pt x="4261913" y="1883628"/>
                  <a:pt x="3763678" y="2381862"/>
                  <a:pt x="3149075" y="2381862"/>
                </a:cubicBezTo>
                <a:close/>
                <a:moveTo>
                  <a:pt x="7221547" y="2381862"/>
                </a:moveTo>
                <a:cubicBezTo>
                  <a:pt x="6606943" y="2381862"/>
                  <a:pt x="6108708" y="1883628"/>
                  <a:pt x="6108708" y="1269024"/>
                </a:cubicBezTo>
                <a:lnTo>
                  <a:pt x="6108709" y="1269020"/>
                </a:lnTo>
                <a:lnTo>
                  <a:pt x="6330224" y="1269020"/>
                </a:lnTo>
                <a:lnTo>
                  <a:pt x="6330223" y="1269024"/>
                </a:lnTo>
                <a:cubicBezTo>
                  <a:pt x="6330223" y="1761288"/>
                  <a:pt x="6729282" y="2160346"/>
                  <a:pt x="7221547" y="2160346"/>
                </a:cubicBezTo>
                <a:cubicBezTo>
                  <a:pt x="7713811" y="2160346"/>
                  <a:pt x="8112870" y="1761288"/>
                  <a:pt x="8112870" y="1269024"/>
                </a:cubicBezTo>
                <a:lnTo>
                  <a:pt x="8112869" y="1269020"/>
                </a:lnTo>
                <a:lnTo>
                  <a:pt x="8334385" y="1269020"/>
                </a:lnTo>
                <a:lnTo>
                  <a:pt x="8334385" y="1269024"/>
                </a:lnTo>
                <a:cubicBezTo>
                  <a:pt x="8334385" y="1883628"/>
                  <a:pt x="7836150" y="2381862"/>
                  <a:pt x="7221547" y="2381862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2000">
                <a:srgbClr val="00C1FD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 rad="609600">
              <a:srgbClr val="00C1FD">
                <a:alpha val="10000"/>
              </a:srgbClr>
            </a:glow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799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1" grpId="0"/>
      <p:bldP spid="48" grpId="0"/>
      <p:bldP spid="49" grpId="0"/>
      <p:bldP spid="51" grpId="0"/>
      <p:bldP spid="52" grpId="0"/>
      <p:bldP spid="40" grpId="0"/>
      <p:bldP spid="8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351669-E863-35AF-587A-8751EF5A44E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65" name="Saeed Faal maze">
            <a:extLst>
              <a:ext uri="{FF2B5EF4-FFF2-40B4-BE49-F238E27FC236}">
                <a16:creationId xmlns:a16="http://schemas.microsoft.com/office/drawing/2014/main" id="{8DB78D74-68DE-7EC7-6F06-735F0EBF706F}"/>
              </a:ext>
            </a:extLst>
          </p:cNvPr>
          <p:cNvSpPr/>
          <p:nvPr/>
        </p:nvSpPr>
        <p:spPr>
          <a:xfrm>
            <a:off x="910689" y="2609838"/>
            <a:ext cx="10370622" cy="2381862"/>
          </a:xfrm>
          <a:custGeom>
            <a:avLst/>
            <a:gdLst>
              <a:gd name="connsiteX0" fmla="*/ 8144946 w 10370622"/>
              <a:gd name="connsiteY0" fmla="*/ 1269020 h 2381862"/>
              <a:gd name="connsiteX1" fmla="*/ 8366461 w 10370622"/>
              <a:gd name="connsiteY1" fmla="*/ 1269020 h 2381862"/>
              <a:gd name="connsiteX2" fmla="*/ 8366460 w 10370622"/>
              <a:gd name="connsiteY2" fmla="*/ 1269024 h 2381862"/>
              <a:gd name="connsiteX3" fmla="*/ 9257784 w 10370622"/>
              <a:gd name="connsiteY3" fmla="*/ 2160346 h 2381862"/>
              <a:gd name="connsiteX4" fmla="*/ 10149107 w 10370622"/>
              <a:gd name="connsiteY4" fmla="*/ 1269024 h 2381862"/>
              <a:gd name="connsiteX5" fmla="*/ 10149106 w 10370622"/>
              <a:gd name="connsiteY5" fmla="*/ 1269020 h 2381862"/>
              <a:gd name="connsiteX6" fmla="*/ 10370622 w 10370622"/>
              <a:gd name="connsiteY6" fmla="*/ 1269020 h 2381862"/>
              <a:gd name="connsiteX7" fmla="*/ 10370622 w 10370622"/>
              <a:gd name="connsiteY7" fmla="*/ 1269024 h 2381862"/>
              <a:gd name="connsiteX8" fmla="*/ 9257784 w 10370622"/>
              <a:gd name="connsiteY8" fmla="*/ 2381862 h 2381862"/>
              <a:gd name="connsiteX9" fmla="*/ 8144945 w 10370622"/>
              <a:gd name="connsiteY9" fmla="*/ 1269024 h 2381862"/>
              <a:gd name="connsiteX10" fmla="*/ 4072474 w 10370622"/>
              <a:gd name="connsiteY10" fmla="*/ 1269020 h 2381862"/>
              <a:gd name="connsiteX11" fmla="*/ 4293989 w 10370622"/>
              <a:gd name="connsiteY11" fmla="*/ 1269020 h 2381862"/>
              <a:gd name="connsiteX12" fmla="*/ 4293989 w 10370622"/>
              <a:gd name="connsiteY12" fmla="*/ 1269024 h 2381862"/>
              <a:gd name="connsiteX13" fmla="*/ 5185312 w 10370622"/>
              <a:gd name="connsiteY13" fmla="*/ 2160346 h 2381862"/>
              <a:gd name="connsiteX14" fmla="*/ 6076635 w 10370622"/>
              <a:gd name="connsiteY14" fmla="*/ 1269024 h 2381862"/>
              <a:gd name="connsiteX15" fmla="*/ 6076634 w 10370622"/>
              <a:gd name="connsiteY15" fmla="*/ 1269020 h 2381862"/>
              <a:gd name="connsiteX16" fmla="*/ 6298150 w 10370622"/>
              <a:gd name="connsiteY16" fmla="*/ 1269020 h 2381862"/>
              <a:gd name="connsiteX17" fmla="*/ 6298150 w 10370622"/>
              <a:gd name="connsiteY17" fmla="*/ 1269024 h 2381862"/>
              <a:gd name="connsiteX18" fmla="*/ 5185312 w 10370622"/>
              <a:gd name="connsiteY18" fmla="*/ 2381862 h 2381862"/>
              <a:gd name="connsiteX19" fmla="*/ 4072473 w 10370622"/>
              <a:gd name="connsiteY19" fmla="*/ 1269024 h 2381862"/>
              <a:gd name="connsiteX20" fmla="*/ 1 w 10370622"/>
              <a:gd name="connsiteY20" fmla="*/ 1269020 h 2381862"/>
              <a:gd name="connsiteX21" fmla="*/ 221516 w 10370622"/>
              <a:gd name="connsiteY21" fmla="*/ 1269020 h 2381862"/>
              <a:gd name="connsiteX22" fmla="*/ 221516 w 10370622"/>
              <a:gd name="connsiteY22" fmla="*/ 1269024 h 2381862"/>
              <a:gd name="connsiteX23" fmla="*/ 1112839 w 10370622"/>
              <a:gd name="connsiteY23" fmla="*/ 2160346 h 2381862"/>
              <a:gd name="connsiteX24" fmla="*/ 2004162 w 10370622"/>
              <a:gd name="connsiteY24" fmla="*/ 1269024 h 2381862"/>
              <a:gd name="connsiteX25" fmla="*/ 2004162 w 10370622"/>
              <a:gd name="connsiteY25" fmla="*/ 1269020 h 2381862"/>
              <a:gd name="connsiteX26" fmla="*/ 2225677 w 10370622"/>
              <a:gd name="connsiteY26" fmla="*/ 1269020 h 2381862"/>
              <a:gd name="connsiteX27" fmla="*/ 2225677 w 10370622"/>
              <a:gd name="connsiteY27" fmla="*/ 1269024 h 2381862"/>
              <a:gd name="connsiteX28" fmla="*/ 1112839 w 10370622"/>
              <a:gd name="connsiteY28" fmla="*/ 2381862 h 2381862"/>
              <a:gd name="connsiteX29" fmla="*/ 0 w 10370622"/>
              <a:gd name="connsiteY29" fmla="*/ 1269024 h 2381862"/>
              <a:gd name="connsiteX30" fmla="*/ 7221549 w 10370622"/>
              <a:gd name="connsiteY30" fmla="*/ 0 h 2381862"/>
              <a:gd name="connsiteX31" fmla="*/ 8328642 w 10370622"/>
              <a:gd name="connsiteY31" fmla="*/ 999057 h 2381862"/>
              <a:gd name="connsiteX32" fmla="*/ 8334387 w 10370622"/>
              <a:gd name="connsiteY32" fmla="*/ 1112838 h 2381862"/>
              <a:gd name="connsiteX33" fmla="*/ 8112872 w 10370622"/>
              <a:gd name="connsiteY33" fmla="*/ 1112838 h 2381862"/>
              <a:gd name="connsiteX34" fmla="*/ 8094763 w 10370622"/>
              <a:gd name="connsiteY34" fmla="*/ 933206 h 2381862"/>
              <a:gd name="connsiteX35" fmla="*/ 7221549 w 10370622"/>
              <a:gd name="connsiteY35" fmla="*/ 221516 h 2381862"/>
              <a:gd name="connsiteX36" fmla="*/ 6348334 w 10370622"/>
              <a:gd name="connsiteY36" fmla="*/ 933206 h 2381862"/>
              <a:gd name="connsiteX37" fmla="*/ 6330226 w 10370622"/>
              <a:gd name="connsiteY37" fmla="*/ 1112838 h 2381862"/>
              <a:gd name="connsiteX38" fmla="*/ 6108710 w 10370622"/>
              <a:gd name="connsiteY38" fmla="*/ 1112838 h 2381862"/>
              <a:gd name="connsiteX39" fmla="*/ 6114456 w 10370622"/>
              <a:gd name="connsiteY39" fmla="*/ 999057 h 2381862"/>
              <a:gd name="connsiteX40" fmla="*/ 7221549 w 10370622"/>
              <a:gd name="connsiteY40" fmla="*/ 0 h 2381862"/>
              <a:gd name="connsiteX41" fmla="*/ 3149075 w 10370622"/>
              <a:gd name="connsiteY41" fmla="*/ 0 h 2381862"/>
              <a:gd name="connsiteX42" fmla="*/ 4256169 w 10370622"/>
              <a:gd name="connsiteY42" fmla="*/ 999057 h 2381862"/>
              <a:gd name="connsiteX43" fmla="*/ 4261914 w 10370622"/>
              <a:gd name="connsiteY43" fmla="*/ 1112838 h 2381862"/>
              <a:gd name="connsiteX44" fmla="*/ 4040398 w 10370622"/>
              <a:gd name="connsiteY44" fmla="*/ 1112838 h 2381862"/>
              <a:gd name="connsiteX45" fmla="*/ 4022290 w 10370622"/>
              <a:gd name="connsiteY45" fmla="*/ 933206 h 2381862"/>
              <a:gd name="connsiteX46" fmla="*/ 3149075 w 10370622"/>
              <a:gd name="connsiteY46" fmla="*/ 221516 h 2381862"/>
              <a:gd name="connsiteX47" fmla="*/ 2275861 w 10370622"/>
              <a:gd name="connsiteY47" fmla="*/ 933206 h 2381862"/>
              <a:gd name="connsiteX48" fmla="*/ 2257753 w 10370622"/>
              <a:gd name="connsiteY48" fmla="*/ 1112838 h 2381862"/>
              <a:gd name="connsiteX49" fmla="*/ 2036237 w 10370622"/>
              <a:gd name="connsiteY49" fmla="*/ 1112838 h 2381862"/>
              <a:gd name="connsiteX50" fmla="*/ 2041982 w 10370622"/>
              <a:gd name="connsiteY50" fmla="*/ 999057 h 2381862"/>
              <a:gd name="connsiteX51" fmla="*/ 3149075 w 10370622"/>
              <a:gd name="connsiteY51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0370622" h="2381862">
                <a:moveTo>
                  <a:pt x="8144946" y="1269020"/>
                </a:moveTo>
                <a:lnTo>
                  <a:pt x="8366461" y="1269020"/>
                </a:lnTo>
                <a:lnTo>
                  <a:pt x="8366460" y="1269024"/>
                </a:lnTo>
                <a:cubicBezTo>
                  <a:pt x="8366460" y="1761288"/>
                  <a:pt x="8765519" y="2160346"/>
                  <a:pt x="9257784" y="2160346"/>
                </a:cubicBezTo>
                <a:cubicBezTo>
                  <a:pt x="9750048" y="2160346"/>
                  <a:pt x="10149107" y="1761288"/>
                  <a:pt x="10149107" y="1269024"/>
                </a:cubicBezTo>
                <a:lnTo>
                  <a:pt x="10149106" y="1269020"/>
                </a:lnTo>
                <a:lnTo>
                  <a:pt x="10370622" y="1269020"/>
                </a:lnTo>
                <a:lnTo>
                  <a:pt x="10370622" y="1269024"/>
                </a:lnTo>
                <a:cubicBezTo>
                  <a:pt x="10370622" y="1883628"/>
                  <a:pt x="9872387" y="2381862"/>
                  <a:pt x="9257784" y="2381862"/>
                </a:cubicBezTo>
                <a:cubicBezTo>
                  <a:pt x="8643180" y="2381862"/>
                  <a:pt x="8144945" y="1883628"/>
                  <a:pt x="8144945" y="1269024"/>
                </a:cubicBezTo>
                <a:close/>
                <a:moveTo>
                  <a:pt x="4072474" y="1269020"/>
                </a:moveTo>
                <a:lnTo>
                  <a:pt x="4293989" y="1269020"/>
                </a:lnTo>
                <a:lnTo>
                  <a:pt x="4293989" y="1269024"/>
                </a:lnTo>
                <a:cubicBezTo>
                  <a:pt x="4293989" y="1761288"/>
                  <a:pt x="4693048" y="2160346"/>
                  <a:pt x="5185312" y="2160346"/>
                </a:cubicBezTo>
                <a:cubicBezTo>
                  <a:pt x="5677576" y="2160346"/>
                  <a:pt x="6076635" y="1761288"/>
                  <a:pt x="6076635" y="1269024"/>
                </a:cubicBezTo>
                <a:lnTo>
                  <a:pt x="6076634" y="1269020"/>
                </a:lnTo>
                <a:lnTo>
                  <a:pt x="6298150" y="1269020"/>
                </a:lnTo>
                <a:lnTo>
                  <a:pt x="6298150" y="1269024"/>
                </a:lnTo>
                <a:cubicBezTo>
                  <a:pt x="6298150" y="1883628"/>
                  <a:pt x="5799915" y="2381862"/>
                  <a:pt x="5185312" y="2381862"/>
                </a:cubicBezTo>
                <a:cubicBezTo>
                  <a:pt x="4570708" y="2381862"/>
                  <a:pt x="4072473" y="1883628"/>
                  <a:pt x="4072473" y="1269024"/>
                </a:cubicBezTo>
                <a:close/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7221549" y="0"/>
                </a:moveTo>
                <a:cubicBezTo>
                  <a:pt x="7797739" y="0"/>
                  <a:pt x="8271653" y="437902"/>
                  <a:pt x="8328642" y="999057"/>
                </a:cubicBezTo>
                <a:lnTo>
                  <a:pt x="8334387" y="1112838"/>
                </a:lnTo>
                <a:lnTo>
                  <a:pt x="8112872" y="1112838"/>
                </a:lnTo>
                <a:lnTo>
                  <a:pt x="8094763" y="933206"/>
                </a:lnTo>
                <a:cubicBezTo>
                  <a:pt x="8011650" y="527046"/>
                  <a:pt x="7652280" y="221516"/>
                  <a:pt x="7221549" y="221516"/>
                </a:cubicBezTo>
                <a:cubicBezTo>
                  <a:pt x="6790818" y="221516"/>
                  <a:pt x="6431447" y="527046"/>
                  <a:pt x="6348334" y="933206"/>
                </a:cubicBezTo>
                <a:lnTo>
                  <a:pt x="6330226" y="1112838"/>
                </a:lnTo>
                <a:lnTo>
                  <a:pt x="6108710" y="1112838"/>
                </a:lnTo>
                <a:lnTo>
                  <a:pt x="6114456" y="999057"/>
                </a:lnTo>
                <a:cubicBezTo>
                  <a:pt x="6171444" y="437902"/>
                  <a:pt x="6645358" y="0"/>
                  <a:pt x="7221549" y="0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2000">
                <a:srgbClr val="00C1FD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 rad="609600">
              <a:srgbClr val="00C1FD">
                <a:alpha val="10000"/>
              </a:srgbClr>
            </a:glow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10E4F42-F576-48BB-402E-C2C941BFB8F9}"/>
              </a:ext>
            </a:extLst>
          </p:cNvPr>
          <p:cNvSpPr txBox="1"/>
          <p:nvPr/>
        </p:nvSpPr>
        <p:spPr>
          <a:xfrm>
            <a:off x="1150961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3187198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81C026-E95A-5893-975F-B9F5C7CFF22A}"/>
              </a:ext>
            </a:extLst>
          </p:cNvPr>
          <p:cNvSpPr txBox="1"/>
          <p:nvPr/>
        </p:nvSpPr>
        <p:spPr>
          <a:xfrm>
            <a:off x="725967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0328C3C-C2A9-32FA-2E39-BB77B9D1573C}"/>
              </a:ext>
            </a:extLst>
          </p:cNvPr>
          <p:cNvSpPr txBox="1"/>
          <p:nvPr/>
        </p:nvSpPr>
        <p:spPr>
          <a:xfrm>
            <a:off x="9295906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6B0310-773F-B3D5-6CA5-796116FEB823}"/>
              </a:ext>
            </a:extLst>
          </p:cNvPr>
          <p:cNvSpPr txBox="1"/>
          <p:nvPr/>
        </p:nvSpPr>
        <p:spPr>
          <a:xfrm>
            <a:off x="1515764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2024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07B3CB-AB2E-7FE7-C6AF-7E200AF8C407}"/>
              </a:ext>
            </a:extLst>
          </p:cNvPr>
          <p:cNvSpPr txBox="1"/>
          <p:nvPr/>
        </p:nvSpPr>
        <p:spPr>
          <a:xfrm>
            <a:off x="5588235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2026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2E8D58D-AB05-C223-ED6E-E37B3B3BAD76}"/>
              </a:ext>
            </a:extLst>
          </p:cNvPr>
          <p:cNvSpPr txBox="1"/>
          <p:nvPr/>
        </p:nvSpPr>
        <p:spPr>
          <a:xfrm>
            <a:off x="9657363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2028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3551998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035EC9-9847-252C-4701-166904A0C307}"/>
              </a:ext>
            </a:extLst>
          </p:cNvPr>
          <p:cNvSpPr txBox="1"/>
          <p:nvPr/>
        </p:nvSpPr>
        <p:spPr>
          <a:xfrm>
            <a:off x="7624471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2027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3" name="Graphic 2" descr="Address Book with solid fill">
            <a:extLst>
              <a:ext uri="{FF2B5EF4-FFF2-40B4-BE49-F238E27FC236}">
                <a16:creationId xmlns:a16="http://schemas.microsoft.com/office/drawing/2014/main" id="{7BC2FA9D-7FB7-07F8-178A-F71CE3EFF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46289" y="3824882"/>
            <a:ext cx="640080" cy="640080"/>
          </a:xfrm>
          <a:prstGeom prst="rect">
            <a:avLst/>
          </a:prstGeom>
        </p:spPr>
      </p:pic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61922" y="3120070"/>
            <a:ext cx="640080" cy="640080"/>
          </a:xfrm>
          <a:prstGeom prst="rect">
            <a:avLst/>
          </a:prstGeom>
        </p:spPr>
      </p:pic>
      <p:pic>
        <p:nvPicPr>
          <p:cNvPr id="7" name="Graphic 6" descr="Badge Tick1 with solid fill">
            <a:extLst>
              <a:ext uri="{FF2B5EF4-FFF2-40B4-BE49-F238E27FC236}">
                <a16:creationId xmlns:a16="http://schemas.microsoft.com/office/drawing/2014/main" id="{F59065E1-26A6-323C-7A19-1A92CC355A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45088" y="3824882"/>
            <a:ext cx="640080" cy="640080"/>
          </a:xfrm>
          <a:prstGeom prst="rect">
            <a:avLst/>
          </a:prstGeom>
        </p:spPr>
      </p:pic>
      <p:pic>
        <p:nvPicPr>
          <p:cNvPr id="9" name="Graphic 8" descr="Bank with solid fill">
            <a:extLst>
              <a:ext uri="{FF2B5EF4-FFF2-40B4-BE49-F238E27FC236}">
                <a16:creationId xmlns:a16="http://schemas.microsoft.com/office/drawing/2014/main" id="{89B1CF3A-2930-E608-B8BE-020EBA12A4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46192" y="3824882"/>
            <a:ext cx="640080" cy="640080"/>
          </a:xfrm>
          <a:prstGeom prst="rect">
            <a:avLst/>
          </a:prstGeom>
        </p:spPr>
      </p:pic>
      <p:pic>
        <p:nvPicPr>
          <p:cNvPr id="19" name="Graphic 18" descr="Dollar with solid fill">
            <a:extLst>
              <a:ext uri="{FF2B5EF4-FFF2-40B4-BE49-F238E27FC236}">
                <a16:creationId xmlns:a16="http://schemas.microsoft.com/office/drawing/2014/main" id="{BCFCD137-86CA-3A74-E1D0-12108F0BA0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53784" y="3120070"/>
            <a:ext cx="640080" cy="64008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1760C54-E103-9565-C090-1A43BB85CD95}"/>
              </a:ext>
            </a:extLst>
          </p:cNvPr>
          <p:cNvSpPr txBox="1"/>
          <p:nvPr/>
        </p:nvSpPr>
        <p:spPr>
          <a:xfrm>
            <a:off x="522692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Send this box to back after typing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" name="Saeed Faal maze">
            <a:extLst>
              <a:ext uri="{FF2B5EF4-FFF2-40B4-BE49-F238E27FC236}">
                <a16:creationId xmlns:a16="http://schemas.microsoft.com/office/drawing/2014/main" id="{DBEB3E9B-296B-D1B9-40C1-C609FF5878F1}"/>
              </a:ext>
            </a:extLst>
          </p:cNvPr>
          <p:cNvSpPr/>
          <p:nvPr/>
        </p:nvSpPr>
        <p:spPr>
          <a:xfrm rot="10800000">
            <a:off x="910689" y="2609838"/>
            <a:ext cx="10370622" cy="2381862"/>
          </a:xfrm>
          <a:custGeom>
            <a:avLst/>
            <a:gdLst>
              <a:gd name="connsiteX0" fmla="*/ 8144946 w 10370622"/>
              <a:gd name="connsiteY0" fmla="*/ 1269020 h 2381862"/>
              <a:gd name="connsiteX1" fmla="*/ 8366461 w 10370622"/>
              <a:gd name="connsiteY1" fmla="*/ 1269020 h 2381862"/>
              <a:gd name="connsiteX2" fmla="*/ 8366460 w 10370622"/>
              <a:gd name="connsiteY2" fmla="*/ 1269024 h 2381862"/>
              <a:gd name="connsiteX3" fmla="*/ 9257784 w 10370622"/>
              <a:gd name="connsiteY3" fmla="*/ 2160346 h 2381862"/>
              <a:gd name="connsiteX4" fmla="*/ 10149107 w 10370622"/>
              <a:gd name="connsiteY4" fmla="*/ 1269024 h 2381862"/>
              <a:gd name="connsiteX5" fmla="*/ 10149106 w 10370622"/>
              <a:gd name="connsiteY5" fmla="*/ 1269020 h 2381862"/>
              <a:gd name="connsiteX6" fmla="*/ 10370622 w 10370622"/>
              <a:gd name="connsiteY6" fmla="*/ 1269020 h 2381862"/>
              <a:gd name="connsiteX7" fmla="*/ 10370622 w 10370622"/>
              <a:gd name="connsiteY7" fmla="*/ 1269024 h 2381862"/>
              <a:gd name="connsiteX8" fmla="*/ 9257784 w 10370622"/>
              <a:gd name="connsiteY8" fmla="*/ 2381862 h 2381862"/>
              <a:gd name="connsiteX9" fmla="*/ 8144945 w 10370622"/>
              <a:gd name="connsiteY9" fmla="*/ 1269024 h 2381862"/>
              <a:gd name="connsiteX10" fmla="*/ 4072474 w 10370622"/>
              <a:gd name="connsiteY10" fmla="*/ 1269020 h 2381862"/>
              <a:gd name="connsiteX11" fmla="*/ 4293989 w 10370622"/>
              <a:gd name="connsiteY11" fmla="*/ 1269020 h 2381862"/>
              <a:gd name="connsiteX12" fmla="*/ 4293989 w 10370622"/>
              <a:gd name="connsiteY12" fmla="*/ 1269024 h 2381862"/>
              <a:gd name="connsiteX13" fmla="*/ 5185312 w 10370622"/>
              <a:gd name="connsiteY13" fmla="*/ 2160346 h 2381862"/>
              <a:gd name="connsiteX14" fmla="*/ 6076635 w 10370622"/>
              <a:gd name="connsiteY14" fmla="*/ 1269024 h 2381862"/>
              <a:gd name="connsiteX15" fmla="*/ 6076634 w 10370622"/>
              <a:gd name="connsiteY15" fmla="*/ 1269020 h 2381862"/>
              <a:gd name="connsiteX16" fmla="*/ 6298150 w 10370622"/>
              <a:gd name="connsiteY16" fmla="*/ 1269020 h 2381862"/>
              <a:gd name="connsiteX17" fmla="*/ 6298150 w 10370622"/>
              <a:gd name="connsiteY17" fmla="*/ 1269024 h 2381862"/>
              <a:gd name="connsiteX18" fmla="*/ 5185312 w 10370622"/>
              <a:gd name="connsiteY18" fmla="*/ 2381862 h 2381862"/>
              <a:gd name="connsiteX19" fmla="*/ 4072473 w 10370622"/>
              <a:gd name="connsiteY19" fmla="*/ 1269024 h 2381862"/>
              <a:gd name="connsiteX20" fmla="*/ 1 w 10370622"/>
              <a:gd name="connsiteY20" fmla="*/ 1269020 h 2381862"/>
              <a:gd name="connsiteX21" fmla="*/ 221516 w 10370622"/>
              <a:gd name="connsiteY21" fmla="*/ 1269020 h 2381862"/>
              <a:gd name="connsiteX22" fmla="*/ 221516 w 10370622"/>
              <a:gd name="connsiteY22" fmla="*/ 1269024 h 2381862"/>
              <a:gd name="connsiteX23" fmla="*/ 1112839 w 10370622"/>
              <a:gd name="connsiteY23" fmla="*/ 2160346 h 2381862"/>
              <a:gd name="connsiteX24" fmla="*/ 2004162 w 10370622"/>
              <a:gd name="connsiteY24" fmla="*/ 1269024 h 2381862"/>
              <a:gd name="connsiteX25" fmla="*/ 2004162 w 10370622"/>
              <a:gd name="connsiteY25" fmla="*/ 1269020 h 2381862"/>
              <a:gd name="connsiteX26" fmla="*/ 2225677 w 10370622"/>
              <a:gd name="connsiteY26" fmla="*/ 1269020 h 2381862"/>
              <a:gd name="connsiteX27" fmla="*/ 2225677 w 10370622"/>
              <a:gd name="connsiteY27" fmla="*/ 1269024 h 2381862"/>
              <a:gd name="connsiteX28" fmla="*/ 1112839 w 10370622"/>
              <a:gd name="connsiteY28" fmla="*/ 2381862 h 2381862"/>
              <a:gd name="connsiteX29" fmla="*/ 0 w 10370622"/>
              <a:gd name="connsiteY29" fmla="*/ 1269024 h 2381862"/>
              <a:gd name="connsiteX30" fmla="*/ 7221549 w 10370622"/>
              <a:gd name="connsiteY30" fmla="*/ 0 h 2381862"/>
              <a:gd name="connsiteX31" fmla="*/ 8328642 w 10370622"/>
              <a:gd name="connsiteY31" fmla="*/ 999057 h 2381862"/>
              <a:gd name="connsiteX32" fmla="*/ 8334387 w 10370622"/>
              <a:gd name="connsiteY32" fmla="*/ 1112838 h 2381862"/>
              <a:gd name="connsiteX33" fmla="*/ 8112872 w 10370622"/>
              <a:gd name="connsiteY33" fmla="*/ 1112838 h 2381862"/>
              <a:gd name="connsiteX34" fmla="*/ 8094763 w 10370622"/>
              <a:gd name="connsiteY34" fmla="*/ 933206 h 2381862"/>
              <a:gd name="connsiteX35" fmla="*/ 7221549 w 10370622"/>
              <a:gd name="connsiteY35" fmla="*/ 221516 h 2381862"/>
              <a:gd name="connsiteX36" fmla="*/ 6348334 w 10370622"/>
              <a:gd name="connsiteY36" fmla="*/ 933206 h 2381862"/>
              <a:gd name="connsiteX37" fmla="*/ 6330226 w 10370622"/>
              <a:gd name="connsiteY37" fmla="*/ 1112838 h 2381862"/>
              <a:gd name="connsiteX38" fmla="*/ 6108710 w 10370622"/>
              <a:gd name="connsiteY38" fmla="*/ 1112838 h 2381862"/>
              <a:gd name="connsiteX39" fmla="*/ 6114456 w 10370622"/>
              <a:gd name="connsiteY39" fmla="*/ 999057 h 2381862"/>
              <a:gd name="connsiteX40" fmla="*/ 7221549 w 10370622"/>
              <a:gd name="connsiteY40" fmla="*/ 0 h 2381862"/>
              <a:gd name="connsiteX41" fmla="*/ 3149075 w 10370622"/>
              <a:gd name="connsiteY41" fmla="*/ 0 h 2381862"/>
              <a:gd name="connsiteX42" fmla="*/ 4256169 w 10370622"/>
              <a:gd name="connsiteY42" fmla="*/ 999057 h 2381862"/>
              <a:gd name="connsiteX43" fmla="*/ 4261914 w 10370622"/>
              <a:gd name="connsiteY43" fmla="*/ 1112838 h 2381862"/>
              <a:gd name="connsiteX44" fmla="*/ 4040398 w 10370622"/>
              <a:gd name="connsiteY44" fmla="*/ 1112838 h 2381862"/>
              <a:gd name="connsiteX45" fmla="*/ 4022290 w 10370622"/>
              <a:gd name="connsiteY45" fmla="*/ 933206 h 2381862"/>
              <a:gd name="connsiteX46" fmla="*/ 3149075 w 10370622"/>
              <a:gd name="connsiteY46" fmla="*/ 221516 h 2381862"/>
              <a:gd name="connsiteX47" fmla="*/ 2275861 w 10370622"/>
              <a:gd name="connsiteY47" fmla="*/ 933206 h 2381862"/>
              <a:gd name="connsiteX48" fmla="*/ 2257753 w 10370622"/>
              <a:gd name="connsiteY48" fmla="*/ 1112838 h 2381862"/>
              <a:gd name="connsiteX49" fmla="*/ 2036237 w 10370622"/>
              <a:gd name="connsiteY49" fmla="*/ 1112838 h 2381862"/>
              <a:gd name="connsiteX50" fmla="*/ 2041982 w 10370622"/>
              <a:gd name="connsiteY50" fmla="*/ 999057 h 2381862"/>
              <a:gd name="connsiteX51" fmla="*/ 3149075 w 10370622"/>
              <a:gd name="connsiteY51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0370622" h="2381862">
                <a:moveTo>
                  <a:pt x="8144946" y="1269020"/>
                </a:moveTo>
                <a:lnTo>
                  <a:pt x="8366461" y="1269020"/>
                </a:lnTo>
                <a:lnTo>
                  <a:pt x="8366460" y="1269024"/>
                </a:lnTo>
                <a:cubicBezTo>
                  <a:pt x="8366460" y="1761288"/>
                  <a:pt x="8765519" y="2160346"/>
                  <a:pt x="9257784" y="2160346"/>
                </a:cubicBezTo>
                <a:cubicBezTo>
                  <a:pt x="9750048" y="2160346"/>
                  <a:pt x="10149107" y="1761288"/>
                  <a:pt x="10149107" y="1269024"/>
                </a:cubicBezTo>
                <a:lnTo>
                  <a:pt x="10149106" y="1269020"/>
                </a:lnTo>
                <a:lnTo>
                  <a:pt x="10370622" y="1269020"/>
                </a:lnTo>
                <a:lnTo>
                  <a:pt x="10370622" y="1269024"/>
                </a:lnTo>
                <a:cubicBezTo>
                  <a:pt x="10370622" y="1883628"/>
                  <a:pt x="9872387" y="2381862"/>
                  <a:pt x="9257784" y="2381862"/>
                </a:cubicBezTo>
                <a:cubicBezTo>
                  <a:pt x="8643180" y="2381862"/>
                  <a:pt x="8144945" y="1883628"/>
                  <a:pt x="8144945" y="1269024"/>
                </a:cubicBezTo>
                <a:close/>
                <a:moveTo>
                  <a:pt x="4072474" y="1269020"/>
                </a:moveTo>
                <a:lnTo>
                  <a:pt x="4293989" y="1269020"/>
                </a:lnTo>
                <a:lnTo>
                  <a:pt x="4293989" y="1269024"/>
                </a:lnTo>
                <a:cubicBezTo>
                  <a:pt x="4293989" y="1761288"/>
                  <a:pt x="4693048" y="2160346"/>
                  <a:pt x="5185312" y="2160346"/>
                </a:cubicBezTo>
                <a:cubicBezTo>
                  <a:pt x="5677576" y="2160346"/>
                  <a:pt x="6076635" y="1761288"/>
                  <a:pt x="6076635" y="1269024"/>
                </a:cubicBezTo>
                <a:lnTo>
                  <a:pt x="6076634" y="1269020"/>
                </a:lnTo>
                <a:lnTo>
                  <a:pt x="6298150" y="1269020"/>
                </a:lnTo>
                <a:lnTo>
                  <a:pt x="6298150" y="1269024"/>
                </a:lnTo>
                <a:cubicBezTo>
                  <a:pt x="6298150" y="1883628"/>
                  <a:pt x="5799915" y="2381862"/>
                  <a:pt x="5185312" y="2381862"/>
                </a:cubicBezTo>
                <a:cubicBezTo>
                  <a:pt x="4570708" y="2381862"/>
                  <a:pt x="4072473" y="1883628"/>
                  <a:pt x="4072473" y="1269024"/>
                </a:cubicBezTo>
                <a:close/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7221549" y="0"/>
                </a:moveTo>
                <a:cubicBezTo>
                  <a:pt x="7797739" y="0"/>
                  <a:pt x="8271653" y="437902"/>
                  <a:pt x="8328642" y="999057"/>
                </a:cubicBezTo>
                <a:lnTo>
                  <a:pt x="8334387" y="1112838"/>
                </a:lnTo>
                <a:lnTo>
                  <a:pt x="8112872" y="1112838"/>
                </a:lnTo>
                <a:lnTo>
                  <a:pt x="8094763" y="933206"/>
                </a:lnTo>
                <a:cubicBezTo>
                  <a:pt x="8011650" y="527046"/>
                  <a:pt x="7652280" y="221516"/>
                  <a:pt x="7221549" y="221516"/>
                </a:cubicBezTo>
                <a:cubicBezTo>
                  <a:pt x="6790818" y="221516"/>
                  <a:pt x="6431447" y="527046"/>
                  <a:pt x="6348334" y="933206"/>
                </a:cubicBezTo>
                <a:lnTo>
                  <a:pt x="6330226" y="1112838"/>
                </a:lnTo>
                <a:lnTo>
                  <a:pt x="6108710" y="1112838"/>
                </a:lnTo>
                <a:lnTo>
                  <a:pt x="6114456" y="999057"/>
                </a:lnTo>
                <a:cubicBezTo>
                  <a:pt x="6171444" y="437902"/>
                  <a:pt x="6645358" y="0"/>
                  <a:pt x="7221549" y="0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2000">
                <a:srgbClr val="00C1FD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 rad="609600">
              <a:srgbClr val="00C1FD">
                <a:alpha val="10000"/>
              </a:srgbClr>
            </a:glow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20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38" grpId="0"/>
      <p:bldP spid="39" grpId="0"/>
      <p:bldP spid="41" grpId="0"/>
      <p:bldP spid="42" grpId="0"/>
      <p:bldP spid="48" grpId="0"/>
      <p:bldP spid="49" grpId="0"/>
      <p:bldP spid="50" grpId="0"/>
      <p:bldP spid="51" grpId="0"/>
      <p:bldP spid="52" grpId="0"/>
      <p:bldP spid="40" grpId="0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351669-E863-35AF-587A-8751EF5A44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183240"/>
              </a:gs>
              <a:gs pos="69000">
                <a:srgbClr val="0A1419"/>
              </a:gs>
              <a:gs pos="48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7A136F5-3988-7264-5F8F-239352D5ECDA}"/>
              </a:ext>
            </a:extLst>
          </p:cNvPr>
          <p:cNvSpPr/>
          <p:nvPr/>
        </p:nvSpPr>
        <p:spPr>
          <a:xfrm>
            <a:off x="3520259" y="2385374"/>
            <a:ext cx="5151482" cy="2879016"/>
          </a:xfrm>
          <a:custGeom>
            <a:avLst/>
            <a:gdLst>
              <a:gd name="connsiteX0" fmla="*/ 1 w 4261914"/>
              <a:gd name="connsiteY0" fmla="*/ 1269020 h 2381862"/>
              <a:gd name="connsiteX1" fmla="*/ 221516 w 4261914"/>
              <a:gd name="connsiteY1" fmla="*/ 1269020 h 2381862"/>
              <a:gd name="connsiteX2" fmla="*/ 221516 w 4261914"/>
              <a:gd name="connsiteY2" fmla="*/ 1269024 h 2381862"/>
              <a:gd name="connsiteX3" fmla="*/ 1112839 w 4261914"/>
              <a:gd name="connsiteY3" fmla="*/ 2160346 h 2381862"/>
              <a:gd name="connsiteX4" fmla="*/ 2004162 w 4261914"/>
              <a:gd name="connsiteY4" fmla="*/ 1269024 h 2381862"/>
              <a:gd name="connsiteX5" fmla="*/ 2004162 w 4261914"/>
              <a:gd name="connsiteY5" fmla="*/ 1269020 h 2381862"/>
              <a:gd name="connsiteX6" fmla="*/ 2225677 w 4261914"/>
              <a:gd name="connsiteY6" fmla="*/ 1269020 h 2381862"/>
              <a:gd name="connsiteX7" fmla="*/ 2225677 w 4261914"/>
              <a:gd name="connsiteY7" fmla="*/ 1269024 h 2381862"/>
              <a:gd name="connsiteX8" fmla="*/ 1112839 w 4261914"/>
              <a:gd name="connsiteY8" fmla="*/ 2381862 h 2381862"/>
              <a:gd name="connsiteX9" fmla="*/ 0 w 4261914"/>
              <a:gd name="connsiteY9" fmla="*/ 1269024 h 2381862"/>
              <a:gd name="connsiteX10" fmla="*/ 3149075 w 4261914"/>
              <a:gd name="connsiteY10" fmla="*/ 0 h 2381862"/>
              <a:gd name="connsiteX11" fmla="*/ 4256169 w 4261914"/>
              <a:gd name="connsiteY11" fmla="*/ 999057 h 2381862"/>
              <a:gd name="connsiteX12" fmla="*/ 4261914 w 4261914"/>
              <a:gd name="connsiteY12" fmla="*/ 1112838 h 2381862"/>
              <a:gd name="connsiteX13" fmla="*/ 4040398 w 4261914"/>
              <a:gd name="connsiteY13" fmla="*/ 1112838 h 2381862"/>
              <a:gd name="connsiteX14" fmla="*/ 4022290 w 4261914"/>
              <a:gd name="connsiteY14" fmla="*/ 933206 h 2381862"/>
              <a:gd name="connsiteX15" fmla="*/ 3149075 w 4261914"/>
              <a:gd name="connsiteY15" fmla="*/ 221516 h 2381862"/>
              <a:gd name="connsiteX16" fmla="*/ 2275861 w 4261914"/>
              <a:gd name="connsiteY16" fmla="*/ 933206 h 2381862"/>
              <a:gd name="connsiteX17" fmla="*/ 2257753 w 4261914"/>
              <a:gd name="connsiteY17" fmla="*/ 1112838 h 2381862"/>
              <a:gd name="connsiteX18" fmla="*/ 2036237 w 4261914"/>
              <a:gd name="connsiteY18" fmla="*/ 1112838 h 2381862"/>
              <a:gd name="connsiteX19" fmla="*/ 2041982 w 4261914"/>
              <a:gd name="connsiteY19" fmla="*/ 999057 h 2381862"/>
              <a:gd name="connsiteX20" fmla="*/ 3149075 w 4261914"/>
              <a:gd name="connsiteY20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261914" h="2381862"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29000">
                <a:srgbClr val="3EF5E2"/>
              </a:gs>
              <a:gs pos="80000">
                <a:srgbClr val="DF518C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>
              <a:srgbClr val="DF518C">
                <a:alpha val="10000"/>
              </a:srgbClr>
            </a:glow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C3CC07C-D293-C166-8F15-89FF370D1EB7}"/>
              </a:ext>
            </a:extLst>
          </p:cNvPr>
          <p:cNvSpPr/>
          <p:nvPr/>
        </p:nvSpPr>
        <p:spPr>
          <a:xfrm flipV="1">
            <a:off x="3520259" y="2385374"/>
            <a:ext cx="5151482" cy="2879016"/>
          </a:xfrm>
          <a:custGeom>
            <a:avLst/>
            <a:gdLst>
              <a:gd name="connsiteX0" fmla="*/ 1 w 4261914"/>
              <a:gd name="connsiteY0" fmla="*/ 1269020 h 2381862"/>
              <a:gd name="connsiteX1" fmla="*/ 221516 w 4261914"/>
              <a:gd name="connsiteY1" fmla="*/ 1269020 h 2381862"/>
              <a:gd name="connsiteX2" fmla="*/ 221516 w 4261914"/>
              <a:gd name="connsiteY2" fmla="*/ 1269024 h 2381862"/>
              <a:gd name="connsiteX3" fmla="*/ 1112839 w 4261914"/>
              <a:gd name="connsiteY3" fmla="*/ 2160346 h 2381862"/>
              <a:gd name="connsiteX4" fmla="*/ 2004162 w 4261914"/>
              <a:gd name="connsiteY4" fmla="*/ 1269024 h 2381862"/>
              <a:gd name="connsiteX5" fmla="*/ 2004162 w 4261914"/>
              <a:gd name="connsiteY5" fmla="*/ 1269020 h 2381862"/>
              <a:gd name="connsiteX6" fmla="*/ 2225677 w 4261914"/>
              <a:gd name="connsiteY6" fmla="*/ 1269020 h 2381862"/>
              <a:gd name="connsiteX7" fmla="*/ 2225677 w 4261914"/>
              <a:gd name="connsiteY7" fmla="*/ 1269024 h 2381862"/>
              <a:gd name="connsiteX8" fmla="*/ 1112839 w 4261914"/>
              <a:gd name="connsiteY8" fmla="*/ 2381862 h 2381862"/>
              <a:gd name="connsiteX9" fmla="*/ 0 w 4261914"/>
              <a:gd name="connsiteY9" fmla="*/ 1269024 h 2381862"/>
              <a:gd name="connsiteX10" fmla="*/ 3149075 w 4261914"/>
              <a:gd name="connsiteY10" fmla="*/ 0 h 2381862"/>
              <a:gd name="connsiteX11" fmla="*/ 4256169 w 4261914"/>
              <a:gd name="connsiteY11" fmla="*/ 999057 h 2381862"/>
              <a:gd name="connsiteX12" fmla="*/ 4261914 w 4261914"/>
              <a:gd name="connsiteY12" fmla="*/ 1112838 h 2381862"/>
              <a:gd name="connsiteX13" fmla="*/ 4040398 w 4261914"/>
              <a:gd name="connsiteY13" fmla="*/ 1112838 h 2381862"/>
              <a:gd name="connsiteX14" fmla="*/ 4022290 w 4261914"/>
              <a:gd name="connsiteY14" fmla="*/ 933206 h 2381862"/>
              <a:gd name="connsiteX15" fmla="*/ 3149075 w 4261914"/>
              <a:gd name="connsiteY15" fmla="*/ 221516 h 2381862"/>
              <a:gd name="connsiteX16" fmla="*/ 2275861 w 4261914"/>
              <a:gd name="connsiteY16" fmla="*/ 933206 h 2381862"/>
              <a:gd name="connsiteX17" fmla="*/ 2257753 w 4261914"/>
              <a:gd name="connsiteY17" fmla="*/ 1112838 h 2381862"/>
              <a:gd name="connsiteX18" fmla="*/ 2036237 w 4261914"/>
              <a:gd name="connsiteY18" fmla="*/ 1112838 h 2381862"/>
              <a:gd name="connsiteX19" fmla="*/ 2041982 w 4261914"/>
              <a:gd name="connsiteY19" fmla="*/ 999057 h 2381862"/>
              <a:gd name="connsiteX20" fmla="*/ 3149075 w 4261914"/>
              <a:gd name="connsiteY20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261914" h="2381862"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33000">
                <a:srgbClr val="3EF5E2"/>
              </a:gs>
              <a:gs pos="72000">
                <a:srgbClr val="DF518C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>
              <a:srgbClr val="DF518C">
                <a:alpha val="10000"/>
              </a:srgbClr>
            </a:glow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C10E4F42-F576-48BB-402E-C2C941BFB8F9}"/>
              </a:ext>
            </a:extLst>
          </p:cNvPr>
          <p:cNvSpPr txBox="1"/>
          <p:nvPr/>
        </p:nvSpPr>
        <p:spPr>
          <a:xfrm>
            <a:off x="3670301" y="5649726"/>
            <a:ext cx="2311894" cy="877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6128298" y="5649726"/>
            <a:ext cx="2423843" cy="877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6B0310-773F-B3D5-6CA5-796116FEB823}"/>
              </a:ext>
            </a:extLst>
          </p:cNvPr>
          <p:cNvSpPr txBox="1"/>
          <p:nvPr/>
        </p:nvSpPr>
        <p:spPr>
          <a:xfrm>
            <a:off x="4318483" y="317509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2024</a:t>
            </a:r>
            <a:endParaRPr lang="ru-RU" sz="24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6832454" y="395981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4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3" name="Graphic 2" descr="Address Book with solid fill">
            <a:extLst>
              <a:ext uri="{FF2B5EF4-FFF2-40B4-BE49-F238E27FC236}">
                <a16:creationId xmlns:a16="http://schemas.microsoft.com/office/drawing/2014/main" id="{7BC2FA9D-7FB7-07F8-178A-F71CE3EFF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60488" y="3824882"/>
            <a:ext cx="731520" cy="731520"/>
          </a:xfrm>
          <a:prstGeom prst="rect">
            <a:avLst/>
          </a:prstGeom>
        </p:spPr>
      </p:pic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74459" y="3040162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639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38" grpId="0"/>
      <p:bldP spid="39" grpId="0"/>
      <p:bldP spid="48" grpId="0"/>
      <p:bldP spid="5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351669-E863-35AF-587A-8751EF5A44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183240"/>
              </a:gs>
              <a:gs pos="69000">
                <a:srgbClr val="0A1419"/>
              </a:gs>
              <a:gs pos="48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2808448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81C026-E95A-5893-975F-B9F5C7CFF22A}"/>
              </a:ext>
            </a:extLst>
          </p:cNvPr>
          <p:cNvSpPr txBox="1"/>
          <p:nvPr/>
        </p:nvSpPr>
        <p:spPr>
          <a:xfrm>
            <a:off x="7670707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07B3CB-AB2E-7FE7-C6AF-7E200AF8C407}"/>
              </a:ext>
            </a:extLst>
          </p:cNvPr>
          <p:cNvSpPr txBox="1"/>
          <p:nvPr/>
        </p:nvSpPr>
        <p:spPr>
          <a:xfrm>
            <a:off x="5591721" y="3236024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2026</a:t>
            </a:r>
            <a:endParaRPr lang="ru-RU" sz="24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3173249" y="395981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4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035EC9-9847-252C-4701-166904A0C307}"/>
              </a:ext>
            </a:extLst>
          </p:cNvPr>
          <p:cNvSpPr txBox="1"/>
          <p:nvPr/>
        </p:nvSpPr>
        <p:spPr>
          <a:xfrm>
            <a:off x="8035508" y="395981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2027</a:t>
            </a:r>
            <a:endParaRPr lang="ru-RU" sz="24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15254" y="3101096"/>
            <a:ext cx="731520" cy="731520"/>
          </a:xfrm>
          <a:prstGeom prst="rect">
            <a:avLst/>
          </a:prstGeom>
        </p:spPr>
      </p:pic>
      <p:pic>
        <p:nvPicPr>
          <p:cNvPr id="9" name="Graphic 8" descr="Bank with solid fill">
            <a:extLst>
              <a:ext uri="{FF2B5EF4-FFF2-40B4-BE49-F238E27FC236}">
                <a16:creationId xmlns:a16="http://schemas.microsoft.com/office/drawing/2014/main" id="{89B1CF3A-2930-E608-B8BE-020EBA12A4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3726" y="3824882"/>
            <a:ext cx="731520" cy="731520"/>
          </a:xfrm>
          <a:prstGeom prst="rect">
            <a:avLst/>
          </a:prstGeom>
        </p:spPr>
      </p:pic>
      <p:pic>
        <p:nvPicPr>
          <p:cNvPr id="19" name="Graphic 18" descr="Dollar with solid fill">
            <a:extLst>
              <a:ext uri="{FF2B5EF4-FFF2-40B4-BE49-F238E27FC236}">
                <a16:creationId xmlns:a16="http://schemas.microsoft.com/office/drawing/2014/main" id="{BCFCD137-86CA-3A74-E1D0-12108F0BA0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77513" y="3101096"/>
            <a:ext cx="731520" cy="73152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1760C54-E103-9565-C090-1A43BB85CD95}"/>
              </a:ext>
            </a:extLst>
          </p:cNvPr>
          <p:cNvSpPr txBox="1"/>
          <p:nvPr/>
        </p:nvSpPr>
        <p:spPr>
          <a:xfrm>
            <a:off x="522692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Send this box to back after typing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10911EE-40A8-4187-D2F2-59938249E073}"/>
              </a:ext>
            </a:extLst>
          </p:cNvPr>
          <p:cNvSpPr/>
          <p:nvPr/>
        </p:nvSpPr>
        <p:spPr>
          <a:xfrm rot="10800000">
            <a:off x="2385222" y="2347387"/>
            <a:ext cx="7439016" cy="2813320"/>
          </a:xfrm>
          <a:custGeom>
            <a:avLst/>
            <a:gdLst>
              <a:gd name="connsiteX0" fmla="*/ 4261914 w 6298149"/>
              <a:gd name="connsiteY0" fmla="*/ 1112838 h 2381862"/>
              <a:gd name="connsiteX1" fmla="*/ 4040399 w 6298149"/>
              <a:gd name="connsiteY1" fmla="*/ 1112838 h 2381862"/>
              <a:gd name="connsiteX2" fmla="*/ 4022290 w 6298149"/>
              <a:gd name="connsiteY2" fmla="*/ 933206 h 2381862"/>
              <a:gd name="connsiteX3" fmla="*/ 3149076 w 6298149"/>
              <a:gd name="connsiteY3" fmla="*/ 221516 h 2381862"/>
              <a:gd name="connsiteX4" fmla="*/ 2275861 w 6298149"/>
              <a:gd name="connsiteY4" fmla="*/ 933206 h 2381862"/>
              <a:gd name="connsiteX5" fmla="*/ 2257753 w 6298149"/>
              <a:gd name="connsiteY5" fmla="*/ 1112838 h 2381862"/>
              <a:gd name="connsiteX6" fmla="*/ 2036237 w 6298149"/>
              <a:gd name="connsiteY6" fmla="*/ 1112838 h 2381862"/>
              <a:gd name="connsiteX7" fmla="*/ 2041983 w 6298149"/>
              <a:gd name="connsiteY7" fmla="*/ 999057 h 2381862"/>
              <a:gd name="connsiteX8" fmla="*/ 3149076 w 6298149"/>
              <a:gd name="connsiteY8" fmla="*/ 0 h 2381862"/>
              <a:gd name="connsiteX9" fmla="*/ 4256169 w 6298149"/>
              <a:gd name="connsiteY9" fmla="*/ 999057 h 2381862"/>
              <a:gd name="connsiteX10" fmla="*/ 1112839 w 6298149"/>
              <a:gd name="connsiteY10" fmla="*/ 2381862 h 2381862"/>
              <a:gd name="connsiteX11" fmla="*/ 0 w 6298149"/>
              <a:gd name="connsiteY11" fmla="*/ 1269024 h 2381862"/>
              <a:gd name="connsiteX12" fmla="*/ 1 w 6298149"/>
              <a:gd name="connsiteY12" fmla="*/ 1269020 h 2381862"/>
              <a:gd name="connsiteX13" fmla="*/ 221516 w 6298149"/>
              <a:gd name="connsiteY13" fmla="*/ 1269020 h 2381862"/>
              <a:gd name="connsiteX14" fmla="*/ 221516 w 6298149"/>
              <a:gd name="connsiteY14" fmla="*/ 1269024 h 2381862"/>
              <a:gd name="connsiteX15" fmla="*/ 1112839 w 6298149"/>
              <a:gd name="connsiteY15" fmla="*/ 2160346 h 2381862"/>
              <a:gd name="connsiteX16" fmla="*/ 2004162 w 6298149"/>
              <a:gd name="connsiteY16" fmla="*/ 1269024 h 2381862"/>
              <a:gd name="connsiteX17" fmla="*/ 2004161 w 6298149"/>
              <a:gd name="connsiteY17" fmla="*/ 1269020 h 2381862"/>
              <a:gd name="connsiteX18" fmla="*/ 2225677 w 6298149"/>
              <a:gd name="connsiteY18" fmla="*/ 1269020 h 2381862"/>
              <a:gd name="connsiteX19" fmla="*/ 2225677 w 6298149"/>
              <a:gd name="connsiteY19" fmla="*/ 1269024 h 2381862"/>
              <a:gd name="connsiteX20" fmla="*/ 1112839 w 6298149"/>
              <a:gd name="connsiteY20" fmla="*/ 2381862 h 2381862"/>
              <a:gd name="connsiteX21" fmla="*/ 5185311 w 6298149"/>
              <a:gd name="connsiteY21" fmla="*/ 2381862 h 2381862"/>
              <a:gd name="connsiteX22" fmla="*/ 4072472 w 6298149"/>
              <a:gd name="connsiteY22" fmla="*/ 1269024 h 2381862"/>
              <a:gd name="connsiteX23" fmla="*/ 4072473 w 6298149"/>
              <a:gd name="connsiteY23" fmla="*/ 1269020 h 2381862"/>
              <a:gd name="connsiteX24" fmla="*/ 4293988 w 6298149"/>
              <a:gd name="connsiteY24" fmla="*/ 1269020 h 2381862"/>
              <a:gd name="connsiteX25" fmla="*/ 4293987 w 6298149"/>
              <a:gd name="connsiteY25" fmla="*/ 1269024 h 2381862"/>
              <a:gd name="connsiteX26" fmla="*/ 5185311 w 6298149"/>
              <a:gd name="connsiteY26" fmla="*/ 2160346 h 2381862"/>
              <a:gd name="connsiteX27" fmla="*/ 6076634 w 6298149"/>
              <a:gd name="connsiteY27" fmla="*/ 1269024 h 2381862"/>
              <a:gd name="connsiteX28" fmla="*/ 6076633 w 6298149"/>
              <a:gd name="connsiteY28" fmla="*/ 1269020 h 2381862"/>
              <a:gd name="connsiteX29" fmla="*/ 6298149 w 6298149"/>
              <a:gd name="connsiteY29" fmla="*/ 1269020 h 2381862"/>
              <a:gd name="connsiteX30" fmla="*/ 6298149 w 6298149"/>
              <a:gd name="connsiteY30" fmla="*/ 1269024 h 2381862"/>
              <a:gd name="connsiteX31" fmla="*/ 5185311 w 6298149"/>
              <a:gd name="connsiteY3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298149" h="2381862">
                <a:moveTo>
                  <a:pt x="4261914" y="1112838"/>
                </a:moveTo>
                <a:lnTo>
                  <a:pt x="4040399" y="1112838"/>
                </a:lnTo>
                <a:lnTo>
                  <a:pt x="4022290" y="933206"/>
                </a:lnTo>
                <a:cubicBezTo>
                  <a:pt x="3939177" y="527046"/>
                  <a:pt x="3579807" y="221516"/>
                  <a:pt x="3149076" y="221516"/>
                </a:cubicBezTo>
                <a:cubicBezTo>
                  <a:pt x="2718345" y="221516"/>
                  <a:pt x="2358974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3" y="999057"/>
                </a:lnTo>
                <a:cubicBezTo>
                  <a:pt x="2098971" y="437902"/>
                  <a:pt x="2572885" y="0"/>
                  <a:pt x="3149076" y="0"/>
                </a:cubicBezTo>
                <a:cubicBezTo>
                  <a:pt x="3725266" y="0"/>
                  <a:pt x="4199180" y="437902"/>
                  <a:pt x="4256169" y="999057"/>
                </a:cubicBezTo>
                <a:close/>
                <a:moveTo>
                  <a:pt x="1112839" y="2381862"/>
                </a:moveTo>
                <a:cubicBezTo>
                  <a:pt x="498235" y="2381862"/>
                  <a:pt x="0" y="1883628"/>
                  <a:pt x="0" y="1269024"/>
                </a:cubicBezTo>
                <a:lnTo>
                  <a:pt x="1" y="1269020"/>
                </a:ln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5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1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2" y="2381862"/>
                  <a:pt x="1112839" y="2381862"/>
                </a:cubicBezTo>
                <a:close/>
                <a:moveTo>
                  <a:pt x="5185311" y="2381862"/>
                </a:moveTo>
                <a:cubicBezTo>
                  <a:pt x="4570707" y="2381862"/>
                  <a:pt x="4072472" y="1883628"/>
                  <a:pt x="4072472" y="1269024"/>
                </a:cubicBezTo>
                <a:lnTo>
                  <a:pt x="4072473" y="1269020"/>
                </a:lnTo>
                <a:lnTo>
                  <a:pt x="4293988" y="1269020"/>
                </a:lnTo>
                <a:lnTo>
                  <a:pt x="4293987" y="1269024"/>
                </a:lnTo>
                <a:cubicBezTo>
                  <a:pt x="4293987" y="1761288"/>
                  <a:pt x="4693046" y="2160346"/>
                  <a:pt x="5185311" y="2160346"/>
                </a:cubicBezTo>
                <a:cubicBezTo>
                  <a:pt x="5677575" y="2160346"/>
                  <a:pt x="6076634" y="1761288"/>
                  <a:pt x="6076634" y="1269024"/>
                </a:cubicBezTo>
                <a:lnTo>
                  <a:pt x="6076633" y="1269020"/>
                </a:lnTo>
                <a:lnTo>
                  <a:pt x="6298149" y="1269020"/>
                </a:lnTo>
                <a:lnTo>
                  <a:pt x="6298149" y="1269024"/>
                </a:lnTo>
                <a:cubicBezTo>
                  <a:pt x="6298149" y="1883628"/>
                  <a:pt x="5799914" y="2381862"/>
                  <a:pt x="5185311" y="2381862"/>
                </a:cubicBezTo>
                <a:close/>
              </a:path>
            </a:pathLst>
          </a:custGeom>
          <a:gradFill flip="none" rotWithShape="1">
            <a:gsLst>
              <a:gs pos="33000">
                <a:srgbClr val="3EF5E2"/>
              </a:gs>
              <a:gs pos="72000">
                <a:srgbClr val="DF518C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>
              <a:srgbClr val="DF518C">
                <a:alpha val="10000"/>
              </a:srgbClr>
            </a:glow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3322732-FDF0-0E51-40BA-4ACF6518AF4E}"/>
              </a:ext>
            </a:extLst>
          </p:cNvPr>
          <p:cNvSpPr/>
          <p:nvPr/>
        </p:nvSpPr>
        <p:spPr>
          <a:xfrm rot="10800000" flipV="1">
            <a:off x="2385222" y="2347387"/>
            <a:ext cx="7439016" cy="2813320"/>
          </a:xfrm>
          <a:custGeom>
            <a:avLst/>
            <a:gdLst>
              <a:gd name="connsiteX0" fmla="*/ 4261914 w 6298149"/>
              <a:gd name="connsiteY0" fmla="*/ 1112838 h 2381862"/>
              <a:gd name="connsiteX1" fmla="*/ 4040399 w 6298149"/>
              <a:gd name="connsiteY1" fmla="*/ 1112838 h 2381862"/>
              <a:gd name="connsiteX2" fmla="*/ 4022290 w 6298149"/>
              <a:gd name="connsiteY2" fmla="*/ 933206 h 2381862"/>
              <a:gd name="connsiteX3" fmla="*/ 3149076 w 6298149"/>
              <a:gd name="connsiteY3" fmla="*/ 221516 h 2381862"/>
              <a:gd name="connsiteX4" fmla="*/ 2275861 w 6298149"/>
              <a:gd name="connsiteY4" fmla="*/ 933206 h 2381862"/>
              <a:gd name="connsiteX5" fmla="*/ 2257753 w 6298149"/>
              <a:gd name="connsiteY5" fmla="*/ 1112838 h 2381862"/>
              <a:gd name="connsiteX6" fmla="*/ 2036237 w 6298149"/>
              <a:gd name="connsiteY6" fmla="*/ 1112838 h 2381862"/>
              <a:gd name="connsiteX7" fmla="*/ 2041983 w 6298149"/>
              <a:gd name="connsiteY7" fmla="*/ 999057 h 2381862"/>
              <a:gd name="connsiteX8" fmla="*/ 3149076 w 6298149"/>
              <a:gd name="connsiteY8" fmla="*/ 0 h 2381862"/>
              <a:gd name="connsiteX9" fmla="*/ 4256169 w 6298149"/>
              <a:gd name="connsiteY9" fmla="*/ 999057 h 2381862"/>
              <a:gd name="connsiteX10" fmla="*/ 1112839 w 6298149"/>
              <a:gd name="connsiteY10" fmla="*/ 2381862 h 2381862"/>
              <a:gd name="connsiteX11" fmla="*/ 0 w 6298149"/>
              <a:gd name="connsiteY11" fmla="*/ 1269024 h 2381862"/>
              <a:gd name="connsiteX12" fmla="*/ 1 w 6298149"/>
              <a:gd name="connsiteY12" fmla="*/ 1269020 h 2381862"/>
              <a:gd name="connsiteX13" fmla="*/ 221516 w 6298149"/>
              <a:gd name="connsiteY13" fmla="*/ 1269020 h 2381862"/>
              <a:gd name="connsiteX14" fmla="*/ 221516 w 6298149"/>
              <a:gd name="connsiteY14" fmla="*/ 1269024 h 2381862"/>
              <a:gd name="connsiteX15" fmla="*/ 1112839 w 6298149"/>
              <a:gd name="connsiteY15" fmla="*/ 2160346 h 2381862"/>
              <a:gd name="connsiteX16" fmla="*/ 2004162 w 6298149"/>
              <a:gd name="connsiteY16" fmla="*/ 1269024 h 2381862"/>
              <a:gd name="connsiteX17" fmla="*/ 2004161 w 6298149"/>
              <a:gd name="connsiteY17" fmla="*/ 1269020 h 2381862"/>
              <a:gd name="connsiteX18" fmla="*/ 2225677 w 6298149"/>
              <a:gd name="connsiteY18" fmla="*/ 1269020 h 2381862"/>
              <a:gd name="connsiteX19" fmla="*/ 2225677 w 6298149"/>
              <a:gd name="connsiteY19" fmla="*/ 1269024 h 2381862"/>
              <a:gd name="connsiteX20" fmla="*/ 1112839 w 6298149"/>
              <a:gd name="connsiteY20" fmla="*/ 2381862 h 2381862"/>
              <a:gd name="connsiteX21" fmla="*/ 5185311 w 6298149"/>
              <a:gd name="connsiteY21" fmla="*/ 2381862 h 2381862"/>
              <a:gd name="connsiteX22" fmla="*/ 4072472 w 6298149"/>
              <a:gd name="connsiteY22" fmla="*/ 1269024 h 2381862"/>
              <a:gd name="connsiteX23" fmla="*/ 4072473 w 6298149"/>
              <a:gd name="connsiteY23" fmla="*/ 1269020 h 2381862"/>
              <a:gd name="connsiteX24" fmla="*/ 4293988 w 6298149"/>
              <a:gd name="connsiteY24" fmla="*/ 1269020 h 2381862"/>
              <a:gd name="connsiteX25" fmla="*/ 4293987 w 6298149"/>
              <a:gd name="connsiteY25" fmla="*/ 1269024 h 2381862"/>
              <a:gd name="connsiteX26" fmla="*/ 5185311 w 6298149"/>
              <a:gd name="connsiteY26" fmla="*/ 2160346 h 2381862"/>
              <a:gd name="connsiteX27" fmla="*/ 6076634 w 6298149"/>
              <a:gd name="connsiteY27" fmla="*/ 1269024 h 2381862"/>
              <a:gd name="connsiteX28" fmla="*/ 6076633 w 6298149"/>
              <a:gd name="connsiteY28" fmla="*/ 1269020 h 2381862"/>
              <a:gd name="connsiteX29" fmla="*/ 6298149 w 6298149"/>
              <a:gd name="connsiteY29" fmla="*/ 1269020 h 2381862"/>
              <a:gd name="connsiteX30" fmla="*/ 6298149 w 6298149"/>
              <a:gd name="connsiteY30" fmla="*/ 1269024 h 2381862"/>
              <a:gd name="connsiteX31" fmla="*/ 5185311 w 6298149"/>
              <a:gd name="connsiteY3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298149" h="2381862">
                <a:moveTo>
                  <a:pt x="4261914" y="1112838"/>
                </a:moveTo>
                <a:lnTo>
                  <a:pt x="4040399" y="1112838"/>
                </a:lnTo>
                <a:lnTo>
                  <a:pt x="4022290" y="933206"/>
                </a:lnTo>
                <a:cubicBezTo>
                  <a:pt x="3939177" y="527046"/>
                  <a:pt x="3579807" y="221516"/>
                  <a:pt x="3149076" y="221516"/>
                </a:cubicBezTo>
                <a:cubicBezTo>
                  <a:pt x="2718345" y="221516"/>
                  <a:pt x="2358974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3" y="999057"/>
                </a:lnTo>
                <a:cubicBezTo>
                  <a:pt x="2098971" y="437902"/>
                  <a:pt x="2572885" y="0"/>
                  <a:pt x="3149076" y="0"/>
                </a:cubicBezTo>
                <a:cubicBezTo>
                  <a:pt x="3725266" y="0"/>
                  <a:pt x="4199180" y="437902"/>
                  <a:pt x="4256169" y="999057"/>
                </a:cubicBezTo>
                <a:close/>
                <a:moveTo>
                  <a:pt x="1112839" y="2381862"/>
                </a:moveTo>
                <a:cubicBezTo>
                  <a:pt x="498235" y="2381862"/>
                  <a:pt x="0" y="1883628"/>
                  <a:pt x="0" y="1269024"/>
                </a:cubicBezTo>
                <a:lnTo>
                  <a:pt x="1" y="1269020"/>
                </a:ln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5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1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2" y="2381862"/>
                  <a:pt x="1112839" y="2381862"/>
                </a:cubicBezTo>
                <a:close/>
                <a:moveTo>
                  <a:pt x="5185311" y="2381862"/>
                </a:moveTo>
                <a:cubicBezTo>
                  <a:pt x="4570707" y="2381862"/>
                  <a:pt x="4072472" y="1883628"/>
                  <a:pt x="4072472" y="1269024"/>
                </a:cubicBezTo>
                <a:lnTo>
                  <a:pt x="4072473" y="1269020"/>
                </a:lnTo>
                <a:lnTo>
                  <a:pt x="4293988" y="1269020"/>
                </a:lnTo>
                <a:lnTo>
                  <a:pt x="4293987" y="1269024"/>
                </a:lnTo>
                <a:cubicBezTo>
                  <a:pt x="4293987" y="1761288"/>
                  <a:pt x="4693046" y="2160346"/>
                  <a:pt x="5185311" y="2160346"/>
                </a:cubicBezTo>
                <a:cubicBezTo>
                  <a:pt x="5677575" y="2160346"/>
                  <a:pt x="6076634" y="1761288"/>
                  <a:pt x="6076634" y="1269024"/>
                </a:cubicBezTo>
                <a:lnTo>
                  <a:pt x="6076633" y="1269020"/>
                </a:lnTo>
                <a:lnTo>
                  <a:pt x="6298149" y="1269020"/>
                </a:lnTo>
                <a:lnTo>
                  <a:pt x="6298149" y="1269024"/>
                </a:lnTo>
                <a:cubicBezTo>
                  <a:pt x="6298149" y="1883628"/>
                  <a:pt x="5799914" y="2381862"/>
                  <a:pt x="5185311" y="2381862"/>
                </a:cubicBezTo>
                <a:close/>
              </a:path>
            </a:pathLst>
          </a:custGeom>
          <a:gradFill flip="none" rotWithShape="1">
            <a:gsLst>
              <a:gs pos="29000">
                <a:srgbClr val="3EF5E2"/>
              </a:gs>
              <a:gs pos="80000">
                <a:srgbClr val="DF518C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>
              <a:srgbClr val="DF518C">
                <a:alpha val="10000"/>
              </a:srgbClr>
            </a:glow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171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1" grpId="0"/>
      <p:bldP spid="49" grpId="0"/>
      <p:bldP spid="51" grpId="0"/>
      <p:bldP spid="52" grpId="0"/>
      <p:bldP spid="40" grpId="0"/>
      <p:bldP spid="8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351669-E863-35AF-587A-8751EF5A44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183240"/>
              </a:gs>
              <a:gs pos="69000">
                <a:srgbClr val="0A1419"/>
              </a:gs>
              <a:gs pos="48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C10E4F42-F576-48BB-402E-C2C941BFB8F9}"/>
              </a:ext>
            </a:extLst>
          </p:cNvPr>
          <p:cNvSpPr txBox="1"/>
          <p:nvPr/>
        </p:nvSpPr>
        <p:spPr>
          <a:xfrm>
            <a:off x="2141561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4177798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81C026-E95A-5893-975F-B9F5C7CFF22A}"/>
              </a:ext>
            </a:extLst>
          </p:cNvPr>
          <p:cNvSpPr txBox="1"/>
          <p:nvPr/>
        </p:nvSpPr>
        <p:spPr>
          <a:xfrm>
            <a:off x="825027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6B0310-773F-B3D5-6CA5-796116FEB823}"/>
              </a:ext>
            </a:extLst>
          </p:cNvPr>
          <p:cNvSpPr txBox="1"/>
          <p:nvPr/>
        </p:nvSpPr>
        <p:spPr>
          <a:xfrm>
            <a:off x="2506364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2024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07B3CB-AB2E-7FE7-C6AF-7E200AF8C407}"/>
              </a:ext>
            </a:extLst>
          </p:cNvPr>
          <p:cNvSpPr txBox="1"/>
          <p:nvPr/>
        </p:nvSpPr>
        <p:spPr>
          <a:xfrm>
            <a:off x="6578835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2026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4542598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035EC9-9847-252C-4701-166904A0C307}"/>
              </a:ext>
            </a:extLst>
          </p:cNvPr>
          <p:cNvSpPr txBox="1"/>
          <p:nvPr/>
        </p:nvSpPr>
        <p:spPr>
          <a:xfrm>
            <a:off x="8615071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2027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3" name="Graphic 2" descr="Address Book with solid fill">
            <a:extLst>
              <a:ext uri="{FF2B5EF4-FFF2-40B4-BE49-F238E27FC236}">
                <a16:creationId xmlns:a16="http://schemas.microsoft.com/office/drawing/2014/main" id="{7BC2FA9D-7FB7-07F8-178A-F71CE3EFF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6889" y="3824882"/>
            <a:ext cx="640080" cy="640080"/>
          </a:xfrm>
          <a:prstGeom prst="rect">
            <a:avLst/>
          </a:prstGeom>
        </p:spPr>
      </p:pic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2522" y="3120070"/>
            <a:ext cx="640080" cy="640080"/>
          </a:xfrm>
          <a:prstGeom prst="rect">
            <a:avLst/>
          </a:prstGeom>
        </p:spPr>
      </p:pic>
      <p:pic>
        <p:nvPicPr>
          <p:cNvPr id="9" name="Graphic 8" descr="Bank with solid fill">
            <a:extLst>
              <a:ext uri="{FF2B5EF4-FFF2-40B4-BE49-F238E27FC236}">
                <a16:creationId xmlns:a16="http://schemas.microsoft.com/office/drawing/2014/main" id="{89B1CF3A-2930-E608-B8BE-020EBA12A4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36792" y="3824882"/>
            <a:ext cx="640080" cy="640080"/>
          </a:xfrm>
          <a:prstGeom prst="rect">
            <a:avLst/>
          </a:prstGeom>
        </p:spPr>
      </p:pic>
      <p:pic>
        <p:nvPicPr>
          <p:cNvPr id="19" name="Graphic 18" descr="Dollar with solid fill">
            <a:extLst>
              <a:ext uri="{FF2B5EF4-FFF2-40B4-BE49-F238E27FC236}">
                <a16:creationId xmlns:a16="http://schemas.microsoft.com/office/drawing/2014/main" id="{BCFCD137-86CA-3A74-E1D0-12108F0BA09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44384" y="3120070"/>
            <a:ext cx="640080" cy="64008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1760C54-E103-9565-C090-1A43BB85CD95}"/>
              </a:ext>
            </a:extLst>
          </p:cNvPr>
          <p:cNvSpPr txBox="1"/>
          <p:nvPr/>
        </p:nvSpPr>
        <p:spPr>
          <a:xfrm>
            <a:off x="621752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Send this box to back after typing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A0B168C-B272-000D-41DB-A3B40C456ABB}"/>
              </a:ext>
            </a:extLst>
          </p:cNvPr>
          <p:cNvSpPr/>
          <p:nvPr/>
        </p:nvSpPr>
        <p:spPr>
          <a:xfrm rot="10800000">
            <a:off x="1928808" y="2609837"/>
            <a:ext cx="8334385" cy="2381862"/>
          </a:xfrm>
          <a:custGeom>
            <a:avLst/>
            <a:gdLst>
              <a:gd name="connsiteX0" fmla="*/ 2225677 w 8334385"/>
              <a:gd name="connsiteY0" fmla="*/ 1112838 h 2381862"/>
              <a:gd name="connsiteX1" fmla="*/ 2004161 w 8334385"/>
              <a:gd name="connsiteY1" fmla="*/ 1112838 h 2381862"/>
              <a:gd name="connsiteX2" fmla="*/ 1986053 w 8334385"/>
              <a:gd name="connsiteY2" fmla="*/ 933206 h 2381862"/>
              <a:gd name="connsiteX3" fmla="*/ 1112838 w 8334385"/>
              <a:gd name="connsiteY3" fmla="*/ 221516 h 2381862"/>
              <a:gd name="connsiteX4" fmla="*/ 239624 w 8334385"/>
              <a:gd name="connsiteY4" fmla="*/ 933206 h 2381862"/>
              <a:gd name="connsiteX5" fmla="*/ 221516 w 8334385"/>
              <a:gd name="connsiteY5" fmla="*/ 1112838 h 2381862"/>
              <a:gd name="connsiteX6" fmla="*/ 0 w 8334385"/>
              <a:gd name="connsiteY6" fmla="*/ 1112838 h 2381862"/>
              <a:gd name="connsiteX7" fmla="*/ 5745 w 8334385"/>
              <a:gd name="connsiteY7" fmla="*/ 999057 h 2381862"/>
              <a:gd name="connsiteX8" fmla="*/ 1112838 w 8334385"/>
              <a:gd name="connsiteY8" fmla="*/ 0 h 2381862"/>
              <a:gd name="connsiteX9" fmla="*/ 2219932 w 8334385"/>
              <a:gd name="connsiteY9" fmla="*/ 999057 h 2381862"/>
              <a:gd name="connsiteX10" fmla="*/ 6298150 w 8334385"/>
              <a:gd name="connsiteY10" fmla="*/ 1112838 h 2381862"/>
              <a:gd name="connsiteX11" fmla="*/ 6076635 w 8334385"/>
              <a:gd name="connsiteY11" fmla="*/ 1112838 h 2381862"/>
              <a:gd name="connsiteX12" fmla="*/ 6058526 w 8334385"/>
              <a:gd name="connsiteY12" fmla="*/ 933206 h 2381862"/>
              <a:gd name="connsiteX13" fmla="*/ 5185312 w 8334385"/>
              <a:gd name="connsiteY13" fmla="*/ 221516 h 2381862"/>
              <a:gd name="connsiteX14" fmla="*/ 4312097 w 8334385"/>
              <a:gd name="connsiteY14" fmla="*/ 933206 h 2381862"/>
              <a:gd name="connsiteX15" fmla="*/ 4293989 w 8334385"/>
              <a:gd name="connsiteY15" fmla="*/ 1112838 h 2381862"/>
              <a:gd name="connsiteX16" fmla="*/ 4072473 w 8334385"/>
              <a:gd name="connsiteY16" fmla="*/ 1112838 h 2381862"/>
              <a:gd name="connsiteX17" fmla="*/ 4078219 w 8334385"/>
              <a:gd name="connsiteY17" fmla="*/ 999057 h 2381862"/>
              <a:gd name="connsiteX18" fmla="*/ 5185312 w 8334385"/>
              <a:gd name="connsiteY18" fmla="*/ 0 h 2381862"/>
              <a:gd name="connsiteX19" fmla="*/ 6292405 w 8334385"/>
              <a:gd name="connsiteY19" fmla="*/ 999057 h 2381862"/>
              <a:gd name="connsiteX20" fmla="*/ 3149075 w 8334385"/>
              <a:gd name="connsiteY20" fmla="*/ 2381862 h 2381862"/>
              <a:gd name="connsiteX21" fmla="*/ 2036236 w 8334385"/>
              <a:gd name="connsiteY21" fmla="*/ 1269024 h 2381862"/>
              <a:gd name="connsiteX22" fmla="*/ 2036237 w 8334385"/>
              <a:gd name="connsiteY22" fmla="*/ 1269020 h 2381862"/>
              <a:gd name="connsiteX23" fmla="*/ 2257752 w 8334385"/>
              <a:gd name="connsiteY23" fmla="*/ 1269020 h 2381862"/>
              <a:gd name="connsiteX24" fmla="*/ 2257752 w 8334385"/>
              <a:gd name="connsiteY24" fmla="*/ 1269024 h 2381862"/>
              <a:gd name="connsiteX25" fmla="*/ 3149075 w 8334385"/>
              <a:gd name="connsiteY25" fmla="*/ 2160346 h 2381862"/>
              <a:gd name="connsiteX26" fmla="*/ 4040398 w 8334385"/>
              <a:gd name="connsiteY26" fmla="*/ 1269024 h 2381862"/>
              <a:gd name="connsiteX27" fmla="*/ 4040397 w 8334385"/>
              <a:gd name="connsiteY27" fmla="*/ 1269020 h 2381862"/>
              <a:gd name="connsiteX28" fmla="*/ 4261913 w 8334385"/>
              <a:gd name="connsiteY28" fmla="*/ 1269020 h 2381862"/>
              <a:gd name="connsiteX29" fmla="*/ 4261913 w 8334385"/>
              <a:gd name="connsiteY29" fmla="*/ 1269024 h 2381862"/>
              <a:gd name="connsiteX30" fmla="*/ 3149075 w 8334385"/>
              <a:gd name="connsiteY30" fmla="*/ 2381862 h 2381862"/>
              <a:gd name="connsiteX31" fmla="*/ 7221547 w 8334385"/>
              <a:gd name="connsiteY31" fmla="*/ 2381862 h 2381862"/>
              <a:gd name="connsiteX32" fmla="*/ 6108708 w 8334385"/>
              <a:gd name="connsiteY32" fmla="*/ 1269024 h 2381862"/>
              <a:gd name="connsiteX33" fmla="*/ 6108709 w 8334385"/>
              <a:gd name="connsiteY33" fmla="*/ 1269020 h 2381862"/>
              <a:gd name="connsiteX34" fmla="*/ 6330224 w 8334385"/>
              <a:gd name="connsiteY34" fmla="*/ 1269020 h 2381862"/>
              <a:gd name="connsiteX35" fmla="*/ 6330223 w 8334385"/>
              <a:gd name="connsiteY35" fmla="*/ 1269024 h 2381862"/>
              <a:gd name="connsiteX36" fmla="*/ 7221547 w 8334385"/>
              <a:gd name="connsiteY36" fmla="*/ 2160346 h 2381862"/>
              <a:gd name="connsiteX37" fmla="*/ 8112870 w 8334385"/>
              <a:gd name="connsiteY37" fmla="*/ 1269024 h 2381862"/>
              <a:gd name="connsiteX38" fmla="*/ 8112869 w 8334385"/>
              <a:gd name="connsiteY38" fmla="*/ 1269020 h 2381862"/>
              <a:gd name="connsiteX39" fmla="*/ 8334385 w 8334385"/>
              <a:gd name="connsiteY39" fmla="*/ 1269020 h 2381862"/>
              <a:gd name="connsiteX40" fmla="*/ 8334385 w 8334385"/>
              <a:gd name="connsiteY40" fmla="*/ 1269024 h 2381862"/>
              <a:gd name="connsiteX41" fmla="*/ 7221547 w 8334385"/>
              <a:gd name="connsiteY4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8334385" h="2381862">
                <a:moveTo>
                  <a:pt x="2225677" y="1112838"/>
                </a:moveTo>
                <a:lnTo>
                  <a:pt x="2004161" y="1112838"/>
                </a:lnTo>
                <a:lnTo>
                  <a:pt x="1986053" y="933206"/>
                </a:lnTo>
                <a:cubicBezTo>
                  <a:pt x="1902941" y="527046"/>
                  <a:pt x="1543569" y="221516"/>
                  <a:pt x="1112838" y="221516"/>
                </a:cubicBezTo>
                <a:cubicBezTo>
                  <a:pt x="682107" y="221516"/>
                  <a:pt x="322736" y="527046"/>
                  <a:pt x="239624" y="933206"/>
                </a:cubicBezTo>
                <a:lnTo>
                  <a:pt x="221516" y="1112838"/>
                </a:lnTo>
                <a:lnTo>
                  <a:pt x="0" y="1112838"/>
                </a:lnTo>
                <a:lnTo>
                  <a:pt x="5745" y="999057"/>
                </a:lnTo>
                <a:cubicBezTo>
                  <a:pt x="62734" y="437902"/>
                  <a:pt x="536648" y="0"/>
                  <a:pt x="1112838" y="0"/>
                </a:cubicBezTo>
                <a:cubicBezTo>
                  <a:pt x="1689029" y="0"/>
                  <a:pt x="2162943" y="437902"/>
                  <a:pt x="2219932" y="999057"/>
                </a:cubicBezTo>
                <a:close/>
                <a:moveTo>
                  <a:pt x="6298150" y="1112838"/>
                </a:moveTo>
                <a:lnTo>
                  <a:pt x="6076635" y="1112838"/>
                </a:lnTo>
                <a:lnTo>
                  <a:pt x="6058526" y="933206"/>
                </a:lnTo>
                <a:cubicBezTo>
                  <a:pt x="5975413" y="527046"/>
                  <a:pt x="5616043" y="221516"/>
                  <a:pt x="5185312" y="221516"/>
                </a:cubicBezTo>
                <a:cubicBezTo>
                  <a:pt x="4754581" y="221516"/>
                  <a:pt x="4395210" y="527046"/>
                  <a:pt x="4312097" y="933206"/>
                </a:cubicBezTo>
                <a:lnTo>
                  <a:pt x="4293989" y="1112838"/>
                </a:lnTo>
                <a:lnTo>
                  <a:pt x="4072473" y="1112838"/>
                </a:lnTo>
                <a:lnTo>
                  <a:pt x="4078219" y="999057"/>
                </a:lnTo>
                <a:cubicBezTo>
                  <a:pt x="4135207" y="437902"/>
                  <a:pt x="4609121" y="0"/>
                  <a:pt x="5185312" y="0"/>
                </a:cubicBezTo>
                <a:cubicBezTo>
                  <a:pt x="5761502" y="0"/>
                  <a:pt x="6235416" y="437902"/>
                  <a:pt x="6292405" y="999057"/>
                </a:cubicBezTo>
                <a:close/>
                <a:moveTo>
                  <a:pt x="3149075" y="2381862"/>
                </a:moveTo>
                <a:cubicBezTo>
                  <a:pt x="2534471" y="2381862"/>
                  <a:pt x="2036236" y="1883628"/>
                  <a:pt x="2036236" y="1269024"/>
                </a:cubicBezTo>
                <a:lnTo>
                  <a:pt x="2036237" y="1269020"/>
                </a:lnTo>
                <a:lnTo>
                  <a:pt x="2257752" y="1269020"/>
                </a:lnTo>
                <a:lnTo>
                  <a:pt x="2257752" y="1269024"/>
                </a:lnTo>
                <a:cubicBezTo>
                  <a:pt x="2257752" y="1761288"/>
                  <a:pt x="2656811" y="2160346"/>
                  <a:pt x="3149075" y="2160346"/>
                </a:cubicBezTo>
                <a:cubicBezTo>
                  <a:pt x="3641339" y="2160346"/>
                  <a:pt x="4040398" y="1761288"/>
                  <a:pt x="4040398" y="1269024"/>
                </a:cubicBezTo>
                <a:lnTo>
                  <a:pt x="4040397" y="1269020"/>
                </a:lnTo>
                <a:lnTo>
                  <a:pt x="4261913" y="1269020"/>
                </a:lnTo>
                <a:lnTo>
                  <a:pt x="4261913" y="1269024"/>
                </a:lnTo>
                <a:cubicBezTo>
                  <a:pt x="4261913" y="1883628"/>
                  <a:pt x="3763678" y="2381862"/>
                  <a:pt x="3149075" y="2381862"/>
                </a:cubicBezTo>
                <a:close/>
                <a:moveTo>
                  <a:pt x="7221547" y="2381862"/>
                </a:moveTo>
                <a:cubicBezTo>
                  <a:pt x="6606943" y="2381862"/>
                  <a:pt x="6108708" y="1883628"/>
                  <a:pt x="6108708" y="1269024"/>
                </a:cubicBezTo>
                <a:lnTo>
                  <a:pt x="6108709" y="1269020"/>
                </a:lnTo>
                <a:lnTo>
                  <a:pt x="6330224" y="1269020"/>
                </a:lnTo>
                <a:lnTo>
                  <a:pt x="6330223" y="1269024"/>
                </a:lnTo>
                <a:cubicBezTo>
                  <a:pt x="6330223" y="1761288"/>
                  <a:pt x="6729282" y="2160346"/>
                  <a:pt x="7221547" y="2160346"/>
                </a:cubicBezTo>
                <a:cubicBezTo>
                  <a:pt x="7713811" y="2160346"/>
                  <a:pt x="8112870" y="1761288"/>
                  <a:pt x="8112870" y="1269024"/>
                </a:cubicBezTo>
                <a:lnTo>
                  <a:pt x="8112869" y="1269020"/>
                </a:lnTo>
                <a:lnTo>
                  <a:pt x="8334385" y="1269020"/>
                </a:lnTo>
                <a:lnTo>
                  <a:pt x="8334385" y="1269024"/>
                </a:lnTo>
                <a:cubicBezTo>
                  <a:pt x="8334385" y="1883628"/>
                  <a:pt x="7836150" y="2381862"/>
                  <a:pt x="7221547" y="2381862"/>
                </a:cubicBezTo>
                <a:close/>
              </a:path>
            </a:pathLst>
          </a:custGeom>
          <a:gradFill flip="none" rotWithShape="1">
            <a:gsLst>
              <a:gs pos="33000">
                <a:srgbClr val="3EF5E2"/>
              </a:gs>
              <a:gs pos="72000">
                <a:srgbClr val="DF518C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>
              <a:srgbClr val="DF518C">
                <a:alpha val="10000"/>
              </a:srgbClr>
            </a:glow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5815770-D47B-604F-BB21-6FF4DB205E52}"/>
              </a:ext>
            </a:extLst>
          </p:cNvPr>
          <p:cNvSpPr/>
          <p:nvPr/>
        </p:nvSpPr>
        <p:spPr>
          <a:xfrm rot="10800000" flipV="1">
            <a:off x="1928808" y="2609837"/>
            <a:ext cx="8334385" cy="2381862"/>
          </a:xfrm>
          <a:custGeom>
            <a:avLst/>
            <a:gdLst>
              <a:gd name="connsiteX0" fmla="*/ 2225677 w 8334385"/>
              <a:gd name="connsiteY0" fmla="*/ 1112838 h 2381862"/>
              <a:gd name="connsiteX1" fmla="*/ 2004161 w 8334385"/>
              <a:gd name="connsiteY1" fmla="*/ 1112838 h 2381862"/>
              <a:gd name="connsiteX2" fmla="*/ 1986053 w 8334385"/>
              <a:gd name="connsiteY2" fmla="*/ 933206 h 2381862"/>
              <a:gd name="connsiteX3" fmla="*/ 1112838 w 8334385"/>
              <a:gd name="connsiteY3" fmla="*/ 221516 h 2381862"/>
              <a:gd name="connsiteX4" fmla="*/ 239624 w 8334385"/>
              <a:gd name="connsiteY4" fmla="*/ 933206 h 2381862"/>
              <a:gd name="connsiteX5" fmla="*/ 221516 w 8334385"/>
              <a:gd name="connsiteY5" fmla="*/ 1112838 h 2381862"/>
              <a:gd name="connsiteX6" fmla="*/ 0 w 8334385"/>
              <a:gd name="connsiteY6" fmla="*/ 1112838 h 2381862"/>
              <a:gd name="connsiteX7" fmla="*/ 5745 w 8334385"/>
              <a:gd name="connsiteY7" fmla="*/ 999057 h 2381862"/>
              <a:gd name="connsiteX8" fmla="*/ 1112838 w 8334385"/>
              <a:gd name="connsiteY8" fmla="*/ 0 h 2381862"/>
              <a:gd name="connsiteX9" fmla="*/ 2219932 w 8334385"/>
              <a:gd name="connsiteY9" fmla="*/ 999057 h 2381862"/>
              <a:gd name="connsiteX10" fmla="*/ 6298150 w 8334385"/>
              <a:gd name="connsiteY10" fmla="*/ 1112838 h 2381862"/>
              <a:gd name="connsiteX11" fmla="*/ 6076635 w 8334385"/>
              <a:gd name="connsiteY11" fmla="*/ 1112838 h 2381862"/>
              <a:gd name="connsiteX12" fmla="*/ 6058526 w 8334385"/>
              <a:gd name="connsiteY12" fmla="*/ 933206 h 2381862"/>
              <a:gd name="connsiteX13" fmla="*/ 5185312 w 8334385"/>
              <a:gd name="connsiteY13" fmla="*/ 221516 h 2381862"/>
              <a:gd name="connsiteX14" fmla="*/ 4312097 w 8334385"/>
              <a:gd name="connsiteY14" fmla="*/ 933206 h 2381862"/>
              <a:gd name="connsiteX15" fmla="*/ 4293989 w 8334385"/>
              <a:gd name="connsiteY15" fmla="*/ 1112838 h 2381862"/>
              <a:gd name="connsiteX16" fmla="*/ 4072473 w 8334385"/>
              <a:gd name="connsiteY16" fmla="*/ 1112838 h 2381862"/>
              <a:gd name="connsiteX17" fmla="*/ 4078219 w 8334385"/>
              <a:gd name="connsiteY17" fmla="*/ 999057 h 2381862"/>
              <a:gd name="connsiteX18" fmla="*/ 5185312 w 8334385"/>
              <a:gd name="connsiteY18" fmla="*/ 0 h 2381862"/>
              <a:gd name="connsiteX19" fmla="*/ 6292405 w 8334385"/>
              <a:gd name="connsiteY19" fmla="*/ 999057 h 2381862"/>
              <a:gd name="connsiteX20" fmla="*/ 3149075 w 8334385"/>
              <a:gd name="connsiteY20" fmla="*/ 2381862 h 2381862"/>
              <a:gd name="connsiteX21" fmla="*/ 2036236 w 8334385"/>
              <a:gd name="connsiteY21" fmla="*/ 1269024 h 2381862"/>
              <a:gd name="connsiteX22" fmla="*/ 2036237 w 8334385"/>
              <a:gd name="connsiteY22" fmla="*/ 1269020 h 2381862"/>
              <a:gd name="connsiteX23" fmla="*/ 2257752 w 8334385"/>
              <a:gd name="connsiteY23" fmla="*/ 1269020 h 2381862"/>
              <a:gd name="connsiteX24" fmla="*/ 2257752 w 8334385"/>
              <a:gd name="connsiteY24" fmla="*/ 1269024 h 2381862"/>
              <a:gd name="connsiteX25" fmla="*/ 3149075 w 8334385"/>
              <a:gd name="connsiteY25" fmla="*/ 2160346 h 2381862"/>
              <a:gd name="connsiteX26" fmla="*/ 4040398 w 8334385"/>
              <a:gd name="connsiteY26" fmla="*/ 1269024 h 2381862"/>
              <a:gd name="connsiteX27" fmla="*/ 4040397 w 8334385"/>
              <a:gd name="connsiteY27" fmla="*/ 1269020 h 2381862"/>
              <a:gd name="connsiteX28" fmla="*/ 4261913 w 8334385"/>
              <a:gd name="connsiteY28" fmla="*/ 1269020 h 2381862"/>
              <a:gd name="connsiteX29" fmla="*/ 4261913 w 8334385"/>
              <a:gd name="connsiteY29" fmla="*/ 1269024 h 2381862"/>
              <a:gd name="connsiteX30" fmla="*/ 3149075 w 8334385"/>
              <a:gd name="connsiteY30" fmla="*/ 2381862 h 2381862"/>
              <a:gd name="connsiteX31" fmla="*/ 7221547 w 8334385"/>
              <a:gd name="connsiteY31" fmla="*/ 2381862 h 2381862"/>
              <a:gd name="connsiteX32" fmla="*/ 6108708 w 8334385"/>
              <a:gd name="connsiteY32" fmla="*/ 1269024 h 2381862"/>
              <a:gd name="connsiteX33" fmla="*/ 6108709 w 8334385"/>
              <a:gd name="connsiteY33" fmla="*/ 1269020 h 2381862"/>
              <a:gd name="connsiteX34" fmla="*/ 6330224 w 8334385"/>
              <a:gd name="connsiteY34" fmla="*/ 1269020 h 2381862"/>
              <a:gd name="connsiteX35" fmla="*/ 6330223 w 8334385"/>
              <a:gd name="connsiteY35" fmla="*/ 1269024 h 2381862"/>
              <a:gd name="connsiteX36" fmla="*/ 7221547 w 8334385"/>
              <a:gd name="connsiteY36" fmla="*/ 2160346 h 2381862"/>
              <a:gd name="connsiteX37" fmla="*/ 8112870 w 8334385"/>
              <a:gd name="connsiteY37" fmla="*/ 1269024 h 2381862"/>
              <a:gd name="connsiteX38" fmla="*/ 8112869 w 8334385"/>
              <a:gd name="connsiteY38" fmla="*/ 1269020 h 2381862"/>
              <a:gd name="connsiteX39" fmla="*/ 8334385 w 8334385"/>
              <a:gd name="connsiteY39" fmla="*/ 1269020 h 2381862"/>
              <a:gd name="connsiteX40" fmla="*/ 8334385 w 8334385"/>
              <a:gd name="connsiteY40" fmla="*/ 1269024 h 2381862"/>
              <a:gd name="connsiteX41" fmla="*/ 7221547 w 8334385"/>
              <a:gd name="connsiteY4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8334385" h="2381862">
                <a:moveTo>
                  <a:pt x="2225677" y="1112838"/>
                </a:moveTo>
                <a:lnTo>
                  <a:pt x="2004161" y="1112838"/>
                </a:lnTo>
                <a:lnTo>
                  <a:pt x="1986053" y="933206"/>
                </a:lnTo>
                <a:cubicBezTo>
                  <a:pt x="1902941" y="527046"/>
                  <a:pt x="1543569" y="221516"/>
                  <a:pt x="1112838" y="221516"/>
                </a:cubicBezTo>
                <a:cubicBezTo>
                  <a:pt x="682107" y="221516"/>
                  <a:pt x="322736" y="527046"/>
                  <a:pt x="239624" y="933206"/>
                </a:cubicBezTo>
                <a:lnTo>
                  <a:pt x="221516" y="1112838"/>
                </a:lnTo>
                <a:lnTo>
                  <a:pt x="0" y="1112838"/>
                </a:lnTo>
                <a:lnTo>
                  <a:pt x="5745" y="999057"/>
                </a:lnTo>
                <a:cubicBezTo>
                  <a:pt x="62734" y="437902"/>
                  <a:pt x="536648" y="0"/>
                  <a:pt x="1112838" y="0"/>
                </a:cubicBezTo>
                <a:cubicBezTo>
                  <a:pt x="1689029" y="0"/>
                  <a:pt x="2162943" y="437902"/>
                  <a:pt x="2219932" y="999057"/>
                </a:cubicBezTo>
                <a:close/>
                <a:moveTo>
                  <a:pt x="6298150" y="1112838"/>
                </a:moveTo>
                <a:lnTo>
                  <a:pt x="6076635" y="1112838"/>
                </a:lnTo>
                <a:lnTo>
                  <a:pt x="6058526" y="933206"/>
                </a:lnTo>
                <a:cubicBezTo>
                  <a:pt x="5975413" y="527046"/>
                  <a:pt x="5616043" y="221516"/>
                  <a:pt x="5185312" y="221516"/>
                </a:cubicBezTo>
                <a:cubicBezTo>
                  <a:pt x="4754581" y="221516"/>
                  <a:pt x="4395210" y="527046"/>
                  <a:pt x="4312097" y="933206"/>
                </a:cubicBezTo>
                <a:lnTo>
                  <a:pt x="4293989" y="1112838"/>
                </a:lnTo>
                <a:lnTo>
                  <a:pt x="4072473" y="1112838"/>
                </a:lnTo>
                <a:lnTo>
                  <a:pt x="4078219" y="999057"/>
                </a:lnTo>
                <a:cubicBezTo>
                  <a:pt x="4135207" y="437902"/>
                  <a:pt x="4609121" y="0"/>
                  <a:pt x="5185312" y="0"/>
                </a:cubicBezTo>
                <a:cubicBezTo>
                  <a:pt x="5761502" y="0"/>
                  <a:pt x="6235416" y="437902"/>
                  <a:pt x="6292405" y="999057"/>
                </a:cubicBezTo>
                <a:close/>
                <a:moveTo>
                  <a:pt x="3149075" y="2381862"/>
                </a:moveTo>
                <a:cubicBezTo>
                  <a:pt x="2534471" y="2381862"/>
                  <a:pt x="2036236" y="1883628"/>
                  <a:pt x="2036236" y="1269024"/>
                </a:cubicBezTo>
                <a:lnTo>
                  <a:pt x="2036237" y="1269020"/>
                </a:lnTo>
                <a:lnTo>
                  <a:pt x="2257752" y="1269020"/>
                </a:lnTo>
                <a:lnTo>
                  <a:pt x="2257752" y="1269024"/>
                </a:lnTo>
                <a:cubicBezTo>
                  <a:pt x="2257752" y="1761288"/>
                  <a:pt x="2656811" y="2160346"/>
                  <a:pt x="3149075" y="2160346"/>
                </a:cubicBezTo>
                <a:cubicBezTo>
                  <a:pt x="3641339" y="2160346"/>
                  <a:pt x="4040398" y="1761288"/>
                  <a:pt x="4040398" y="1269024"/>
                </a:cubicBezTo>
                <a:lnTo>
                  <a:pt x="4040397" y="1269020"/>
                </a:lnTo>
                <a:lnTo>
                  <a:pt x="4261913" y="1269020"/>
                </a:lnTo>
                <a:lnTo>
                  <a:pt x="4261913" y="1269024"/>
                </a:lnTo>
                <a:cubicBezTo>
                  <a:pt x="4261913" y="1883628"/>
                  <a:pt x="3763678" y="2381862"/>
                  <a:pt x="3149075" y="2381862"/>
                </a:cubicBezTo>
                <a:close/>
                <a:moveTo>
                  <a:pt x="7221547" y="2381862"/>
                </a:moveTo>
                <a:cubicBezTo>
                  <a:pt x="6606943" y="2381862"/>
                  <a:pt x="6108708" y="1883628"/>
                  <a:pt x="6108708" y="1269024"/>
                </a:cubicBezTo>
                <a:lnTo>
                  <a:pt x="6108709" y="1269020"/>
                </a:lnTo>
                <a:lnTo>
                  <a:pt x="6330224" y="1269020"/>
                </a:lnTo>
                <a:lnTo>
                  <a:pt x="6330223" y="1269024"/>
                </a:lnTo>
                <a:cubicBezTo>
                  <a:pt x="6330223" y="1761288"/>
                  <a:pt x="6729282" y="2160346"/>
                  <a:pt x="7221547" y="2160346"/>
                </a:cubicBezTo>
                <a:cubicBezTo>
                  <a:pt x="7713811" y="2160346"/>
                  <a:pt x="8112870" y="1761288"/>
                  <a:pt x="8112870" y="1269024"/>
                </a:cubicBezTo>
                <a:lnTo>
                  <a:pt x="8112869" y="1269020"/>
                </a:lnTo>
                <a:lnTo>
                  <a:pt x="8334385" y="1269020"/>
                </a:lnTo>
                <a:lnTo>
                  <a:pt x="8334385" y="1269024"/>
                </a:lnTo>
                <a:cubicBezTo>
                  <a:pt x="8334385" y="1883628"/>
                  <a:pt x="7836150" y="2381862"/>
                  <a:pt x="7221547" y="2381862"/>
                </a:cubicBezTo>
                <a:close/>
              </a:path>
            </a:pathLst>
          </a:custGeom>
          <a:gradFill flip="none" rotWithShape="1">
            <a:gsLst>
              <a:gs pos="29000">
                <a:srgbClr val="3EF5E2"/>
              </a:gs>
              <a:gs pos="80000">
                <a:srgbClr val="DF518C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>
              <a:srgbClr val="DF518C">
                <a:alpha val="10000"/>
              </a:srgbClr>
            </a:glow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70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1" grpId="0"/>
      <p:bldP spid="48" grpId="0"/>
      <p:bldP spid="49" grpId="0"/>
      <p:bldP spid="51" grpId="0"/>
      <p:bldP spid="52" grpId="0"/>
      <p:bldP spid="40" grpId="0"/>
      <p:bldP spid="8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351669-E863-35AF-587A-8751EF5A44E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183240"/>
              </a:gs>
              <a:gs pos="69000">
                <a:srgbClr val="0A1419"/>
              </a:gs>
              <a:gs pos="48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65" name="Saeed Faal maze">
            <a:extLst>
              <a:ext uri="{FF2B5EF4-FFF2-40B4-BE49-F238E27FC236}">
                <a16:creationId xmlns:a16="http://schemas.microsoft.com/office/drawing/2014/main" id="{8DB78D74-68DE-7EC7-6F06-735F0EBF706F}"/>
              </a:ext>
            </a:extLst>
          </p:cNvPr>
          <p:cNvSpPr/>
          <p:nvPr/>
        </p:nvSpPr>
        <p:spPr>
          <a:xfrm>
            <a:off x="910689" y="2609838"/>
            <a:ext cx="10370622" cy="2381862"/>
          </a:xfrm>
          <a:custGeom>
            <a:avLst/>
            <a:gdLst>
              <a:gd name="connsiteX0" fmla="*/ 8144946 w 10370622"/>
              <a:gd name="connsiteY0" fmla="*/ 1269020 h 2381862"/>
              <a:gd name="connsiteX1" fmla="*/ 8366461 w 10370622"/>
              <a:gd name="connsiteY1" fmla="*/ 1269020 h 2381862"/>
              <a:gd name="connsiteX2" fmla="*/ 8366460 w 10370622"/>
              <a:gd name="connsiteY2" fmla="*/ 1269024 h 2381862"/>
              <a:gd name="connsiteX3" fmla="*/ 9257784 w 10370622"/>
              <a:gd name="connsiteY3" fmla="*/ 2160346 h 2381862"/>
              <a:gd name="connsiteX4" fmla="*/ 10149107 w 10370622"/>
              <a:gd name="connsiteY4" fmla="*/ 1269024 h 2381862"/>
              <a:gd name="connsiteX5" fmla="*/ 10149106 w 10370622"/>
              <a:gd name="connsiteY5" fmla="*/ 1269020 h 2381862"/>
              <a:gd name="connsiteX6" fmla="*/ 10370622 w 10370622"/>
              <a:gd name="connsiteY6" fmla="*/ 1269020 h 2381862"/>
              <a:gd name="connsiteX7" fmla="*/ 10370622 w 10370622"/>
              <a:gd name="connsiteY7" fmla="*/ 1269024 h 2381862"/>
              <a:gd name="connsiteX8" fmla="*/ 9257784 w 10370622"/>
              <a:gd name="connsiteY8" fmla="*/ 2381862 h 2381862"/>
              <a:gd name="connsiteX9" fmla="*/ 8144945 w 10370622"/>
              <a:gd name="connsiteY9" fmla="*/ 1269024 h 2381862"/>
              <a:gd name="connsiteX10" fmla="*/ 4072474 w 10370622"/>
              <a:gd name="connsiteY10" fmla="*/ 1269020 h 2381862"/>
              <a:gd name="connsiteX11" fmla="*/ 4293989 w 10370622"/>
              <a:gd name="connsiteY11" fmla="*/ 1269020 h 2381862"/>
              <a:gd name="connsiteX12" fmla="*/ 4293989 w 10370622"/>
              <a:gd name="connsiteY12" fmla="*/ 1269024 h 2381862"/>
              <a:gd name="connsiteX13" fmla="*/ 5185312 w 10370622"/>
              <a:gd name="connsiteY13" fmla="*/ 2160346 h 2381862"/>
              <a:gd name="connsiteX14" fmla="*/ 6076635 w 10370622"/>
              <a:gd name="connsiteY14" fmla="*/ 1269024 h 2381862"/>
              <a:gd name="connsiteX15" fmla="*/ 6076634 w 10370622"/>
              <a:gd name="connsiteY15" fmla="*/ 1269020 h 2381862"/>
              <a:gd name="connsiteX16" fmla="*/ 6298150 w 10370622"/>
              <a:gd name="connsiteY16" fmla="*/ 1269020 h 2381862"/>
              <a:gd name="connsiteX17" fmla="*/ 6298150 w 10370622"/>
              <a:gd name="connsiteY17" fmla="*/ 1269024 h 2381862"/>
              <a:gd name="connsiteX18" fmla="*/ 5185312 w 10370622"/>
              <a:gd name="connsiteY18" fmla="*/ 2381862 h 2381862"/>
              <a:gd name="connsiteX19" fmla="*/ 4072473 w 10370622"/>
              <a:gd name="connsiteY19" fmla="*/ 1269024 h 2381862"/>
              <a:gd name="connsiteX20" fmla="*/ 1 w 10370622"/>
              <a:gd name="connsiteY20" fmla="*/ 1269020 h 2381862"/>
              <a:gd name="connsiteX21" fmla="*/ 221516 w 10370622"/>
              <a:gd name="connsiteY21" fmla="*/ 1269020 h 2381862"/>
              <a:gd name="connsiteX22" fmla="*/ 221516 w 10370622"/>
              <a:gd name="connsiteY22" fmla="*/ 1269024 h 2381862"/>
              <a:gd name="connsiteX23" fmla="*/ 1112839 w 10370622"/>
              <a:gd name="connsiteY23" fmla="*/ 2160346 h 2381862"/>
              <a:gd name="connsiteX24" fmla="*/ 2004162 w 10370622"/>
              <a:gd name="connsiteY24" fmla="*/ 1269024 h 2381862"/>
              <a:gd name="connsiteX25" fmla="*/ 2004162 w 10370622"/>
              <a:gd name="connsiteY25" fmla="*/ 1269020 h 2381862"/>
              <a:gd name="connsiteX26" fmla="*/ 2225677 w 10370622"/>
              <a:gd name="connsiteY26" fmla="*/ 1269020 h 2381862"/>
              <a:gd name="connsiteX27" fmla="*/ 2225677 w 10370622"/>
              <a:gd name="connsiteY27" fmla="*/ 1269024 h 2381862"/>
              <a:gd name="connsiteX28" fmla="*/ 1112839 w 10370622"/>
              <a:gd name="connsiteY28" fmla="*/ 2381862 h 2381862"/>
              <a:gd name="connsiteX29" fmla="*/ 0 w 10370622"/>
              <a:gd name="connsiteY29" fmla="*/ 1269024 h 2381862"/>
              <a:gd name="connsiteX30" fmla="*/ 7221549 w 10370622"/>
              <a:gd name="connsiteY30" fmla="*/ 0 h 2381862"/>
              <a:gd name="connsiteX31" fmla="*/ 8328642 w 10370622"/>
              <a:gd name="connsiteY31" fmla="*/ 999057 h 2381862"/>
              <a:gd name="connsiteX32" fmla="*/ 8334387 w 10370622"/>
              <a:gd name="connsiteY32" fmla="*/ 1112838 h 2381862"/>
              <a:gd name="connsiteX33" fmla="*/ 8112872 w 10370622"/>
              <a:gd name="connsiteY33" fmla="*/ 1112838 h 2381862"/>
              <a:gd name="connsiteX34" fmla="*/ 8094763 w 10370622"/>
              <a:gd name="connsiteY34" fmla="*/ 933206 h 2381862"/>
              <a:gd name="connsiteX35" fmla="*/ 7221549 w 10370622"/>
              <a:gd name="connsiteY35" fmla="*/ 221516 h 2381862"/>
              <a:gd name="connsiteX36" fmla="*/ 6348334 w 10370622"/>
              <a:gd name="connsiteY36" fmla="*/ 933206 h 2381862"/>
              <a:gd name="connsiteX37" fmla="*/ 6330226 w 10370622"/>
              <a:gd name="connsiteY37" fmla="*/ 1112838 h 2381862"/>
              <a:gd name="connsiteX38" fmla="*/ 6108710 w 10370622"/>
              <a:gd name="connsiteY38" fmla="*/ 1112838 h 2381862"/>
              <a:gd name="connsiteX39" fmla="*/ 6114456 w 10370622"/>
              <a:gd name="connsiteY39" fmla="*/ 999057 h 2381862"/>
              <a:gd name="connsiteX40" fmla="*/ 7221549 w 10370622"/>
              <a:gd name="connsiteY40" fmla="*/ 0 h 2381862"/>
              <a:gd name="connsiteX41" fmla="*/ 3149075 w 10370622"/>
              <a:gd name="connsiteY41" fmla="*/ 0 h 2381862"/>
              <a:gd name="connsiteX42" fmla="*/ 4256169 w 10370622"/>
              <a:gd name="connsiteY42" fmla="*/ 999057 h 2381862"/>
              <a:gd name="connsiteX43" fmla="*/ 4261914 w 10370622"/>
              <a:gd name="connsiteY43" fmla="*/ 1112838 h 2381862"/>
              <a:gd name="connsiteX44" fmla="*/ 4040398 w 10370622"/>
              <a:gd name="connsiteY44" fmla="*/ 1112838 h 2381862"/>
              <a:gd name="connsiteX45" fmla="*/ 4022290 w 10370622"/>
              <a:gd name="connsiteY45" fmla="*/ 933206 h 2381862"/>
              <a:gd name="connsiteX46" fmla="*/ 3149075 w 10370622"/>
              <a:gd name="connsiteY46" fmla="*/ 221516 h 2381862"/>
              <a:gd name="connsiteX47" fmla="*/ 2275861 w 10370622"/>
              <a:gd name="connsiteY47" fmla="*/ 933206 h 2381862"/>
              <a:gd name="connsiteX48" fmla="*/ 2257753 w 10370622"/>
              <a:gd name="connsiteY48" fmla="*/ 1112838 h 2381862"/>
              <a:gd name="connsiteX49" fmla="*/ 2036237 w 10370622"/>
              <a:gd name="connsiteY49" fmla="*/ 1112838 h 2381862"/>
              <a:gd name="connsiteX50" fmla="*/ 2041982 w 10370622"/>
              <a:gd name="connsiteY50" fmla="*/ 999057 h 2381862"/>
              <a:gd name="connsiteX51" fmla="*/ 3149075 w 10370622"/>
              <a:gd name="connsiteY51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0370622" h="2381862">
                <a:moveTo>
                  <a:pt x="8144946" y="1269020"/>
                </a:moveTo>
                <a:lnTo>
                  <a:pt x="8366461" y="1269020"/>
                </a:lnTo>
                <a:lnTo>
                  <a:pt x="8366460" y="1269024"/>
                </a:lnTo>
                <a:cubicBezTo>
                  <a:pt x="8366460" y="1761288"/>
                  <a:pt x="8765519" y="2160346"/>
                  <a:pt x="9257784" y="2160346"/>
                </a:cubicBezTo>
                <a:cubicBezTo>
                  <a:pt x="9750048" y="2160346"/>
                  <a:pt x="10149107" y="1761288"/>
                  <a:pt x="10149107" y="1269024"/>
                </a:cubicBezTo>
                <a:lnTo>
                  <a:pt x="10149106" y="1269020"/>
                </a:lnTo>
                <a:lnTo>
                  <a:pt x="10370622" y="1269020"/>
                </a:lnTo>
                <a:lnTo>
                  <a:pt x="10370622" y="1269024"/>
                </a:lnTo>
                <a:cubicBezTo>
                  <a:pt x="10370622" y="1883628"/>
                  <a:pt x="9872387" y="2381862"/>
                  <a:pt x="9257784" y="2381862"/>
                </a:cubicBezTo>
                <a:cubicBezTo>
                  <a:pt x="8643180" y="2381862"/>
                  <a:pt x="8144945" y="1883628"/>
                  <a:pt x="8144945" y="1269024"/>
                </a:cubicBezTo>
                <a:close/>
                <a:moveTo>
                  <a:pt x="4072474" y="1269020"/>
                </a:moveTo>
                <a:lnTo>
                  <a:pt x="4293989" y="1269020"/>
                </a:lnTo>
                <a:lnTo>
                  <a:pt x="4293989" y="1269024"/>
                </a:lnTo>
                <a:cubicBezTo>
                  <a:pt x="4293989" y="1761288"/>
                  <a:pt x="4693048" y="2160346"/>
                  <a:pt x="5185312" y="2160346"/>
                </a:cubicBezTo>
                <a:cubicBezTo>
                  <a:pt x="5677576" y="2160346"/>
                  <a:pt x="6076635" y="1761288"/>
                  <a:pt x="6076635" y="1269024"/>
                </a:cubicBezTo>
                <a:lnTo>
                  <a:pt x="6076634" y="1269020"/>
                </a:lnTo>
                <a:lnTo>
                  <a:pt x="6298150" y="1269020"/>
                </a:lnTo>
                <a:lnTo>
                  <a:pt x="6298150" y="1269024"/>
                </a:lnTo>
                <a:cubicBezTo>
                  <a:pt x="6298150" y="1883628"/>
                  <a:pt x="5799915" y="2381862"/>
                  <a:pt x="5185312" y="2381862"/>
                </a:cubicBezTo>
                <a:cubicBezTo>
                  <a:pt x="4570708" y="2381862"/>
                  <a:pt x="4072473" y="1883628"/>
                  <a:pt x="4072473" y="1269024"/>
                </a:cubicBezTo>
                <a:close/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7221549" y="0"/>
                </a:moveTo>
                <a:cubicBezTo>
                  <a:pt x="7797739" y="0"/>
                  <a:pt x="8271653" y="437902"/>
                  <a:pt x="8328642" y="999057"/>
                </a:cubicBezTo>
                <a:lnTo>
                  <a:pt x="8334387" y="1112838"/>
                </a:lnTo>
                <a:lnTo>
                  <a:pt x="8112872" y="1112838"/>
                </a:lnTo>
                <a:lnTo>
                  <a:pt x="8094763" y="933206"/>
                </a:lnTo>
                <a:cubicBezTo>
                  <a:pt x="8011650" y="527046"/>
                  <a:pt x="7652280" y="221516"/>
                  <a:pt x="7221549" y="221516"/>
                </a:cubicBezTo>
                <a:cubicBezTo>
                  <a:pt x="6790818" y="221516"/>
                  <a:pt x="6431447" y="527046"/>
                  <a:pt x="6348334" y="933206"/>
                </a:cubicBezTo>
                <a:lnTo>
                  <a:pt x="6330226" y="1112838"/>
                </a:lnTo>
                <a:lnTo>
                  <a:pt x="6108710" y="1112838"/>
                </a:lnTo>
                <a:lnTo>
                  <a:pt x="6114456" y="999057"/>
                </a:lnTo>
                <a:cubicBezTo>
                  <a:pt x="6171444" y="437902"/>
                  <a:pt x="6645358" y="0"/>
                  <a:pt x="7221549" y="0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29000">
                <a:srgbClr val="3EF5E2"/>
              </a:gs>
              <a:gs pos="80000">
                <a:srgbClr val="DF518C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>
              <a:srgbClr val="DF518C">
                <a:alpha val="10000"/>
              </a:srgbClr>
            </a:glow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10E4F42-F576-48BB-402E-C2C941BFB8F9}"/>
              </a:ext>
            </a:extLst>
          </p:cNvPr>
          <p:cNvSpPr txBox="1"/>
          <p:nvPr/>
        </p:nvSpPr>
        <p:spPr>
          <a:xfrm>
            <a:off x="1150961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3187198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81C026-E95A-5893-975F-B9F5C7CFF22A}"/>
              </a:ext>
            </a:extLst>
          </p:cNvPr>
          <p:cNvSpPr txBox="1"/>
          <p:nvPr/>
        </p:nvSpPr>
        <p:spPr>
          <a:xfrm>
            <a:off x="725967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0328C3C-C2A9-32FA-2E39-BB77B9D1573C}"/>
              </a:ext>
            </a:extLst>
          </p:cNvPr>
          <p:cNvSpPr txBox="1"/>
          <p:nvPr/>
        </p:nvSpPr>
        <p:spPr>
          <a:xfrm>
            <a:off x="9295906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6B0310-773F-B3D5-6CA5-796116FEB823}"/>
              </a:ext>
            </a:extLst>
          </p:cNvPr>
          <p:cNvSpPr txBox="1"/>
          <p:nvPr/>
        </p:nvSpPr>
        <p:spPr>
          <a:xfrm>
            <a:off x="1515764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2024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07B3CB-AB2E-7FE7-C6AF-7E200AF8C407}"/>
              </a:ext>
            </a:extLst>
          </p:cNvPr>
          <p:cNvSpPr txBox="1"/>
          <p:nvPr/>
        </p:nvSpPr>
        <p:spPr>
          <a:xfrm>
            <a:off x="5588235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2026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2E8D58D-AB05-C223-ED6E-E37B3B3BAD76}"/>
              </a:ext>
            </a:extLst>
          </p:cNvPr>
          <p:cNvSpPr txBox="1"/>
          <p:nvPr/>
        </p:nvSpPr>
        <p:spPr>
          <a:xfrm>
            <a:off x="9657363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2028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3551998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035EC9-9847-252C-4701-166904A0C307}"/>
              </a:ext>
            </a:extLst>
          </p:cNvPr>
          <p:cNvSpPr txBox="1"/>
          <p:nvPr/>
        </p:nvSpPr>
        <p:spPr>
          <a:xfrm>
            <a:off x="7624471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2027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3" name="Graphic 2" descr="Address Book with solid fill">
            <a:extLst>
              <a:ext uri="{FF2B5EF4-FFF2-40B4-BE49-F238E27FC236}">
                <a16:creationId xmlns:a16="http://schemas.microsoft.com/office/drawing/2014/main" id="{7BC2FA9D-7FB7-07F8-178A-F71CE3EFF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46289" y="3824882"/>
            <a:ext cx="640080" cy="640080"/>
          </a:xfrm>
          <a:prstGeom prst="rect">
            <a:avLst/>
          </a:prstGeom>
        </p:spPr>
      </p:pic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61922" y="3120070"/>
            <a:ext cx="640080" cy="640080"/>
          </a:xfrm>
          <a:prstGeom prst="rect">
            <a:avLst/>
          </a:prstGeom>
        </p:spPr>
      </p:pic>
      <p:pic>
        <p:nvPicPr>
          <p:cNvPr id="7" name="Graphic 6" descr="Badge Tick1 with solid fill">
            <a:extLst>
              <a:ext uri="{FF2B5EF4-FFF2-40B4-BE49-F238E27FC236}">
                <a16:creationId xmlns:a16="http://schemas.microsoft.com/office/drawing/2014/main" id="{F59065E1-26A6-323C-7A19-1A92CC355A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45088" y="3824882"/>
            <a:ext cx="640080" cy="640080"/>
          </a:xfrm>
          <a:prstGeom prst="rect">
            <a:avLst/>
          </a:prstGeom>
        </p:spPr>
      </p:pic>
      <p:pic>
        <p:nvPicPr>
          <p:cNvPr id="9" name="Graphic 8" descr="Bank with solid fill">
            <a:extLst>
              <a:ext uri="{FF2B5EF4-FFF2-40B4-BE49-F238E27FC236}">
                <a16:creationId xmlns:a16="http://schemas.microsoft.com/office/drawing/2014/main" id="{89B1CF3A-2930-E608-B8BE-020EBA12A4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46192" y="3824882"/>
            <a:ext cx="640080" cy="640080"/>
          </a:xfrm>
          <a:prstGeom prst="rect">
            <a:avLst/>
          </a:prstGeom>
        </p:spPr>
      </p:pic>
      <p:pic>
        <p:nvPicPr>
          <p:cNvPr id="19" name="Graphic 18" descr="Dollar with solid fill">
            <a:extLst>
              <a:ext uri="{FF2B5EF4-FFF2-40B4-BE49-F238E27FC236}">
                <a16:creationId xmlns:a16="http://schemas.microsoft.com/office/drawing/2014/main" id="{BCFCD137-86CA-3A74-E1D0-12108F0BA0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53784" y="3120070"/>
            <a:ext cx="640080" cy="64008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1760C54-E103-9565-C090-1A43BB85CD95}"/>
              </a:ext>
            </a:extLst>
          </p:cNvPr>
          <p:cNvSpPr txBox="1"/>
          <p:nvPr/>
        </p:nvSpPr>
        <p:spPr>
          <a:xfrm>
            <a:off x="522692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Send this box to back after typing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" name="Saeed Faal maze">
            <a:extLst>
              <a:ext uri="{FF2B5EF4-FFF2-40B4-BE49-F238E27FC236}">
                <a16:creationId xmlns:a16="http://schemas.microsoft.com/office/drawing/2014/main" id="{DBEB3E9B-296B-D1B9-40C1-C609FF5878F1}"/>
              </a:ext>
            </a:extLst>
          </p:cNvPr>
          <p:cNvSpPr/>
          <p:nvPr/>
        </p:nvSpPr>
        <p:spPr>
          <a:xfrm rot="10800000">
            <a:off x="910689" y="2609838"/>
            <a:ext cx="10370622" cy="2381862"/>
          </a:xfrm>
          <a:custGeom>
            <a:avLst/>
            <a:gdLst>
              <a:gd name="connsiteX0" fmla="*/ 8144946 w 10370622"/>
              <a:gd name="connsiteY0" fmla="*/ 1269020 h 2381862"/>
              <a:gd name="connsiteX1" fmla="*/ 8366461 w 10370622"/>
              <a:gd name="connsiteY1" fmla="*/ 1269020 h 2381862"/>
              <a:gd name="connsiteX2" fmla="*/ 8366460 w 10370622"/>
              <a:gd name="connsiteY2" fmla="*/ 1269024 h 2381862"/>
              <a:gd name="connsiteX3" fmla="*/ 9257784 w 10370622"/>
              <a:gd name="connsiteY3" fmla="*/ 2160346 h 2381862"/>
              <a:gd name="connsiteX4" fmla="*/ 10149107 w 10370622"/>
              <a:gd name="connsiteY4" fmla="*/ 1269024 h 2381862"/>
              <a:gd name="connsiteX5" fmla="*/ 10149106 w 10370622"/>
              <a:gd name="connsiteY5" fmla="*/ 1269020 h 2381862"/>
              <a:gd name="connsiteX6" fmla="*/ 10370622 w 10370622"/>
              <a:gd name="connsiteY6" fmla="*/ 1269020 h 2381862"/>
              <a:gd name="connsiteX7" fmla="*/ 10370622 w 10370622"/>
              <a:gd name="connsiteY7" fmla="*/ 1269024 h 2381862"/>
              <a:gd name="connsiteX8" fmla="*/ 9257784 w 10370622"/>
              <a:gd name="connsiteY8" fmla="*/ 2381862 h 2381862"/>
              <a:gd name="connsiteX9" fmla="*/ 8144945 w 10370622"/>
              <a:gd name="connsiteY9" fmla="*/ 1269024 h 2381862"/>
              <a:gd name="connsiteX10" fmla="*/ 4072474 w 10370622"/>
              <a:gd name="connsiteY10" fmla="*/ 1269020 h 2381862"/>
              <a:gd name="connsiteX11" fmla="*/ 4293989 w 10370622"/>
              <a:gd name="connsiteY11" fmla="*/ 1269020 h 2381862"/>
              <a:gd name="connsiteX12" fmla="*/ 4293989 w 10370622"/>
              <a:gd name="connsiteY12" fmla="*/ 1269024 h 2381862"/>
              <a:gd name="connsiteX13" fmla="*/ 5185312 w 10370622"/>
              <a:gd name="connsiteY13" fmla="*/ 2160346 h 2381862"/>
              <a:gd name="connsiteX14" fmla="*/ 6076635 w 10370622"/>
              <a:gd name="connsiteY14" fmla="*/ 1269024 h 2381862"/>
              <a:gd name="connsiteX15" fmla="*/ 6076634 w 10370622"/>
              <a:gd name="connsiteY15" fmla="*/ 1269020 h 2381862"/>
              <a:gd name="connsiteX16" fmla="*/ 6298150 w 10370622"/>
              <a:gd name="connsiteY16" fmla="*/ 1269020 h 2381862"/>
              <a:gd name="connsiteX17" fmla="*/ 6298150 w 10370622"/>
              <a:gd name="connsiteY17" fmla="*/ 1269024 h 2381862"/>
              <a:gd name="connsiteX18" fmla="*/ 5185312 w 10370622"/>
              <a:gd name="connsiteY18" fmla="*/ 2381862 h 2381862"/>
              <a:gd name="connsiteX19" fmla="*/ 4072473 w 10370622"/>
              <a:gd name="connsiteY19" fmla="*/ 1269024 h 2381862"/>
              <a:gd name="connsiteX20" fmla="*/ 1 w 10370622"/>
              <a:gd name="connsiteY20" fmla="*/ 1269020 h 2381862"/>
              <a:gd name="connsiteX21" fmla="*/ 221516 w 10370622"/>
              <a:gd name="connsiteY21" fmla="*/ 1269020 h 2381862"/>
              <a:gd name="connsiteX22" fmla="*/ 221516 w 10370622"/>
              <a:gd name="connsiteY22" fmla="*/ 1269024 h 2381862"/>
              <a:gd name="connsiteX23" fmla="*/ 1112839 w 10370622"/>
              <a:gd name="connsiteY23" fmla="*/ 2160346 h 2381862"/>
              <a:gd name="connsiteX24" fmla="*/ 2004162 w 10370622"/>
              <a:gd name="connsiteY24" fmla="*/ 1269024 h 2381862"/>
              <a:gd name="connsiteX25" fmla="*/ 2004162 w 10370622"/>
              <a:gd name="connsiteY25" fmla="*/ 1269020 h 2381862"/>
              <a:gd name="connsiteX26" fmla="*/ 2225677 w 10370622"/>
              <a:gd name="connsiteY26" fmla="*/ 1269020 h 2381862"/>
              <a:gd name="connsiteX27" fmla="*/ 2225677 w 10370622"/>
              <a:gd name="connsiteY27" fmla="*/ 1269024 h 2381862"/>
              <a:gd name="connsiteX28" fmla="*/ 1112839 w 10370622"/>
              <a:gd name="connsiteY28" fmla="*/ 2381862 h 2381862"/>
              <a:gd name="connsiteX29" fmla="*/ 0 w 10370622"/>
              <a:gd name="connsiteY29" fmla="*/ 1269024 h 2381862"/>
              <a:gd name="connsiteX30" fmla="*/ 7221549 w 10370622"/>
              <a:gd name="connsiteY30" fmla="*/ 0 h 2381862"/>
              <a:gd name="connsiteX31" fmla="*/ 8328642 w 10370622"/>
              <a:gd name="connsiteY31" fmla="*/ 999057 h 2381862"/>
              <a:gd name="connsiteX32" fmla="*/ 8334387 w 10370622"/>
              <a:gd name="connsiteY32" fmla="*/ 1112838 h 2381862"/>
              <a:gd name="connsiteX33" fmla="*/ 8112872 w 10370622"/>
              <a:gd name="connsiteY33" fmla="*/ 1112838 h 2381862"/>
              <a:gd name="connsiteX34" fmla="*/ 8094763 w 10370622"/>
              <a:gd name="connsiteY34" fmla="*/ 933206 h 2381862"/>
              <a:gd name="connsiteX35" fmla="*/ 7221549 w 10370622"/>
              <a:gd name="connsiteY35" fmla="*/ 221516 h 2381862"/>
              <a:gd name="connsiteX36" fmla="*/ 6348334 w 10370622"/>
              <a:gd name="connsiteY36" fmla="*/ 933206 h 2381862"/>
              <a:gd name="connsiteX37" fmla="*/ 6330226 w 10370622"/>
              <a:gd name="connsiteY37" fmla="*/ 1112838 h 2381862"/>
              <a:gd name="connsiteX38" fmla="*/ 6108710 w 10370622"/>
              <a:gd name="connsiteY38" fmla="*/ 1112838 h 2381862"/>
              <a:gd name="connsiteX39" fmla="*/ 6114456 w 10370622"/>
              <a:gd name="connsiteY39" fmla="*/ 999057 h 2381862"/>
              <a:gd name="connsiteX40" fmla="*/ 7221549 w 10370622"/>
              <a:gd name="connsiteY40" fmla="*/ 0 h 2381862"/>
              <a:gd name="connsiteX41" fmla="*/ 3149075 w 10370622"/>
              <a:gd name="connsiteY41" fmla="*/ 0 h 2381862"/>
              <a:gd name="connsiteX42" fmla="*/ 4256169 w 10370622"/>
              <a:gd name="connsiteY42" fmla="*/ 999057 h 2381862"/>
              <a:gd name="connsiteX43" fmla="*/ 4261914 w 10370622"/>
              <a:gd name="connsiteY43" fmla="*/ 1112838 h 2381862"/>
              <a:gd name="connsiteX44" fmla="*/ 4040398 w 10370622"/>
              <a:gd name="connsiteY44" fmla="*/ 1112838 h 2381862"/>
              <a:gd name="connsiteX45" fmla="*/ 4022290 w 10370622"/>
              <a:gd name="connsiteY45" fmla="*/ 933206 h 2381862"/>
              <a:gd name="connsiteX46" fmla="*/ 3149075 w 10370622"/>
              <a:gd name="connsiteY46" fmla="*/ 221516 h 2381862"/>
              <a:gd name="connsiteX47" fmla="*/ 2275861 w 10370622"/>
              <a:gd name="connsiteY47" fmla="*/ 933206 h 2381862"/>
              <a:gd name="connsiteX48" fmla="*/ 2257753 w 10370622"/>
              <a:gd name="connsiteY48" fmla="*/ 1112838 h 2381862"/>
              <a:gd name="connsiteX49" fmla="*/ 2036237 w 10370622"/>
              <a:gd name="connsiteY49" fmla="*/ 1112838 h 2381862"/>
              <a:gd name="connsiteX50" fmla="*/ 2041982 w 10370622"/>
              <a:gd name="connsiteY50" fmla="*/ 999057 h 2381862"/>
              <a:gd name="connsiteX51" fmla="*/ 3149075 w 10370622"/>
              <a:gd name="connsiteY51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0370622" h="2381862">
                <a:moveTo>
                  <a:pt x="8144946" y="1269020"/>
                </a:moveTo>
                <a:lnTo>
                  <a:pt x="8366461" y="1269020"/>
                </a:lnTo>
                <a:lnTo>
                  <a:pt x="8366460" y="1269024"/>
                </a:lnTo>
                <a:cubicBezTo>
                  <a:pt x="8366460" y="1761288"/>
                  <a:pt x="8765519" y="2160346"/>
                  <a:pt x="9257784" y="2160346"/>
                </a:cubicBezTo>
                <a:cubicBezTo>
                  <a:pt x="9750048" y="2160346"/>
                  <a:pt x="10149107" y="1761288"/>
                  <a:pt x="10149107" y="1269024"/>
                </a:cubicBezTo>
                <a:lnTo>
                  <a:pt x="10149106" y="1269020"/>
                </a:lnTo>
                <a:lnTo>
                  <a:pt x="10370622" y="1269020"/>
                </a:lnTo>
                <a:lnTo>
                  <a:pt x="10370622" y="1269024"/>
                </a:lnTo>
                <a:cubicBezTo>
                  <a:pt x="10370622" y="1883628"/>
                  <a:pt x="9872387" y="2381862"/>
                  <a:pt x="9257784" y="2381862"/>
                </a:cubicBezTo>
                <a:cubicBezTo>
                  <a:pt x="8643180" y="2381862"/>
                  <a:pt x="8144945" y="1883628"/>
                  <a:pt x="8144945" y="1269024"/>
                </a:cubicBezTo>
                <a:close/>
                <a:moveTo>
                  <a:pt x="4072474" y="1269020"/>
                </a:moveTo>
                <a:lnTo>
                  <a:pt x="4293989" y="1269020"/>
                </a:lnTo>
                <a:lnTo>
                  <a:pt x="4293989" y="1269024"/>
                </a:lnTo>
                <a:cubicBezTo>
                  <a:pt x="4293989" y="1761288"/>
                  <a:pt x="4693048" y="2160346"/>
                  <a:pt x="5185312" y="2160346"/>
                </a:cubicBezTo>
                <a:cubicBezTo>
                  <a:pt x="5677576" y="2160346"/>
                  <a:pt x="6076635" y="1761288"/>
                  <a:pt x="6076635" y="1269024"/>
                </a:cubicBezTo>
                <a:lnTo>
                  <a:pt x="6076634" y="1269020"/>
                </a:lnTo>
                <a:lnTo>
                  <a:pt x="6298150" y="1269020"/>
                </a:lnTo>
                <a:lnTo>
                  <a:pt x="6298150" y="1269024"/>
                </a:lnTo>
                <a:cubicBezTo>
                  <a:pt x="6298150" y="1883628"/>
                  <a:pt x="5799915" y="2381862"/>
                  <a:pt x="5185312" y="2381862"/>
                </a:cubicBezTo>
                <a:cubicBezTo>
                  <a:pt x="4570708" y="2381862"/>
                  <a:pt x="4072473" y="1883628"/>
                  <a:pt x="4072473" y="1269024"/>
                </a:cubicBezTo>
                <a:close/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7221549" y="0"/>
                </a:moveTo>
                <a:cubicBezTo>
                  <a:pt x="7797739" y="0"/>
                  <a:pt x="8271653" y="437902"/>
                  <a:pt x="8328642" y="999057"/>
                </a:cubicBezTo>
                <a:lnTo>
                  <a:pt x="8334387" y="1112838"/>
                </a:lnTo>
                <a:lnTo>
                  <a:pt x="8112872" y="1112838"/>
                </a:lnTo>
                <a:lnTo>
                  <a:pt x="8094763" y="933206"/>
                </a:lnTo>
                <a:cubicBezTo>
                  <a:pt x="8011650" y="527046"/>
                  <a:pt x="7652280" y="221516"/>
                  <a:pt x="7221549" y="221516"/>
                </a:cubicBezTo>
                <a:cubicBezTo>
                  <a:pt x="6790818" y="221516"/>
                  <a:pt x="6431447" y="527046"/>
                  <a:pt x="6348334" y="933206"/>
                </a:cubicBezTo>
                <a:lnTo>
                  <a:pt x="6330226" y="1112838"/>
                </a:lnTo>
                <a:lnTo>
                  <a:pt x="6108710" y="1112838"/>
                </a:lnTo>
                <a:lnTo>
                  <a:pt x="6114456" y="999057"/>
                </a:lnTo>
                <a:cubicBezTo>
                  <a:pt x="6171444" y="437902"/>
                  <a:pt x="6645358" y="0"/>
                  <a:pt x="7221549" y="0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33000">
                <a:srgbClr val="3EF5E2"/>
              </a:gs>
              <a:gs pos="72000">
                <a:srgbClr val="DF518C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>
              <a:srgbClr val="DF518C">
                <a:alpha val="10000"/>
              </a:srgbClr>
            </a:glow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015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38" grpId="0"/>
      <p:bldP spid="39" grpId="0"/>
      <p:bldP spid="41" grpId="0"/>
      <p:bldP spid="42" grpId="0"/>
      <p:bldP spid="48" grpId="0"/>
      <p:bldP spid="49" grpId="0"/>
      <p:bldP spid="50" grpId="0"/>
      <p:bldP spid="51" grpId="0"/>
      <p:bldP spid="52" grpId="0"/>
      <p:bldP spid="40" grpId="0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351669-E863-35AF-587A-8751EF5A44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14014B"/>
              </a:gs>
              <a:gs pos="45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7A136F5-3988-7264-5F8F-239352D5ECDA}"/>
              </a:ext>
            </a:extLst>
          </p:cNvPr>
          <p:cNvSpPr/>
          <p:nvPr/>
        </p:nvSpPr>
        <p:spPr>
          <a:xfrm>
            <a:off x="3520259" y="2385374"/>
            <a:ext cx="5151482" cy="2879016"/>
          </a:xfrm>
          <a:custGeom>
            <a:avLst/>
            <a:gdLst>
              <a:gd name="connsiteX0" fmla="*/ 1 w 4261914"/>
              <a:gd name="connsiteY0" fmla="*/ 1269020 h 2381862"/>
              <a:gd name="connsiteX1" fmla="*/ 221516 w 4261914"/>
              <a:gd name="connsiteY1" fmla="*/ 1269020 h 2381862"/>
              <a:gd name="connsiteX2" fmla="*/ 221516 w 4261914"/>
              <a:gd name="connsiteY2" fmla="*/ 1269024 h 2381862"/>
              <a:gd name="connsiteX3" fmla="*/ 1112839 w 4261914"/>
              <a:gd name="connsiteY3" fmla="*/ 2160346 h 2381862"/>
              <a:gd name="connsiteX4" fmla="*/ 2004162 w 4261914"/>
              <a:gd name="connsiteY4" fmla="*/ 1269024 h 2381862"/>
              <a:gd name="connsiteX5" fmla="*/ 2004162 w 4261914"/>
              <a:gd name="connsiteY5" fmla="*/ 1269020 h 2381862"/>
              <a:gd name="connsiteX6" fmla="*/ 2225677 w 4261914"/>
              <a:gd name="connsiteY6" fmla="*/ 1269020 h 2381862"/>
              <a:gd name="connsiteX7" fmla="*/ 2225677 w 4261914"/>
              <a:gd name="connsiteY7" fmla="*/ 1269024 h 2381862"/>
              <a:gd name="connsiteX8" fmla="*/ 1112839 w 4261914"/>
              <a:gd name="connsiteY8" fmla="*/ 2381862 h 2381862"/>
              <a:gd name="connsiteX9" fmla="*/ 0 w 4261914"/>
              <a:gd name="connsiteY9" fmla="*/ 1269024 h 2381862"/>
              <a:gd name="connsiteX10" fmla="*/ 3149075 w 4261914"/>
              <a:gd name="connsiteY10" fmla="*/ 0 h 2381862"/>
              <a:gd name="connsiteX11" fmla="*/ 4256169 w 4261914"/>
              <a:gd name="connsiteY11" fmla="*/ 999057 h 2381862"/>
              <a:gd name="connsiteX12" fmla="*/ 4261914 w 4261914"/>
              <a:gd name="connsiteY12" fmla="*/ 1112838 h 2381862"/>
              <a:gd name="connsiteX13" fmla="*/ 4040398 w 4261914"/>
              <a:gd name="connsiteY13" fmla="*/ 1112838 h 2381862"/>
              <a:gd name="connsiteX14" fmla="*/ 4022290 w 4261914"/>
              <a:gd name="connsiteY14" fmla="*/ 933206 h 2381862"/>
              <a:gd name="connsiteX15" fmla="*/ 3149075 w 4261914"/>
              <a:gd name="connsiteY15" fmla="*/ 221516 h 2381862"/>
              <a:gd name="connsiteX16" fmla="*/ 2275861 w 4261914"/>
              <a:gd name="connsiteY16" fmla="*/ 933206 h 2381862"/>
              <a:gd name="connsiteX17" fmla="*/ 2257753 w 4261914"/>
              <a:gd name="connsiteY17" fmla="*/ 1112838 h 2381862"/>
              <a:gd name="connsiteX18" fmla="*/ 2036237 w 4261914"/>
              <a:gd name="connsiteY18" fmla="*/ 1112838 h 2381862"/>
              <a:gd name="connsiteX19" fmla="*/ 2041982 w 4261914"/>
              <a:gd name="connsiteY19" fmla="*/ 999057 h 2381862"/>
              <a:gd name="connsiteX20" fmla="*/ 3149075 w 4261914"/>
              <a:gd name="connsiteY20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261914" h="2381862"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9000">
                <a:srgbClr val="5016FD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C3CC07C-D293-C166-8F15-89FF370D1EB7}"/>
              </a:ext>
            </a:extLst>
          </p:cNvPr>
          <p:cNvSpPr/>
          <p:nvPr/>
        </p:nvSpPr>
        <p:spPr>
          <a:xfrm flipV="1">
            <a:off x="3520259" y="2385374"/>
            <a:ext cx="5151482" cy="2879016"/>
          </a:xfrm>
          <a:custGeom>
            <a:avLst/>
            <a:gdLst>
              <a:gd name="connsiteX0" fmla="*/ 1 w 4261914"/>
              <a:gd name="connsiteY0" fmla="*/ 1269020 h 2381862"/>
              <a:gd name="connsiteX1" fmla="*/ 221516 w 4261914"/>
              <a:gd name="connsiteY1" fmla="*/ 1269020 h 2381862"/>
              <a:gd name="connsiteX2" fmla="*/ 221516 w 4261914"/>
              <a:gd name="connsiteY2" fmla="*/ 1269024 h 2381862"/>
              <a:gd name="connsiteX3" fmla="*/ 1112839 w 4261914"/>
              <a:gd name="connsiteY3" fmla="*/ 2160346 h 2381862"/>
              <a:gd name="connsiteX4" fmla="*/ 2004162 w 4261914"/>
              <a:gd name="connsiteY4" fmla="*/ 1269024 h 2381862"/>
              <a:gd name="connsiteX5" fmla="*/ 2004162 w 4261914"/>
              <a:gd name="connsiteY5" fmla="*/ 1269020 h 2381862"/>
              <a:gd name="connsiteX6" fmla="*/ 2225677 w 4261914"/>
              <a:gd name="connsiteY6" fmla="*/ 1269020 h 2381862"/>
              <a:gd name="connsiteX7" fmla="*/ 2225677 w 4261914"/>
              <a:gd name="connsiteY7" fmla="*/ 1269024 h 2381862"/>
              <a:gd name="connsiteX8" fmla="*/ 1112839 w 4261914"/>
              <a:gd name="connsiteY8" fmla="*/ 2381862 h 2381862"/>
              <a:gd name="connsiteX9" fmla="*/ 0 w 4261914"/>
              <a:gd name="connsiteY9" fmla="*/ 1269024 h 2381862"/>
              <a:gd name="connsiteX10" fmla="*/ 3149075 w 4261914"/>
              <a:gd name="connsiteY10" fmla="*/ 0 h 2381862"/>
              <a:gd name="connsiteX11" fmla="*/ 4256169 w 4261914"/>
              <a:gd name="connsiteY11" fmla="*/ 999057 h 2381862"/>
              <a:gd name="connsiteX12" fmla="*/ 4261914 w 4261914"/>
              <a:gd name="connsiteY12" fmla="*/ 1112838 h 2381862"/>
              <a:gd name="connsiteX13" fmla="*/ 4040398 w 4261914"/>
              <a:gd name="connsiteY13" fmla="*/ 1112838 h 2381862"/>
              <a:gd name="connsiteX14" fmla="*/ 4022290 w 4261914"/>
              <a:gd name="connsiteY14" fmla="*/ 933206 h 2381862"/>
              <a:gd name="connsiteX15" fmla="*/ 3149075 w 4261914"/>
              <a:gd name="connsiteY15" fmla="*/ 221516 h 2381862"/>
              <a:gd name="connsiteX16" fmla="*/ 2275861 w 4261914"/>
              <a:gd name="connsiteY16" fmla="*/ 933206 h 2381862"/>
              <a:gd name="connsiteX17" fmla="*/ 2257753 w 4261914"/>
              <a:gd name="connsiteY17" fmla="*/ 1112838 h 2381862"/>
              <a:gd name="connsiteX18" fmla="*/ 2036237 w 4261914"/>
              <a:gd name="connsiteY18" fmla="*/ 1112838 h 2381862"/>
              <a:gd name="connsiteX19" fmla="*/ 2041982 w 4261914"/>
              <a:gd name="connsiteY19" fmla="*/ 999057 h 2381862"/>
              <a:gd name="connsiteX20" fmla="*/ 3149075 w 4261914"/>
              <a:gd name="connsiteY20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261914" h="2381862"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9000">
                <a:srgbClr val="5016FD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C10E4F42-F576-48BB-402E-C2C941BFB8F9}"/>
              </a:ext>
            </a:extLst>
          </p:cNvPr>
          <p:cNvSpPr txBox="1"/>
          <p:nvPr/>
        </p:nvSpPr>
        <p:spPr>
          <a:xfrm>
            <a:off x="3670301" y="5649726"/>
            <a:ext cx="2311894" cy="877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6128298" y="5649726"/>
            <a:ext cx="2423843" cy="877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6B0310-773F-B3D5-6CA5-796116FEB823}"/>
              </a:ext>
            </a:extLst>
          </p:cNvPr>
          <p:cNvSpPr txBox="1"/>
          <p:nvPr/>
        </p:nvSpPr>
        <p:spPr>
          <a:xfrm>
            <a:off x="4318483" y="317509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2024</a:t>
            </a:r>
            <a:endParaRPr lang="ru-RU" sz="24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6832454" y="395981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4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3" name="Graphic 2" descr="Address Book with solid fill">
            <a:extLst>
              <a:ext uri="{FF2B5EF4-FFF2-40B4-BE49-F238E27FC236}">
                <a16:creationId xmlns:a16="http://schemas.microsoft.com/office/drawing/2014/main" id="{7BC2FA9D-7FB7-07F8-178A-F71CE3EFF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60488" y="3824882"/>
            <a:ext cx="731520" cy="731520"/>
          </a:xfrm>
          <a:prstGeom prst="rect">
            <a:avLst/>
          </a:prstGeom>
        </p:spPr>
      </p:pic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74459" y="3040162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38" grpId="0"/>
      <p:bldP spid="39" grpId="0"/>
      <p:bldP spid="48" grpId="0"/>
      <p:bldP spid="5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351669-E863-35AF-587A-8751EF5A44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14014B"/>
              </a:gs>
              <a:gs pos="45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2808448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81C026-E95A-5893-975F-B9F5C7CFF22A}"/>
              </a:ext>
            </a:extLst>
          </p:cNvPr>
          <p:cNvSpPr txBox="1"/>
          <p:nvPr/>
        </p:nvSpPr>
        <p:spPr>
          <a:xfrm>
            <a:off x="7670707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07B3CB-AB2E-7FE7-C6AF-7E200AF8C407}"/>
              </a:ext>
            </a:extLst>
          </p:cNvPr>
          <p:cNvSpPr txBox="1"/>
          <p:nvPr/>
        </p:nvSpPr>
        <p:spPr>
          <a:xfrm>
            <a:off x="5591721" y="3236024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2026</a:t>
            </a:r>
            <a:endParaRPr lang="ru-RU" sz="24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3173249" y="395981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4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035EC9-9847-252C-4701-166904A0C307}"/>
              </a:ext>
            </a:extLst>
          </p:cNvPr>
          <p:cNvSpPr txBox="1"/>
          <p:nvPr/>
        </p:nvSpPr>
        <p:spPr>
          <a:xfrm>
            <a:off x="8035508" y="395981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2027</a:t>
            </a:r>
            <a:endParaRPr lang="ru-RU" sz="24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15254" y="3101096"/>
            <a:ext cx="731520" cy="731520"/>
          </a:xfrm>
          <a:prstGeom prst="rect">
            <a:avLst/>
          </a:prstGeom>
        </p:spPr>
      </p:pic>
      <p:pic>
        <p:nvPicPr>
          <p:cNvPr id="9" name="Graphic 8" descr="Bank with solid fill">
            <a:extLst>
              <a:ext uri="{FF2B5EF4-FFF2-40B4-BE49-F238E27FC236}">
                <a16:creationId xmlns:a16="http://schemas.microsoft.com/office/drawing/2014/main" id="{89B1CF3A-2930-E608-B8BE-020EBA12A4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3726" y="3824882"/>
            <a:ext cx="731520" cy="731520"/>
          </a:xfrm>
          <a:prstGeom prst="rect">
            <a:avLst/>
          </a:prstGeom>
        </p:spPr>
      </p:pic>
      <p:pic>
        <p:nvPicPr>
          <p:cNvPr id="19" name="Graphic 18" descr="Dollar with solid fill">
            <a:extLst>
              <a:ext uri="{FF2B5EF4-FFF2-40B4-BE49-F238E27FC236}">
                <a16:creationId xmlns:a16="http://schemas.microsoft.com/office/drawing/2014/main" id="{BCFCD137-86CA-3A74-E1D0-12108F0BA0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77513" y="3101096"/>
            <a:ext cx="731520" cy="73152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1760C54-E103-9565-C090-1A43BB85CD95}"/>
              </a:ext>
            </a:extLst>
          </p:cNvPr>
          <p:cNvSpPr txBox="1"/>
          <p:nvPr/>
        </p:nvSpPr>
        <p:spPr>
          <a:xfrm>
            <a:off x="522692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Send this box to back after typing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10911EE-40A8-4187-D2F2-59938249E073}"/>
              </a:ext>
            </a:extLst>
          </p:cNvPr>
          <p:cNvSpPr/>
          <p:nvPr/>
        </p:nvSpPr>
        <p:spPr>
          <a:xfrm rot="10800000">
            <a:off x="2385222" y="2347387"/>
            <a:ext cx="7439016" cy="2813320"/>
          </a:xfrm>
          <a:custGeom>
            <a:avLst/>
            <a:gdLst>
              <a:gd name="connsiteX0" fmla="*/ 4261914 w 6298149"/>
              <a:gd name="connsiteY0" fmla="*/ 1112838 h 2381862"/>
              <a:gd name="connsiteX1" fmla="*/ 4040399 w 6298149"/>
              <a:gd name="connsiteY1" fmla="*/ 1112838 h 2381862"/>
              <a:gd name="connsiteX2" fmla="*/ 4022290 w 6298149"/>
              <a:gd name="connsiteY2" fmla="*/ 933206 h 2381862"/>
              <a:gd name="connsiteX3" fmla="*/ 3149076 w 6298149"/>
              <a:gd name="connsiteY3" fmla="*/ 221516 h 2381862"/>
              <a:gd name="connsiteX4" fmla="*/ 2275861 w 6298149"/>
              <a:gd name="connsiteY4" fmla="*/ 933206 h 2381862"/>
              <a:gd name="connsiteX5" fmla="*/ 2257753 w 6298149"/>
              <a:gd name="connsiteY5" fmla="*/ 1112838 h 2381862"/>
              <a:gd name="connsiteX6" fmla="*/ 2036237 w 6298149"/>
              <a:gd name="connsiteY6" fmla="*/ 1112838 h 2381862"/>
              <a:gd name="connsiteX7" fmla="*/ 2041983 w 6298149"/>
              <a:gd name="connsiteY7" fmla="*/ 999057 h 2381862"/>
              <a:gd name="connsiteX8" fmla="*/ 3149076 w 6298149"/>
              <a:gd name="connsiteY8" fmla="*/ 0 h 2381862"/>
              <a:gd name="connsiteX9" fmla="*/ 4256169 w 6298149"/>
              <a:gd name="connsiteY9" fmla="*/ 999057 h 2381862"/>
              <a:gd name="connsiteX10" fmla="*/ 1112839 w 6298149"/>
              <a:gd name="connsiteY10" fmla="*/ 2381862 h 2381862"/>
              <a:gd name="connsiteX11" fmla="*/ 0 w 6298149"/>
              <a:gd name="connsiteY11" fmla="*/ 1269024 h 2381862"/>
              <a:gd name="connsiteX12" fmla="*/ 1 w 6298149"/>
              <a:gd name="connsiteY12" fmla="*/ 1269020 h 2381862"/>
              <a:gd name="connsiteX13" fmla="*/ 221516 w 6298149"/>
              <a:gd name="connsiteY13" fmla="*/ 1269020 h 2381862"/>
              <a:gd name="connsiteX14" fmla="*/ 221516 w 6298149"/>
              <a:gd name="connsiteY14" fmla="*/ 1269024 h 2381862"/>
              <a:gd name="connsiteX15" fmla="*/ 1112839 w 6298149"/>
              <a:gd name="connsiteY15" fmla="*/ 2160346 h 2381862"/>
              <a:gd name="connsiteX16" fmla="*/ 2004162 w 6298149"/>
              <a:gd name="connsiteY16" fmla="*/ 1269024 h 2381862"/>
              <a:gd name="connsiteX17" fmla="*/ 2004161 w 6298149"/>
              <a:gd name="connsiteY17" fmla="*/ 1269020 h 2381862"/>
              <a:gd name="connsiteX18" fmla="*/ 2225677 w 6298149"/>
              <a:gd name="connsiteY18" fmla="*/ 1269020 h 2381862"/>
              <a:gd name="connsiteX19" fmla="*/ 2225677 w 6298149"/>
              <a:gd name="connsiteY19" fmla="*/ 1269024 h 2381862"/>
              <a:gd name="connsiteX20" fmla="*/ 1112839 w 6298149"/>
              <a:gd name="connsiteY20" fmla="*/ 2381862 h 2381862"/>
              <a:gd name="connsiteX21" fmla="*/ 5185311 w 6298149"/>
              <a:gd name="connsiteY21" fmla="*/ 2381862 h 2381862"/>
              <a:gd name="connsiteX22" fmla="*/ 4072472 w 6298149"/>
              <a:gd name="connsiteY22" fmla="*/ 1269024 h 2381862"/>
              <a:gd name="connsiteX23" fmla="*/ 4072473 w 6298149"/>
              <a:gd name="connsiteY23" fmla="*/ 1269020 h 2381862"/>
              <a:gd name="connsiteX24" fmla="*/ 4293988 w 6298149"/>
              <a:gd name="connsiteY24" fmla="*/ 1269020 h 2381862"/>
              <a:gd name="connsiteX25" fmla="*/ 4293987 w 6298149"/>
              <a:gd name="connsiteY25" fmla="*/ 1269024 h 2381862"/>
              <a:gd name="connsiteX26" fmla="*/ 5185311 w 6298149"/>
              <a:gd name="connsiteY26" fmla="*/ 2160346 h 2381862"/>
              <a:gd name="connsiteX27" fmla="*/ 6076634 w 6298149"/>
              <a:gd name="connsiteY27" fmla="*/ 1269024 h 2381862"/>
              <a:gd name="connsiteX28" fmla="*/ 6076633 w 6298149"/>
              <a:gd name="connsiteY28" fmla="*/ 1269020 h 2381862"/>
              <a:gd name="connsiteX29" fmla="*/ 6298149 w 6298149"/>
              <a:gd name="connsiteY29" fmla="*/ 1269020 h 2381862"/>
              <a:gd name="connsiteX30" fmla="*/ 6298149 w 6298149"/>
              <a:gd name="connsiteY30" fmla="*/ 1269024 h 2381862"/>
              <a:gd name="connsiteX31" fmla="*/ 5185311 w 6298149"/>
              <a:gd name="connsiteY3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298149" h="2381862">
                <a:moveTo>
                  <a:pt x="4261914" y="1112838"/>
                </a:moveTo>
                <a:lnTo>
                  <a:pt x="4040399" y="1112838"/>
                </a:lnTo>
                <a:lnTo>
                  <a:pt x="4022290" y="933206"/>
                </a:lnTo>
                <a:cubicBezTo>
                  <a:pt x="3939177" y="527046"/>
                  <a:pt x="3579807" y="221516"/>
                  <a:pt x="3149076" y="221516"/>
                </a:cubicBezTo>
                <a:cubicBezTo>
                  <a:pt x="2718345" y="221516"/>
                  <a:pt x="2358974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3" y="999057"/>
                </a:lnTo>
                <a:cubicBezTo>
                  <a:pt x="2098971" y="437902"/>
                  <a:pt x="2572885" y="0"/>
                  <a:pt x="3149076" y="0"/>
                </a:cubicBezTo>
                <a:cubicBezTo>
                  <a:pt x="3725266" y="0"/>
                  <a:pt x="4199180" y="437902"/>
                  <a:pt x="4256169" y="999057"/>
                </a:cubicBezTo>
                <a:close/>
                <a:moveTo>
                  <a:pt x="1112839" y="2381862"/>
                </a:moveTo>
                <a:cubicBezTo>
                  <a:pt x="498235" y="2381862"/>
                  <a:pt x="0" y="1883628"/>
                  <a:pt x="0" y="1269024"/>
                </a:cubicBezTo>
                <a:lnTo>
                  <a:pt x="1" y="1269020"/>
                </a:ln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5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1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2" y="2381862"/>
                  <a:pt x="1112839" y="2381862"/>
                </a:cubicBezTo>
                <a:close/>
                <a:moveTo>
                  <a:pt x="5185311" y="2381862"/>
                </a:moveTo>
                <a:cubicBezTo>
                  <a:pt x="4570707" y="2381862"/>
                  <a:pt x="4072472" y="1883628"/>
                  <a:pt x="4072472" y="1269024"/>
                </a:cubicBezTo>
                <a:lnTo>
                  <a:pt x="4072473" y="1269020"/>
                </a:lnTo>
                <a:lnTo>
                  <a:pt x="4293988" y="1269020"/>
                </a:lnTo>
                <a:lnTo>
                  <a:pt x="4293987" y="1269024"/>
                </a:lnTo>
                <a:cubicBezTo>
                  <a:pt x="4293987" y="1761288"/>
                  <a:pt x="4693046" y="2160346"/>
                  <a:pt x="5185311" y="2160346"/>
                </a:cubicBezTo>
                <a:cubicBezTo>
                  <a:pt x="5677575" y="2160346"/>
                  <a:pt x="6076634" y="1761288"/>
                  <a:pt x="6076634" y="1269024"/>
                </a:cubicBezTo>
                <a:lnTo>
                  <a:pt x="6076633" y="1269020"/>
                </a:lnTo>
                <a:lnTo>
                  <a:pt x="6298149" y="1269020"/>
                </a:lnTo>
                <a:lnTo>
                  <a:pt x="6298149" y="1269024"/>
                </a:lnTo>
                <a:cubicBezTo>
                  <a:pt x="6298149" y="1883628"/>
                  <a:pt x="5799914" y="2381862"/>
                  <a:pt x="5185311" y="2381862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9000">
                <a:srgbClr val="5016FD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3322732-FDF0-0E51-40BA-4ACF6518AF4E}"/>
              </a:ext>
            </a:extLst>
          </p:cNvPr>
          <p:cNvSpPr/>
          <p:nvPr/>
        </p:nvSpPr>
        <p:spPr>
          <a:xfrm rot="10800000" flipV="1">
            <a:off x="2385222" y="2347387"/>
            <a:ext cx="7439016" cy="2813320"/>
          </a:xfrm>
          <a:custGeom>
            <a:avLst/>
            <a:gdLst>
              <a:gd name="connsiteX0" fmla="*/ 4261914 w 6298149"/>
              <a:gd name="connsiteY0" fmla="*/ 1112838 h 2381862"/>
              <a:gd name="connsiteX1" fmla="*/ 4040399 w 6298149"/>
              <a:gd name="connsiteY1" fmla="*/ 1112838 h 2381862"/>
              <a:gd name="connsiteX2" fmla="*/ 4022290 w 6298149"/>
              <a:gd name="connsiteY2" fmla="*/ 933206 h 2381862"/>
              <a:gd name="connsiteX3" fmla="*/ 3149076 w 6298149"/>
              <a:gd name="connsiteY3" fmla="*/ 221516 h 2381862"/>
              <a:gd name="connsiteX4" fmla="*/ 2275861 w 6298149"/>
              <a:gd name="connsiteY4" fmla="*/ 933206 h 2381862"/>
              <a:gd name="connsiteX5" fmla="*/ 2257753 w 6298149"/>
              <a:gd name="connsiteY5" fmla="*/ 1112838 h 2381862"/>
              <a:gd name="connsiteX6" fmla="*/ 2036237 w 6298149"/>
              <a:gd name="connsiteY6" fmla="*/ 1112838 h 2381862"/>
              <a:gd name="connsiteX7" fmla="*/ 2041983 w 6298149"/>
              <a:gd name="connsiteY7" fmla="*/ 999057 h 2381862"/>
              <a:gd name="connsiteX8" fmla="*/ 3149076 w 6298149"/>
              <a:gd name="connsiteY8" fmla="*/ 0 h 2381862"/>
              <a:gd name="connsiteX9" fmla="*/ 4256169 w 6298149"/>
              <a:gd name="connsiteY9" fmla="*/ 999057 h 2381862"/>
              <a:gd name="connsiteX10" fmla="*/ 1112839 w 6298149"/>
              <a:gd name="connsiteY10" fmla="*/ 2381862 h 2381862"/>
              <a:gd name="connsiteX11" fmla="*/ 0 w 6298149"/>
              <a:gd name="connsiteY11" fmla="*/ 1269024 h 2381862"/>
              <a:gd name="connsiteX12" fmla="*/ 1 w 6298149"/>
              <a:gd name="connsiteY12" fmla="*/ 1269020 h 2381862"/>
              <a:gd name="connsiteX13" fmla="*/ 221516 w 6298149"/>
              <a:gd name="connsiteY13" fmla="*/ 1269020 h 2381862"/>
              <a:gd name="connsiteX14" fmla="*/ 221516 w 6298149"/>
              <a:gd name="connsiteY14" fmla="*/ 1269024 h 2381862"/>
              <a:gd name="connsiteX15" fmla="*/ 1112839 w 6298149"/>
              <a:gd name="connsiteY15" fmla="*/ 2160346 h 2381862"/>
              <a:gd name="connsiteX16" fmla="*/ 2004162 w 6298149"/>
              <a:gd name="connsiteY16" fmla="*/ 1269024 h 2381862"/>
              <a:gd name="connsiteX17" fmla="*/ 2004161 w 6298149"/>
              <a:gd name="connsiteY17" fmla="*/ 1269020 h 2381862"/>
              <a:gd name="connsiteX18" fmla="*/ 2225677 w 6298149"/>
              <a:gd name="connsiteY18" fmla="*/ 1269020 h 2381862"/>
              <a:gd name="connsiteX19" fmla="*/ 2225677 w 6298149"/>
              <a:gd name="connsiteY19" fmla="*/ 1269024 h 2381862"/>
              <a:gd name="connsiteX20" fmla="*/ 1112839 w 6298149"/>
              <a:gd name="connsiteY20" fmla="*/ 2381862 h 2381862"/>
              <a:gd name="connsiteX21" fmla="*/ 5185311 w 6298149"/>
              <a:gd name="connsiteY21" fmla="*/ 2381862 h 2381862"/>
              <a:gd name="connsiteX22" fmla="*/ 4072472 w 6298149"/>
              <a:gd name="connsiteY22" fmla="*/ 1269024 h 2381862"/>
              <a:gd name="connsiteX23" fmla="*/ 4072473 w 6298149"/>
              <a:gd name="connsiteY23" fmla="*/ 1269020 h 2381862"/>
              <a:gd name="connsiteX24" fmla="*/ 4293988 w 6298149"/>
              <a:gd name="connsiteY24" fmla="*/ 1269020 h 2381862"/>
              <a:gd name="connsiteX25" fmla="*/ 4293987 w 6298149"/>
              <a:gd name="connsiteY25" fmla="*/ 1269024 h 2381862"/>
              <a:gd name="connsiteX26" fmla="*/ 5185311 w 6298149"/>
              <a:gd name="connsiteY26" fmla="*/ 2160346 h 2381862"/>
              <a:gd name="connsiteX27" fmla="*/ 6076634 w 6298149"/>
              <a:gd name="connsiteY27" fmla="*/ 1269024 h 2381862"/>
              <a:gd name="connsiteX28" fmla="*/ 6076633 w 6298149"/>
              <a:gd name="connsiteY28" fmla="*/ 1269020 h 2381862"/>
              <a:gd name="connsiteX29" fmla="*/ 6298149 w 6298149"/>
              <a:gd name="connsiteY29" fmla="*/ 1269020 h 2381862"/>
              <a:gd name="connsiteX30" fmla="*/ 6298149 w 6298149"/>
              <a:gd name="connsiteY30" fmla="*/ 1269024 h 2381862"/>
              <a:gd name="connsiteX31" fmla="*/ 5185311 w 6298149"/>
              <a:gd name="connsiteY3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298149" h="2381862">
                <a:moveTo>
                  <a:pt x="4261914" y="1112838"/>
                </a:moveTo>
                <a:lnTo>
                  <a:pt x="4040399" y="1112838"/>
                </a:lnTo>
                <a:lnTo>
                  <a:pt x="4022290" y="933206"/>
                </a:lnTo>
                <a:cubicBezTo>
                  <a:pt x="3939177" y="527046"/>
                  <a:pt x="3579807" y="221516"/>
                  <a:pt x="3149076" y="221516"/>
                </a:cubicBezTo>
                <a:cubicBezTo>
                  <a:pt x="2718345" y="221516"/>
                  <a:pt x="2358974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3" y="999057"/>
                </a:lnTo>
                <a:cubicBezTo>
                  <a:pt x="2098971" y="437902"/>
                  <a:pt x="2572885" y="0"/>
                  <a:pt x="3149076" y="0"/>
                </a:cubicBezTo>
                <a:cubicBezTo>
                  <a:pt x="3725266" y="0"/>
                  <a:pt x="4199180" y="437902"/>
                  <a:pt x="4256169" y="999057"/>
                </a:cubicBezTo>
                <a:close/>
                <a:moveTo>
                  <a:pt x="1112839" y="2381862"/>
                </a:moveTo>
                <a:cubicBezTo>
                  <a:pt x="498235" y="2381862"/>
                  <a:pt x="0" y="1883628"/>
                  <a:pt x="0" y="1269024"/>
                </a:cubicBezTo>
                <a:lnTo>
                  <a:pt x="1" y="1269020"/>
                </a:ln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5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1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2" y="2381862"/>
                  <a:pt x="1112839" y="2381862"/>
                </a:cubicBezTo>
                <a:close/>
                <a:moveTo>
                  <a:pt x="5185311" y="2381862"/>
                </a:moveTo>
                <a:cubicBezTo>
                  <a:pt x="4570707" y="2381862"/>
                  <a:pt x="4072472" y="1883628"/>
                  <a:pt x="4072472" y="1269024"/>
                </a:cubicBezTo>
                <a:lnTo>
                  <a:pt x="4072473" y="1269020"/>
                </a:lnTo>
                <a:lnTo>
                  <a:pt x="4293988" y="1269020"/>
                </a:lnTo>
                <a:lnTo>
                  <a:pt x="4293987" y="1269024"/>
                </a:lnTo>
                <a:cubicBezTo>
                  <a:pt x="4293987" y="1761288"/>
                  <a:pt x="4693046" y="2160346"/>
                  <a:pt x="5185311" y="2160346"/>
                </a:cubicBezTo>
                <a:cubicBezTo>
                  <a:pt x="5677575" y="2160346"/>
                  <a:pt x="6076634" y="1761288"/>
                  <a:pt x="6076634" y="1269024"/>
                </a:cubicBezTo>
                <a:lnTo>
                  <a:pt x="6076633" y="1269020"/>
                </a:lnTo>
                <a:lnTo>
                  <a:pt x="6298149" y="1269020"/>
                </a:lnTo>
                <a:lnTo>
                  <a:pt x="6298149" y="1269024"/>
                </a:lnTo>
                <a:cubicBezTo>
                  <a:pt x="6298149" y="1883628"/>
                  <a:pt x="5799914" y="2381862"/>
                  <a:pt x="5185311" y="2381862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9000">
                <a:srgbClr val="5016FD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50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1" grpId="0"/>
      <p:bldP spid="49" grpId="0"/>
      <p:bldP spid="51" grpId="0"/>
      <p:bldP spid="52" grpId="0"/>
      <p:bldP spid="40" grpId="0"/>
      <p:bldP spid="8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351669-E863-35AF-587A-8751EF5A44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14014B"/>
              </a:gs>
              <a:gs pos="45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C10E4F42-F576-48BB-402E-C2C941BFB8F9}"/>
              </a:ext>
            </a:extLst>
          </p:cNvPr>
          <p:cNvSpPr txBox="1"/>
          <p:nvPr/>
        </p:nvSpPr>
        <p:spPr>
          <a:xfrm>
            <a:off x="2141561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4177798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81C026-E95A-5893-975F-B9F5C7CFF22A}"/>
              </a:ext>
            </a:extLst>
          </p:cNvPr>
          <p:cNvSpPr txBox="1"/>
          <p:nvPr/>
        </p:nvSpPr>
        <p:spPr>
          <a:xfrm>
            <a:off x="825027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6B0310-773F-B3D5-6CA5-796116FEB823}"/>
              </a:ext>
            </a:extLst>
          </p:cNvPr>
          <p:cNvSpPr txBox="1"/>
          <p:nvPr/>
        </p:nvSpPr>
        <p:spPr>
          <a:xfrm>
            <a:off x="2506364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2024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07B3CB-AB2E-7FE7-C6AF-7E200AF8C407}"/>
              </a:ext>
            </a:extLst>
          </p:cNvPr>
          <p:cNvSpPr txBox="1"/>
          <p:nvPr/>
        </p:nvSpPr>
        <p:spPr>
          <a:xfrm>
            <a:off x="6578835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2026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4542598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035EC9-9847-252C-4701-166904A0C307}"/>
              </a:ext>
            </a:extLst>
          </p:cNvPr>
          <p:cNvSpPr txBox="1"/>
          <p:nvPr/>
        </p:nvSpPr>
        <p:spPr>
          <a:xfrm>
            <a:off x="8615071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2027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3" name="Graphic 2" descr="Address Book with solid fill">
            <a:extLst>
              <a:ext uri="{FF2B5EF4-FFF2-40B4-BE49-F238E27FC236}">
                <a16:creationId xmlns:a16="http://schemas.microsoft.com/office/drawing/2014/main" id="{7BC2FA9D-7FB7-07F8-178A-F71CE3EFF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6889" y="3824882"/>
            <a:ext cx="640080" cy="640080"/>
          </a:xfrm>
          <a:prstGeom prst="rect">
            <a:avLst/>
          </a:prstGeom>
        </p:spPr>
      </p:pic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2522" y="3120070"/>
            <a:ext cx="640080" cy="640080"/>
          </a:xfrm>
          <a:prstGeom prst="rect">
            <a:avLst/>
          </a:prstGeom>
        </p:spPr>
      </p:pic>
      <p:pic>
        <p:nvPicPr>
          <p:cNvPr id="9" name="Graphic 8" descr="Bank with solid fill">
            <a:extLst>
              <a:ext uri="{FF2B5EF4-FFF2-40B4-BE49-F238E27FC236}">
                <a16:creationId xmlns:a16="http://schemas.microsoft.com/office/drawing/2014/main" id="{89B1CF3A-2930-E608-B8BE-020EBA12A4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36792" y="3824882"/>
            <a:ext cx="640080" cy="640080"/>
          </a:xfrm>
          <a:prstGeom prst="rect">
            <a:avLst/>
          </a:prstGeom>
        </p:spPr>
      </p:pic>
      <p:pic>
        <p:nvPicPr>
          <p:cNvPr id="19" name="Graphic 18" descr="Dollar with solid fill">
            <a:extLst>
              <a:ext uri="{FF2B5EF4-FFF2-40B4-BE49-F238E27FC236}">
                <a16:creationId xmlns:a16="http://schemas.microsoft.com/office/drawing/2014/main" id="{BCFCD137-86CA-3A74-E1D0-12108F0BA09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44384" y="3120070"/>
            <a:ext cx="640080" cy="64008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1760C54-E103-9565-C090-1A43BB85CD95}"/>
              </a:ext>
            </a:extLst>
          </p:cNvPr>
          <p:cNvSpPr txBox="1"/>
          <p:nvPr/>
        </p:nvSpPr>
        <p:spPr>
          <a:xfrm>
            <a:off x="621752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Send this box to back after typing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A0B168C-B272-000D-41DB-A3B40C456ABB}"/>
              </a:ext>
            </a:extLst>
          </p:cNvPr>
          <p:cNvSpPr/>
          <p:nvPr/>
        </p:nvSpPr>
        <p:spPr>
          <a:xfrm rot="10800000">
            <a:off x="1928808" y="2609837"/>
            <a:ext cx="8334385" cy="2381862"/>
          </a:xfrm>
          <a:custGeom>
            <a:avLst/>
            <a:gdLst>
              <a:gd name="connsiteX0" fmla="*/ 2225677 w 8334385"/>
              <a:gd name="connsiteY0" fmla="*/ 1112838 h 2381862"/>
              <a:gd name="connsiteX1" fmla="*/ 2004161 w 8334385"/>
              <a:gd name="connsiteY1" fmla="*/ 1112838 h 2381862"/>
              <a:gd name="connsiteX2" fmla="*/ 1986053 w 8334385"/>
              <a:gd name="connsiteY2" fmla="*/ 933206 h 2381862"/>
              <a:gd name="connsiteX3" fmla="*/ 1112838 w 8334385"/>
              <a:gd name="connsiteY3" fmla="*/ 221516 h 2381862"/>
              <a:gd name="connsiteX4" fmla="*/ 239624 w 8334385"/>
              <a:gd name="connsiteY4" fmla="*/ 933206 h 2381862"/>
              <a:gd name="connsiteX5" fmla="*/ 221516 w 8334385"/>
              <a:gd name="connsiteY5" fmla="*/ 1112838 h 2381862"/>
              <a:gd name="connsiteX6" fmla="*/ 0 w 8334385"/>
              <a:gd name="connsiteY6" fmla="*/ 1112838 h 2381862"/>
              <a:gd name="connsiteX7" fmla="*/ 5745 w 8334385"/>
              <a:gd name="connsiteY7" fmla="*/ 999057 h 2381862"/>
              <a:gd name="connsiteX8" fmla="*/ 1112838 w 8334385"/>
              <a:gd name="connsiteY8" fmla="*/ 0 h 2381862"/>
              <a:gd name="connsiteX9" fmla="*/ 2219932 w 8334385"/>
              <a:gd name="connsiteY9" fmla="*/ 999057 h 2381862"/>
              <a:gd name="connsiteX10" fmla="*/ 6298150 w 8334385"/>
              <a:gd name="connsiteY10" fmla="*/ 1112838 h 2381862"/>
              <a:gd name="connsiteX11" fmla="*/ 6076635 w 8334385"/>
              <a:gd name="connsiteY11" fmla="*/ 1112838 h 2381862"/>
              <a:gd name="connsiteX12" fmla="*/ 6058526 w 8334385"/>
              <a:gd name="connsiteY12" fmla="*/ 933206 h 2381862"/>
              <a:gd name="connsiteX13" fmla="*/ 5185312 w 8334385"/>
              <a:gd name="connsiteY13" fmla="*/ 221516 h 2381862"/>
              <a:gd name="connsiteX14" fmla="*/ 4312097 w 8334385"/>
              <a:gd name="connsiteY14" fmla="*/ 933206 h 2381862"/>
              <a:gd name="connsiteX15" fmla="*/ 4293989 w 8334385"/>
              <a:gd name="connsiteY15" fmla="*/ 1112838 h 2381862"/>
              <a:gd name="connsiteX16" fmla="*/ 4072473 w 8334385"/>
              <a:gd name="connsiteY16" fmla="*/ 1112838 h 2381862"/>
              <a:gd name="connsiteX17" fmla="*/ 4078219 w 8334385"/>
              <a:gd name="connsiteY17" fmla="*/ 999057 h 2381862"/>
              <a:gd name="connsiteX18" fmla="*/ 5185312 w 8334385"/>
              <a:gd name="connsiteY18" fmla="*/ 0 h 2381862"/>
              <a:gd name="connsiteX19" fmla="*/ 6292405 w 8334385"/>
              <a:gd name="connsiteY19" fmla="*/ 999057 h 2381862"/>
              <a:gd name="connsiteX20" fmla="*/ 3149075 w 8334385"/>
              <a:gd name="connsiteY20" fmla="*/ 2381862 h 2381862"/>
              <a:gd name="connsiteX21" fmla="*/ 2036236 w 8334385"/>
              <a:gd name="connsiteY21" fmla="*/ 1269024 h 2381862"/>
              <a:gd name="connsiteX22" fmla="*/ 2036237 w 8334385"/>
              <a:gd name="connsiteY22" fmla="*/ 1269020 h 2381862"/>
              <a:gd name="connsiteX23" fmla="*/ 2257752 w 8334385"/>
              <a:gd name="connsiteY23" fmla="*/ 1269020 h 2381862"/>
              <a:gd name="connsiteX24" fmla="*/ 2257752 w 8334385"/>
              <a:gd name="connsiteY24" fmla="*/ 1269024 h 2381862"/>
              <a:gd name="connsiteX25" fmla="*/ 3149075 w 8334385"/>
              <a:gd name="connsiteY25" fmla="*/ 2160346 h 2381862"/>
              <a:gd name="connsiteX26" fmla="*/ 4040398 w 8334385"/>
              <a:gd name="connsiteY26" fmla="*/ 1269024 h 2381862"/>
              <a:gd name="connsiteX27" fmla="*/ 4040397 w 8334385"/>
              <a:gd name="connsiteY27" fmla="*/ 1269020 h 2381862"/>
              <a:gd name="connsiteX28" fmla="*/ 4261913 w 8334385"/>
              <a:gd name="connsiteY28" fmla="*/ 1269020 h 2381862"/>
              <a:gd name="connsiteX29" fmla="*/ 4261913 w 8334385"/>
              <a:gd name="connsiteY29" fmla="*/ 1269024 h 2381862"/>
              <a:gd name="connsiteX30" fmla="*/ 3149075 w 8334385"/>
              <a:gd name="connsiteY30" fmla="*/ 2381862 h 2381862"/>
              <a:gd name="connsiteX31" fmla="*/ 7221547 w 8334385"/>
              <a:gd name="connsiteY31" fmla="*/ 2381862 h 2381862"/>
              <a:gd name="connsiteX32" fmla="*/ 6108708 w 8334385"/>
              <a:gd name="connsiteY32" fmla="*/ 1269024 h 2381862"/>
              <a:gd name="connsiteX33" fmla="*/ 6108709 w 8334385"/>
              <a:gd name="connsiteY33" fmla="*/ 1269020 h 2381862"/>
              <a:gd name="connsiteX34" fmla="*/ 6330224 w 8334385"/>
              <a:gd name="connsiteY34" fmla="*/ 1269020 h 2381862"/>
              <a:gd name="connsiteX35" fmla="*/ 6330223 w 8334385"/>
              <a:gd name="connsiteY35" fmla="*/ 1269024 h 2381862"/>
              <a:gd name="connsiteX36" fmla="*/ 7221547 w 8334385"/>
              <a:gd name="connsiteY36" fmla="*/ 2160346 h 2381862"/>
              <a:gd name="connsiteX37" fmla="*/ 8112870 w 8334385"/>
              <a:gd name="connsiteY37" fmla="*/ 1269024 h 2381862"/>
              <a:gd name="connsiteX38" fmla="*/ 8112869 w 8334385"/>
              <a:gd name="connsiteY38" fmla="*/ 1269020 h 2381862"/>
              <a:gd name="connsiteX39" fmla="*/ 8334385 w 8334385"/>
              <a:gd name="connsiteY39" fmla="*/ 1269020 h 2381862"/>
              <a:gd name="connsiteX40" fmla="*/ 8334385 w 8334385"/>
              <a:gd name="connsiteY40" fmla="*/ 1269024 h 2381862"/>
              <a:gd name="connsiteX41" fmla="*/ 7221547 w 8334385"/>
              <a:gd name="connsiteY4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8334385" h="2381862">
                <a:moveTo>
                  <a:pt x="2225677" y="1112838"/>
                </a:moveTo>
                <a:lnTo>
                  <a:pt x="2004161" y="1112838"/>
                </a:lnTo>
                <a:lnTo>
                  <a:pt x="1986053" y="933206"/>
                </a:lnTo>
                <a:cubicBezTo>
                  <a:pt x="1902941" y="527046"/>
                  <a:pt x="1543569" y="221516"/>
                  <a:pt x="1112838" y="221516"/>
                </a:cubicBezTo>
                <a:cubicBezTo>
                  <a:pt x="682107" y="221516"/>
                  <a:pt x="322736" y="527046"/>
                  <a:pt x="239624" y="933206"/>
                </a:cubicBezTo>
                <a:lnTo>
                  <a:pt x="221516" y="1112838"/>
                </a:lnTo>
                <a:lnTo>
                  <a:pt x="0" y="1112838"/>
                </a:lnTo>
                <a:lnTo>
                  <a:pt x="5745" y="999057"/>
                </a:lnTo>
                <a:cubicBezTo>
                  <a:pt x="62734" y="437902"/>
                  <a:pt x="536648" y="0"/>
                  <a:pt x="1112838" y="0"/>
                </a:cubicBezTo>
                <a:cubicBezTo>
                  <a:pt x="1689029" y="0"/>
                  <a:pt x="2162943" y="437902"/>
                  <a:pt x="2219932" y="999057"/>
                </a:cubicBezTo>
                <a:close/>
                <a:moveTo>
                  <a:pt x="6298150" y="1112838"/>
                </a:moveTo>
                <a:lnTo>
                  <a:pt x="6076635" y="1112838"/>
                </a:lnTo>
                <a:lnTo>
                  <a:pt x="6058526" y="933206"/>
                </a:lnTo>
                <a:cubicBezTo>
                  <a:pt x="5975413" y="527046"/>
                  <a:pt x="5616043" y="221516"/>
                  <a:pt x="5185312" y="221516"/>
                </a:cubicBezTo>
                <a:cubicBezTo>
                  <a:pt x="4754581" y="221516"/>
                  <a:pt x="4395210" y="527046"/>
                  <a:pt x="4312097" y="933206"/>
                </a:cubicBezTo>
                <a:lnTo>
                  <a:pt x="4293989" y="1112838"/>
                </a:lnTo>
                <a:lnTo>
                  <a:pt x="4072473" y="1112838"/>
                </a:lnTo>
                <a:lnTo>
                  <a:pt x="4078219" y="999057"/>
                </a:lnTo>
                <a:cubicBezTo>
                  <a:pt x="4135207" y="437902"/>
                  <a:pt x="4609121" y="0"/>
                  <a:pt x="5185312" y="0"/>
                </a:cubicBezTo>
                <a:cubicBezTo>
                  <a:pt x="5761502" y="0"/>
                  <a:pt x="6235416" y="437902"/>
                  <a:pt x="6292405" y="999057"/>
                </a:cubicBezTo>
                <a:close/>
                <a:moveTo>
                  <a:pt x="3149075" y="2381862"/>
                </a:moveTo>
                <a:cubicBezTo>
                  <a:pt x="2534471" y="2381862"/>
                  <a:pt x="2036236" y="1883628"/>
                  <a:pt x="2036236" y="1269024"/>
                </a:cubicBezTo>
                <a:lnTo>
                  <a:pt x="2036237" y="1269020"/>
                </a:lnTo>
                <a:lnTo>
                  <a:pt x="2257752" y="1269020"/>
                </a:lnTo>
                <a:lnTo>
                  <a:pt x="2257752" y="1269024"/>
                </a:lnTo>
                <a:cubicBezTo>
                  <a:pt x="2257752" y="1761288"/>
                  <a:pt x="2656811" y="2160346"/>
                  <a:pt x="3149075" y="2160346"/>
                </a:cubicBezTo>
                <a:cubicBezTo>
                  <a:pt x="3641339" y="2160346"/>
                  <a:pt x="4040398" y="1761288"/>
                  <a:pt x="4040398" y="1269024"/>
                </a:cubicBezTo>
                <a:lnTo>
                  <a:pt x="4040397" y="1269020"/>
                </a:lnTo>
                <a:lnTo>
                  <a:pt x="4261913" y="1269020"/>
                </a:lnTo>
                <a:lnTo>
                  <a:pt x="4261913" y="1269024"/>
                </a:lnTo>
                <a:cubicBezTo>
                  <a:pt x="4261913" y="1883628"/>
                  <a:pt x="3763678" y="2381862"/>
                  <a:pt x="3149075" y="2381862"/>
                </a:cubicBezTo>
                <a:close/>
                <a:moveTo>
                  <a:pt x="7221547" y="2381862"/>
                </a:moveTo>
                <a:cubicBezTo>
                  <a:pt x="6606943" y="2381862"/>
                  <a:pt x="6108708" y="1883628"/>
                  <a:pt x="6108708" y="1269024"/>
                </a:cubicBezTo>
                <a:lnTo>
                  <a:pt x="6108709" y="1269020"/>
                </a:lnTo>
                <a:lnTo>
                  <a:pt x="6330224" y="1269020"/>
                </a:lnTo>
                <a:lnTo>
                  <a:pt x="6330223" y="1269024"/>
                </a:lnTo>
                <a:cubicBezTo>
                  <a:pt x="6330223" y="1761288"/>
                  <a:pt x="6729282" y="2160346"/>
                  <a:pt x="7221547" y="2160346"/>
                </a:cubicBezTo>
                <a:cubicBezTo>
                  <a:pt x="7713811" y="2160346"/>
                  <a:pt x="8112870" y="1761288"/>
                  <a:pt x="8112870" y="1269024"/>
                </a:cubicBezTo>
                <a:lnTo>
                  <a:pt x="8112869" y="1269020"/>
                </a:lnTo>
                <a:lnTo>
                  <a:pt x="8334385" y="1269020"/>
                </a:lnTo>
                <a:lnTo>
                  <a:pt x="8334385" y="1269024"/>
                </a:lnTo>
                <a:cubicBezTo>
                  <a:pt x="8334385" y="1883628"/>
                  <a:pt x="7836150" y="2381862"/>
                  <a:pt x="7221547" y="2381862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9000">
                <a:srgbClr val="5016FD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5815770-D47B-604F-BB21-6FF4DB205E52}"/>
              </a:ext>
            </a:extLst>
          </p:cNvPr>
          <p:cNvSpPr/>
          <p:nvPr/>
        </p:nvSpPr>
        <p:spPr>
          <a:xfrm rot="10800000" flipV="1">
            <a:off x="1928808" y="2609837"/>
            <a:ext cx="8334385" cy="2381862"/>
          </a:xfrm>
          <a:custGeom>
            <a:avLst/>
            <a:gdLst>
              <a:gd name="connsiteX0" fmla="*/ 2225677 w 8334385"/>
              <a:gd name="connsiteY0" fmla="*/ 1112838 h 2381862"/>
              <a:gd name="connsiteX1" fmla="*/ 2004161 w 8334385"/>
              <a:gd name="connsiteY1" fmla="*/ 1112838 h 2381862"/>
              <a:gd name="connsiteX2" fmla="*/ 1986053 w 8334385"/>
              <a:gd name="connsiteY2" fmla="*/ 933206 h 2381862"/>
              <a:gd name="connsiteX3" fmla="*/ 1112838 w 8334385"/>
              <a:gd name="connsiteY3" fmla="*/ 221516 h 2381862"/>
              <a:gd name="connsiteX4" fmla="*/ 239624 w 8334385"/>
              <a:gd name="connsiteY4" fmla="*/ 933206 h 2381862"/>
              <a:gd name="connsiteX5" fmla="*/ 221516 w 8334385"/>
              <a:gd name="connsiteY5" fmla="*/ 1112838 h 2381862"/>
              <a:gd name="connsiteX6" fmla="*/ 0 w 8334385"/>
              <a:gd name="connsiteY6" fmla="*/ 1112838 h 2381862"/>
              <a:gd name="connsiteX7" fmla="*/ 5745 w 8334385"/>
              <a:gd name="connsiteY7" fmla="*/ 999057 h 2381862"/>
              <a:gd name="connsiteX8" fmla="*/ 1112838 w 8334385"/>
              <a:gd name="connsiteY8" fmla="*/ 0 h 2381862"/>
              <a:gd name="connsiteX9" fmla="*/ 2219932 w 8334385"/>
              <a:gd name="connsiteY9" fmla="*/ 999057 h 2381862"/>
              <a:gd name="connsiteX10" fmla="*/ 6298150 w 8334385"/>
              <a:gd name="connsiteY10" fmla="*/ 1112838 h 2381862"/>
              <a:gd name="connsiteX11" fmla="*/ 6076635 w 8334385"/>
              <a:gd name="connsiteY11" fmla="*/ 1112838 h 2381862"/>
              <a:gd name="connsiteX12" fmla="*/ 6058526 w 8334385"/>
              <a:gd name="connsiteY12" fmla="*/ 933206 h 2381862"/>
              <a:gd name="connsiteX13" fmla="*/ 5185312 w 8334385"/>
              <a:gd name="connsiteY13" fmla="*/ 221516 h 2381862"/>
              <a:gd name="connsiteX14" fmla="*/ 4312097 w 8334385"/>
              <a:gd name="connsiteY14" fmla="*/ 933206 h 2381862"/>
              <a:gd name="connsiteX15" fmla="*/ 4293989 w 8334385"/>
              <a:gd name="connsiteY15" fmla="*/ 1112838 h 2381862"/>
              <a:gd name="connsiteX16" fmla="*/ 4072473 w 8334385"/>
              <a:gd name="connsiteY16" fmla="*/ 1112838 h 2381862"/>
              <a:gd name="connsiteX17" fmla="*/ 4078219 w 8334385"/>
              <a:gd name="connsiteY17" fmla="*/ 999057 h 2381862"/>
              <a:gd name="connsiteX18" fmla="*/ 5185312 w 8334385"/>
              <a:gd name="connsiteY18" fmla="*/ 0 h 2381862"/>
              <a:gd name="connsiteX19" fmla="*/ 6292405 w 8334385"/>
              <a:gd name="connsiteY19" fmla="*/ 999057 h 2381862"/>
              <a:gd name="connsiteX20" fmla="*/ 3149075 w 8334385"/>
              <a:gd name="connsiteY20" fmla="*/ 2381862 h 2381862"/>
              <a:gd name="connsiteX21" fmla="*/ 2036236 w 8334385"/>
              <a:gd name="connsiteY21" fmla="*/ 1269024 h 2381862"/>
              <a:gd name="connsiteX22" fmla="*/ 2036237 w 8334385"/>
              <a:gd name="connsiteY22" fmla="*/ 1269020 h 2381862"/>
              <a:gd name="connsiteX23" fmla="*/ 2257752 w 8334385"/>
              <a:gd name="connsiteY23" fmla="*/ 1269020 h 2381862"/>
              <a:gd name="connsiteX24" fmla="*/ 2257752 w 8334385"/>
              <a:gd name="connsiteY24" fmla="*/ 1269024 h 2381862"/>
              <a:gd name="connsiteX25" fmla="*/ 3149075 w 8334385"/>
              <a:gd name="connsiteY25" fmla="*/ 2160346 h 2381862"/>
              <a:gd name="connsiteX26" fmla="*/ 4040398 w 8334385"/>
              <a:gd name="connsiteY26" fmla="*/ 1269024 h 2381862"/>
              <a:gd name="connsiteX27" fmla="*/ 4040397 w 8334385"/>
              <a:gd name="connsiteY27" fmla="*/ 1269020 h 2381862"/>
              <a:gd name="connsiteX28" fmla="*/ 4261913 w 8334385"/>
              <a:gd name="connsiteY28" fmla="*/ 1269020 h 2381862"/>
              <a:gd name="connsiteX29" fmla="*/ 4261913 w 8334385"/>
              <a:gd name="connsiteY29" fmla="*/ 1269024 h 2381862"/>
              <a:gd name="connsiteX30" fmla="*/ 3149075 w 8334385"/>
              <a:gd name="connsiteY30" fmla="*/ 2381862 h 2381862"/>
              <a:gd name="connsiteX31" fmla="*/ 7221547 w 8334385"/>
              <a:gd name="connsiteY31" fmla="*/ 2381862 h 2381862"/>
              <a:gd name="connsiteX32" fmla="*/ 6108708 w 8334385"/>
              <a:gd name="connsiteY32" fmla="*/ 1269024 h 2381862"/>
              <a:gd name="connsiteX33" fmla="*/ 6108709 w 8334385"/>
              <a:gd name="connsiteY33" fmla="*/ 1269020 h 2381862"/>
              <a:gd name="connsiteX34" fmla="*/ 6330224 w 8334385"/>
              <a:gd name="connsiteY34" fmla="*/ 1269020 h 2381862"/>
              <a:gd name="connsiteX35" fmla="*/ 6330223 w 8334385"/>
              <a:gd name="connsiteY35" fmla="*/ 1269024 h 2381862"/>
              <a:gd name="connsiteX36" fmla="*/ 7221547 w 8334385"/>
              <a:gd name="connsiteY36" fmla="*/ 2160346 h 2381862"/>
              <a:gd name="connsiteX37" fmla="*/ 8112870 w 8334385"/>
              <a:gd name="connsiteY37" fmla="*/ 1269024 h 2381862"/>
              <a:gd name="connsiteX38" fmla="*/ 8112869 w 8334385"/>
              <a:gd name="connsiteY38" fmla="*/ 1269020 h 2381862"/>
              <a:gd name="connsiteX39" fmla="*/ 8334385 w 8334385"/>
              <a:gd name="connsiteY39" fmla="*/ 1269020 h 2381862"/>
              <a:gd name="connsiteX40" fmla="*/ 8334385 w 8334385"/>
              <a:gd name="connsiteY40" fmla="*/ 1269024 h 2381862"/>
              <a:gd name="connsiteX41" fmla="*/ 7221547 w 8334385"/>
              <a:gd name="connsiteY4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8334385" h="2381862">
                <a:moveTo>
                  <a:pt x="2225677" y="1112838"/>
                </a:moveTo>
                <a:lnTo>
                  <a:pt x="2004161" y="1112838"/>
                </a:lnTo>
                <a:lnTo>
                  <a:pt x="1986053" y="933206"/>
                </a:lnTo>
                <a:cubicBezTo>
                  <a:pt x="1902941" y="527046"/>
                  <a:pt x="1543569" y="221516"/>
                  <a:pt x="1112838" y="221516"/>
                </a:cubicBezTo>
                <a:cubicBezTo>
                  <a:pt x="682107" y="221516"/>
                  <a:pt x="322736" y="527046"/>
                  <a:pt x="239624" y="933206"/>
                </a:cubicBezTo>
                <a:lnTo>
                  <a:pt x="221516" y="1112838"/>
                </a:lnTo>
                <a:lnTo>
                  <a:pt x="0" y="1112838"/>
                </a:lnTo>
                <a:lnTo>
                  <a:pt x="5745" y="999057"/>
                </a:lnTo>
                <a:cubicBezTo>
                  <a:pt x="62734" y="437902"/>
                  <a:pt x="536648" y="0"/>
                  <a:pt x="1112838" y="0"/>
                </a:cubicBezTo>
                <a:cubicBezTo>
                  <a:pt x="1689029" y="0"/>
                  <a:pt x="2162943" y="437902"/>
                  <a:pt x="2219932" y="999057"/>
                </a:cubicBezTo>
                <a:close/>
                <a:moveTo>
                  <a:pt x="6298150" y="1112838"/>
                </a:moveTo>
                <a:lnTo>
                  <a:pt x="6076635" y="1112838"/>
                </a:lnTo>
                <a:lnTo>
                  <a:pt x="6058526" y="933206"/>
                </a:lnTo>
                <a:cubicBezTo>
                  <a:pt x="5975413" y="527046"/>
                  <a:pt x="5616043" y="221516"/>
                  <a:pt x="5185312" y="221516"/>
                </a:cubicBezTo>
                <a:cubicBezTo>
                  <a:pt x="4754581" y="221516"/>
                  <a:pt x="4395210" y="527046"/>
                  <a:pt x="4312097" y="933206"/>
                </a:cubicBezTo>
                <a:lnTo>
                  <a:pt x="4293989" y="1112838"/>
                </a:lnTo>
                <a:lnTo>
                  <a:pt x="4072473" y="1112838"/>
                </a:lnTo>
                <a:lnTo>
                  <a:pt x="4078219" y="999057"/>
                </a:lnTo>
                <a:cubicBezTo>
                  <a:pt x="4135207" y="437902"/>
                  <a:pt x="4609121" y="0"/>
                  <a:pt x="5185312" y="0"/>
                </a:cubicBezTo>
                <a:cubicBezTo>
                  <a:pt x="5761502" y="0"/>
                  <a:pt x="6235416" y="437902"/>
                  <a:pt x="6292405" y="999057"/>
                </a:cubicBezTo>
                <a:close/>
                <a:moveTo>
                  <a:pt x="3149075" y="2381862"/>
                </a:moveTo>
                <a:cubicBezTo>
                  <a:pt x="2534471" y="2381862"/>
                  <a:pt x="2036236" y="1883628"/>
                  <a:pt x="2036236" y="1269024"/>
                </a:cubicBezTo>
                <a:lnTo>
                  <a:pt x="2036237" y="1269020"/>
                </a:lnTo>
                <a:lnTo>
                  <a:pt x="2257752" y="1269020"/>
                </a:lnTo>
                <a:lnTo>
                  <a:pt x="2257752" y="1269024"/>
                </a:lnTo>
                <a:cubicBezTo>
                  <a:pt x="2257752" y="1761288"/>
                  <a:pt x="2656811" y="2160346"/>
                  <a:pt x="3149075" y="2160346"/>
                </a:cubicBezTo>
                <a:cubicBezTo>
                  <a:pt x="3641339" y="2160346"/>
                  <a:pt x="4040398" y="1761288"/>
                  <a:pt x="4040398" y="1269024"/>
                </a:cubicBezTo>
                <a:lnTo>
                  <a:pt x="4040397" y="1269020"/>
                </a:lnTo>
                <a:lnTo>
                  <a:pt x="4261913" y="1269020"/>
                </a:lnTo>
                <a:lnTo>
                  <a:pt x="4261913" y="1269024"/>
                </a:lnTo>
                <a:cubicBezTo>
                  <a:pt x="4261913" y="1883628"/>
                  <a:pt x="3763678" y="2381862"/>
                  <a:pt x="3149075" y="2381862"/>
                </a:cubicBezTo>
                <a:close/>
                <a:moveTo>
                  <a:pt x="7221547" y="2381862"/>
                </a:moveTo>
                <a:cubicBezTo>
                  <a:pt x="6606943" y="2381862"/>
                  <a:pt x="6108708" y="1883628"/>
                  <a:pt x="6108708" y="1269024"/>
                </a:cubicBezTo>
                <a:lnTo>
                  <a:pt x="6108709" y="1269020"/>
                </a:lnTo>
                <a:lnTo>
                  <a:pt x="6330224" y="1269020"/>
                </a:lnTo>
                <a:lnTo>
                  <a:pt x="6330223" y="1269024"/>
                </a:lnTo>
                <a:cubicBezTo>
                  <a:pt x="6330223" y="1761288"/>
                  <a:pt x="6729282" y="2160346"/>
                  <a:pt x="7221547" y="2160346"/>
                </a:cubicBezTo>
                <a:cubicBezTo>
                  <a:pt x="7713811" y="2160346"/>
                  <a:pt x="8112870" y="1761288"/>
                  <a:pt x="8112870" y="1269024"/>
                </a:cubicBezTo>
                <a:lnTo>
                  <a:pt x="8112869" y="1269020"/>
                </a:lnTo>
                <a:lnTo>
                  <a:pt x="8334385" y="1269020"/>
                </a:lnTo>
                <a:lnTo>
                  <a:pt x="8334385" y="1269024"/>
                </a:lnTo>
                <a:cubicBezTo>
                  <a:pt x="8334385" y="1883628"/>
                  <a:pt x="7836150" y="2381862"/>
                  <a:pt x="7221547" y="2381862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9000">
                <a:srgbClr val="5016FD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1" grpId="0"/>
      <p:bldP spid="48" grpId="0"/>
      <p:bldP spid="49" grpId="0"/>
      <p:bldP spid="51" grpId="0"/>
      <p:bldP spid="52" grpId="0"/>
      <p:bldP spid="40" grpId="0"/>
      <p:bldP spid="8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529E0E-D20D-52D2-8444-F6847CD581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6FF983-761B-2767-35FD-57F6385A5E44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121379" y="3626346"/>
            <a:ext cx="99492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Fonts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2"/>
              </a:rPr>
              <a:t>https://fonts.google.com/specimen/Lato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If you don’t install the fonts, you won’t see the slides like the original one 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3B0CE-43C8-708D-515A-26A8C07256A3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>
                    <a:lumMod val="95000"/>
                  </a:schemeClr>
                </a:solidFill>
              </a:rPr>
              <a:t>IMPORTANT</a:t>
            </a:r>
            <a:endParaRPr lang="en-US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351669-E863-35AF-587A-8751EF5A44E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14014B"/>
              </a:gs>
              <a:gs pos="45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65" name="Saeed Faal maze">
            <a:extLst>
              <a:ext uri="{FF2B5EF4-FFF2-40B4-BE49-F238E27FC236}">
                <a16:creationId xmlns:a16="http://schemas.microsoft.com/office/drawing/2014/main" id="{8DB78D74-68DE-7EC7-6F06-735F0EBF706F}"/>
              </a:ext>
            </a:extLst>
          </p:cNvPr>
          <p:cNvSpPr/>
          <p:nvPr/>
        </p:nvSpPr>
        <p:spPr>
          <a:xfrm>
            <a:off x="910689" y="2609838"/>
            <a:ext cx="10370622" cy="2381862"/>
          </a:xfrm>
          <a:custGeom>
            <a:avLst/>
            <a:gdLst>
              <a:gd name="connsiteX0" fmla="*/ 8144946 w 10370622"/>
              <a:gd name="connsiteY0" fmla="*/ 1269020 h 2381862"/>
              <a:gd name="connsiteX1" fmla="*/ 8366461 w 10370622"/>
              <a:gd name="connsiteY1" fmla="*/ 1269020 h 2381862"/>
              <a:gd name="connsiteX2" fmla="*/ 8366460 w 10370622"/>
              <a:gd name="connsiteY2" fmla="*/ 1269024 h 2381862"/>
              <a:gd name="connsiteX3" fmla="*/ 9257784 w 10370622"/>
              <a:gd name="connsiteY3" fmla="*/ 2160346 h 2381862"/>
              <a:gd name="connsiteX4" fmla="*/ 10149107 w 10370622"/>
              <a:gd name="connsiteY4" fmla="*/ 1269024 h 2381862"/>
              <a:gd name="connsiteX5" fmla="*/ 10149106 w 10370622"/>
              <a:gd name="connsiteY5" fmla="*/ 1269020 h 2381862"/>
              <a:gd name="connsiteX6" fmla="*/ 10370622 w 10370622"/>
              <a:gd name="connsiteY6" fmla="*/ 1269020 h 2381862"/>
              <a:gd name="connsiteX7" fmla="*/ 10370622 w 10370622"/>
              <a:gd name="connsiteY7" fmla="*/ 1269024 h 2381862"/>
              <a:gd name="connsiteX8" fmla="*/ 9257784 w 10370622"/>
              <a:gd name="connsiteY8" fmla="*/ 2381862 h 2381862"/>
              <a:gd name="connsiteX9" fmla="*/ 8144945 w 10370622"/>
              <a:gd name="connsiteY9" fmla="*/ 1269024 h 2381862"/>
              <a:gd name="connsiteX10" fmla="*/ 4072474 w 10370622"/>
              <a:gd name="connsiteY10" fmla="*/ 1269020 h 2381862"/>
              <a:gd name="connsiteX11" fmla="*/ 4293989 w 10370622"/>
              <a:gd name="connsiteY11" fmla="*/ 1269020 h 2381862"/>
              <a:gd name="connsiteX12" fmla="*/ 4293989 w 10370622"/>
              <a:gd name="connsiteY12" fmla="*/ 1269024 h 2381862"/>
              <a:gd name="connsiteX13" fmla="*/ 5185312 w 10370622"/>
              <a:gd name="connsiteY13" fmla="*/ 2160346 h 2381862"/>
              <a:gd name="connsiteX14" fmla="*/ 6076635 w 10370622"/>
              <a:gd name="connsiteY14" fmla="*/ 1269024 h 2381862"/>
              <a:gd name="connsiteX15" fmla="*/ 6076634 w 10370622"/>
              <a:gd name="connsiteY15" fmla="*/ 1269020 h 2381862"/>
              <a:gd name="connsiteX16" fmla="*/ 6298150 w 10370622"/>
              <a:gd name="connsiteY16" fmla="*/ 1269020 h 2381862"/>
              <a:gd name="connsiteX17" fmla="*/ 6298150 w 10370622"/>
              <a:gd name="connsiteY17" fmla="*/ 1269024 h 2381862"/>
              <a:gd name="connsiteX18" fmla="*/ 5185312 w 10370622"/>
              <a:gd name="connsiteY18" fmla="*/ 2381862 h 2381862"/>
              <a:gd name="connsiteX19" fmla="*/ 4072473 w 10370622"/>
              <a:gd name="connsiteY19" fmla="*/ 1269024 h 2381862"/>
              <a:gd name="connsiteX20" fmla="*/ 1 w 10370622"/>
              <a:gd name="connsiteY20" fmla="*/ 1269020 h 2381862"/>
              <a:gd name="connsiteX21" fmla="*/ 221516 w 10370622"/>
              <a:gd name="connsiteY21" fmla="*/ 1269020 h 2381862"/>
              <a:gd name="connsiteX22" fmla="*/ 221516 w 10370622"/>
              <a:gd name="connsiteY22" fmla="*/ 1269024 h 2381862"/>
              <a:gd name="connsiteX23" fmla="*/ 1112839 w 10370622"/>
              <a:gd name="connsiteY23" fmla="*/ 2160346 h 2381862"/>
              <a:gd name="connsiteX24" fmla="*/ 2004162 w 10370622"/>
              <a:gd name="connsiteY24" fmla="*/ 1269024 h 2381862"/>
              <a:gd name="connsiteX25" fmla="*/ 2004162 w 10370622"/>
              <a:gd name="connsiteY25" fmla="*/ 1269020 h 2381862"/>
              <a:gd name="connsiteX26" fmla="*/ 2225677 w 10370622"/>
              <a:gd name="connsiteY26" fmla="*/ 1269020 h 2381862"/>
              <a:gd name="connsiteX27" fmla="*/ 2225677 w 10370622"/>
              <a:gd name="connsiteY27" fmla="*/ 1269024 h 2381862"/>
              <a:gd name="connsiteX28" fmla="*/ 1112839 w 10370622"/>
              <a:gd name="connsiteY28" fmla="*/ 2381862 h 2381862"/>
              <a:gd name="connsiteX29" fmla="*/ 0 w 10370622"/>
              <a:gd name="connsiteY29" fmla="*/ 1269024 h 2381862"/>
              <a:gd name="connsiteX30" fmla="*/ 7221549 w 10370622"/>
              <a:gd name="connsiteY30" fmla="*/ 0 h 2381862"/>
              <a:gd name="connsiteX31" fmla="*/ 8328642 w 10370622"/>
              <a:gd name="connsiteY31" fmla="*/ 999057 h 2381862"/>
              <a:gd name="connsiteX32" fmla="*/ 8334387 w 10370622"/>
              <a:gd name="connsiteY32" fmla="*/ 1112838 h 2381862"/>
              <a:gd name="connsiteX33" fmla="*/ 8112872 w 10370622"/>
              <a:gd name="connsiteY33" fmla="*/ 1112838 h 2381862"/>
              <a:gd name="connsiteX34" fmla="*/ 8094763 w 10370622"/>
              <a:gd name="connsiteY34" fmla="*/ 933206 h 2381862"/>
              <a:gd name="connsiteX35" fmla="*/ 7221549 w 10370622"/>
              <a:gd name="connsiteY35" fmla="*/ 221516 h 2381862"/>
              <a:gd name="connsiteX36" fmla="*/ 6348334 w 10370622"/>
              <a:gd name="connsiteY36" fmla="*/ 933206 h 2381862"/>
              <a:gd name="connsiteX37" fmla="*/ 6330226 w 10370622"/>
              <a:gd name="connsiteY37" fmla="*/ 1112838 h 2381862"/>
              <a:gd name="connsiteX38" fmla="*/ 6108710 w 10370622"/>
              <a:gd name="connsiteY38" fmla="*/ 1112838 h 2381862"/>
              <a:gd name="connsiteX39" fmla="*/ 6114456 w 10370622"/>
              <a:gd name="connsiteY39" fmla="*/ 999057 h 2381862"/>
              <a:gd name="connsiteX40" fmla="*/ 7221549 w 10370622"/>
              <a:gd name="connsiteY40" fmla="*/ 0 h 2381862"/>
              <a:gd name="connsiteX41" fmla="*/ 3149075 w 10370622"/>
              <a:gd name="connsiteY41" fmla="*/ 0 h 2381862"/>
              <a:gd name="connsiteX42" fmla="*/ 4256169 w 10370622"/>
              <a:gd name="connsiteY42" fmla="*/ 999057 h 2381862"/>
              <a:gd name="connsiteX43" fmla="*/ 4261914 w 10370622"/>
              <a:gd name="connsiteY43" fmla="*/ 1112838 h 2381862"/>
              <a:gd name="connsiteX44" fmla="*/ 4040398 w 10370622"/>
              <a:gd name="connsiteY44" fmla="*/ 1112838 h 2381862"/>
              <a:gd name="connsiteX45" fmla="*/ 4022290 w 10370622"/>
              <a:gd name="connsiteY45" fmla="*/ 933206 h 2381862"/>
              <a:gd name="connsiteX46" fmla="*/ 3149075 w 10370622"/>
              <a:gd name="connsiteY46" fmla="*/ 221516 h 2381862"/>
              <a:gd name="connsiteX47" fmla="*/ 2275861 w 10370622"/>
              <a:gd name="connsiteY47" fmla="*/ 933206 h 2381862"/>
              <a:gd name="connsiteX48" fmla="*/ 2257753 w 10370622"/>
              <a:gd name="connsiteY48" fmla="*/ 1112838 h 2381862"/>
              <a:gd name="connsiteX49" fmla="*/ 2036237 w 10370622"/>
              <a:gd name="connsiteY49" fmla="*/ 1112838 h 2381862"/>
              <a:gd name="connsiteX50" fmla="*/ 2041982 w 10370622"/>
              <a:gd name="connsiteY50" fmla="*/ 999057 h 2381862"/>
              <a:gd name="connsiteX51" fmla="*/ 3149075 w 10370622"/>
              <a:gd name="connsiteY51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0370622" h="2381862">
                <a:moveTo>
                  <a:pt x="8144946" y="1269020"/>
                </a:moveTo>
                <a:lnTo>
                  <a:pt x="8366461" y="1269020"/>
                </a:lnTo>
                <a:lnTo>
                  <a:pt x="8366460" y="1269024"/>
                </a:lnTo>
                <a:cubicBezTo>
                  <a:pt x="8366460" y="1761288"/>
                  <a:pt x="8765519" y="2160346"/>
                  <a:pt x="9257784" y="2160346"/>
                </a:cubicBezTo>
                <a:cubicBezTo>
                  <a:pt x="9750048" y="2160346"/>
                  <a:pt x="10149107" y="1761288"/>
                  <a:pt x="10149107" y="1269024"/>
                </a:cubicBezTo>
                <a:lnTo>
                  <a:pt x="10149106" y="1269020"/>
                </a:lnTo>
                <a:lnTo>
                  <a:pt x="10370622" y="1269020"/>
                </a:lnTo>
                <a:lnTo>
                  <a:pt x="10370622" y="1269024"/>
                </a:lnTo>
                <a:cubicBezTo>
                  <a:pt x="10370622" y="1883628"/>
                  <a:pt x="9872387" y="2381862"/>
                  <a:pt x="9257784" y="2381862"/>
                </a:cubicBezTo>
                <a:cubicBezTo>
                  <a:pt x="8643180" y="2381862"/>
                  <a:pt x="8144945" y="1883628"/>
                  <a:pt x="8144945" y="1269024"/>
                </a:cubicBezTo>
                <a:close/>
                <a:moveTo>
                  <a:pt x="4072474" y="1269020"/>
                </a:moveTo>
                <a:lnTo>
                  <a:pt x="4293989" y="1269020"/>
                </a:lnTo>
                <a:lnTo>
                  <a:pt x="4293989" y="1269024"/>
                </a:lnTo>
                <a:cubicBezTo>
                  <a:pt x="4293989" y="1761288"/>
                  <a:pt x="4693048" y="2160346"/>
                  <a:pt x="5185312" y="2160346"/>
                </a:cubicBezTo>
                <a:cubicBezTo>
                  <a:pt x="5677576" y="2160346"/>
                  <a:pt x="6076635" y="1761288"/>
                  <a:pt x="6076635" y="1269024"/>
                </a:cubicBezTo>
                <a:lnTo>
                  <a:pt x="6076634" y="1269020"/>
                </a:lnTo>
                <a:lnTo>
                  <a:pt x="6298150" y="1269020"/>
                </a:lnTo>
                <a:lnTo>
                  <a:pt x="6298150" y="1269024"/>
                </a:lnTo>
                <a:cubicBezTo>
                  <a:pt x="6298150" y="1883628"/>
                  <a:pt x="5799915" y="2381862"/>
                  <a:pt x="5185312" y="2381862"/>
                </a:cubicBezTo>
                <a:cubicBezTo>
                  <a:pt x="4570708" y="2381862"/>
                  <a:pt x="4072473" y="1883628"/>
                  <a:pt x="4072473" y="1269024"/>
                </a:cubicBezTo>
                <a:close/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7221549" y="0"/>
                </a:moveTo>
                <a:cubicBezTo>
                  <a:pt x="7797739" y="0"/>
                  <a:pt x="8271653" y="437902"/>
                  <a:pt x="8328642" y="999057"/>
                </a:cubicBezTo>
                <a:lnTo>
                  <a:pt x="8334387" y="1112838"/>
                </a:lnTo>
                <a:lnTo>
                  <a:pt x="8112872" y="1112838"/>
                </a:lnTo>
                <a:lnTo>
                  <a:pt x="8094763" y="933206"/>
                </a:lnTo>
                <a:cubicBezTo>
                  <a:pt x="8011650" y="527046"/>
                  <a:pt x="7652280" y="221516"/>
                  <a:pt x="7221549" y="221516"/>
                </a:cubicBezTo>
                <a:cubicBezTo>
                  <a:pt x="6790818" y="221516"/>
                  <a:pt x="6431447" y="527046"/>
                  <a:pt x="6348334" y="933206"/>
                </a:cubicBezTo>
                <a:lnTo>
                  <a:pt x="6330226" y="1112838"/>
                </a:lnTo>
                <a:lnTo>
                  <a:pt x="6108710" y="1112838"/>
                </a:lnTo>
                <a:lnTo>
                  <a:pt x="6114456" y="999057"/>
                </a:lnTo>
                <a:cubicBezTo>
                  <a:pt x="6171444" y="437902"/>
                  <a:pt x="6645358" y="0"/>
                  <a:pt x="7221549" y="0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9000">
                <a:srgbClr val="5016FD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10E4F42-F576-48BB-402E-C2C941BFB8F9}"/>
              </a:ext>
            </a:extLst>
          </p:cNvPr>
          <p:cNvSpPr txBox="1"/>
          <p:nvPr/>
        </p:nvSpPr>
        <p:spPr>
          <a:xfrm>
            <a:off x="1150961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3187198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81C026-E95A-5893-975F-B9F5C7CFF22A}"/>
              </a:ext>
            </a:extLst>
          </p:cNvPr>
          <p:cNvSpPr txBox="1"/>
          <p:nvPr/>
        </p:nvSpPr>
        <p:spPr>
          <a:xfrm>
            <a:off x="725967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0328C3C-C2A9-32FA-2E39-BB77B9D1573C}"/>
              </a:ext>
            </a:extLst>
          </p:cNvPr>
          <p:cNvSpPr txBox="1"/>
          <p:nvPr/>
        </p:nvSpPr>
        <p:spPr>
          <a:xfrm>
            <a:off x="9295906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6B0310-773F-B3D5-6CA5-796116FEB823}"/>
              </a:ext>
            </a:extLst>
          </p:cNvPr>
          <p:cNvSpPr txBox="1"/>
          <p:nvPr/>
        </p:nvSpPr>
        <p:spPr>
          <a:xfrm>
            <a:off x="1515764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2024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07B3CB-AB2E-7FE7-C6AF-7E200AF8C407}"/>
              </a:ext>
            </a:extLst>
          </p:cNvPr>
          <p:cNvSpPr txBox="1"/>
          <p:nvPr/>
        </p:nvSpPr>
        <p:spPr>
          <a:xfrm>
            <a:off x="5588235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2026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2E8D58D-AB05-C223-ED6E-E37B3B3BAD76}"/>
              </a:ext>
            </a:extLst>
          </p:cNvPr>
          <p:cNvSpPr txBox="1"/>
          <p:nvPr/>
        </p:nvSpPr>
        <p:spPr>
          <a:xfrm>
            <a:off x="9657363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2028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3551998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035EC9-9847-252C-4701-166904A0C307}"/>
              </a:ext>
            </a:extLst>
          </p:cNvPr>
          <p:cNvSpPr txBox="1"/>
          <p:nvPr/>
        </p:nvSpPr>
        <p:spPr>
          <a:xfrm>
            <a:off x="7624471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2027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3" name="Graphic 2" descr="Address Book with solid fill">
            <a:extLst>
              <a:ext uri="{FF2B5EF4-FFF2-40B4-BE49-F238E27FC236}">
                <a16:creationId xmlns:a16="http://schemas.microsoft.com/office/drawing/2014/main" id="{7BC2FA9D-7FB7-07F8-178A-F71CE3EFF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46289" y="3824882"/>
            <a:ext cx="640080" cy="640080"/>
          </a:xfrm>
          <a:prstGeom prst="rect">
            <a:avLst/>
          </a:prstGeom>
        </p:spPr>
      </p:pic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61922" y="3120070"/>
            <a:ext cx="640080" cy="640080"/>
          </a:xfrm>
          <a:prstGeom prst="rect">
            <a:avLst/>
          </a:prstGeom>
        </p:spPr>
      </p:pic>
      <p:pic>
        <p:nvPicPr>
          <p:cNvPr id="7" name="Graphic 6" descr="Badge Tick1 with solid fill">
            <a:extLst>
              <a:ext uri="{FF2B5EF4-FFF2-40B4-BE49-F238E27FC236}">
                <a16:creationId xmlns:a16="http://schemas.microsoft.com/office/drawing/2014/main" id="{F59065E1-26A6-323C-7A19-1A92CC355A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45088" y="3824882"/>
            <a:ext cx="640080" cy="640080"/>
          </a:xfrm>
          <a:prstGeom prst="rect">
            <a:avLst/>
          </a:prstGeom>
        </p:spPr>
      </p:pic>
      <p:pic>
        <p:nvPicPr>
          <p:cNvPr id="9" name="Graphic 8" descr="Bank with solid fill">
            <a:extLst>
              <a:ext uri="{FF2B5EF4-FFF2-40B4-BE49-F238E27FC236}">
                <a16:creationId xmlns:a16="http://schemas.microsoft.com/office/drawing/2014/main" id="{89B1CF3A-2930-E608-B8BE-020EBA12A4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46192" y="3824882"/>
            <a:ext cx="640080" cy="640080"/>
          </a:xfrm>
          <a:prstGeom prst="rect">
            <a:avLst/>
          </a:prstGeom>
        </p:spPr>
      </p:pic>
      <p:pic>
        <p:nvPicPr>
          <p:cNvPr id="19" name="Graphic 18" descr="Dollar with solid fill">
            <a:extLst>
              <a:ext uri="{FF2B5EF4-FFF2-40B4-BE49-F238E27FC236}">
                <a16:creationId xmlns:a16="http://schemas.microsoft.com/office/drawing/2014/main" id="{BCFCD137-86CA-3A74-E1D0-12108F0BA0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53784" y="3120070"/>
            <a:ext cx="640080" cy="64008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1760C54-E103-9565-C090-1A43BB85CD95}"/>
              </a:ext>
            </a:extLst>
          </p:cNvPr>
          <p:cNvSpPr txBox="1"/>
          <p:nvPr/>
        </p:nvSpPr>
        <p:spPr>
          <a:xfrm>
            <a:off x="522692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Send this box to back after typing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" name="Saeed Faal maze">
            <a:extLst>
              <a:ext uri="{FF2B5EF4-FFF2-40B4-BE49-F238E27FC236}">
                <a16:creationId xmlns:a16="http://schemas.microsoft.com/office/drawing/2014/main" id="{DBEB3E9B-296B-D1B9-40C1-C609FF5878F1}"/>
              </a:ext>
            </a:extLst>
          </p:cNvPr>
          <p:cNvSpPr/>
          <p:nvPr/>
        </p:nvSpPr>
        <p:spPr>
          <a:xfrm rot="10800000">
            <a:off x="910689" y="2609838"/>
            <a:ext cx="10370622" cy="2381862"/>
          </a:xfrm>
          <a:custGeom>
            <a:avLst/>
            <a:gdLst>
              <a:gd name="connsiteX0" fmla="*/ 8144946 w 10370622"/>
              <a:gd name="connsiteY0" fmla="*/ 1269020 h 2381862"/>
              <a:gd name="connsiteX1" fmla="*/ 8366461 w 10370622"/>
              <a:gd name="connsiteY1" fmla="*/ 1269020 h 2381862"/>
              <a:gd name="connsiteX2" fmla="*/ 8366460 w 10370622"/>
              <a:gd name="connsiteY2" fmla="*/ 1269024 h 2381862"/>
              <a:gd name="connsiteX3" fmla="*/ 9257784 w 10370622"/>
              <a:gd name="connsiteY3" fmla="*/ 2160346 h 2381862"/>
              <a:gd name="connsiteX4" fmla="*/ 10149107 w 10370622"/>
              <a:gd name="connsiteY4" fmla="*/ 1269024 h 2381862"/>
              <a:gd name="connsiteX5" fmla="*/ 10149106 w 10370622"/>
              <a:gd name="connsiteY5" fmla="*/ 1269020 h 2381862"/>
              <a:gd name="connsiteX6" fmla="*/ 10370622 w 10370622"/>
              <a:gd name="connsiteY6" fmla="*/ 1269020 h 2381862"/>
              <a:gd name="connsiteX7" fmla="*/ 10370622 w 10370622"/>
              <a:gd name="connsiteY7" fmla="*/ 1269024 h 2381862"/>
              <a:gd name="connsiteX8" fmla="*/ 9257784 w 10370622"/>
              <a:gd name="connsiteY8" fmla="*/ 2381862 h 2381862"/>
              <a:gd name="connsiteX9" fmla="*/ 8144945 w 10370622"/>
              <a:gd name="connsiteY9" fmla="*/ 1269024 h 2381862"/>
              <a:gd name="connsiteX10" fmla="*/ 4072474 w 10370622"/>
              <a:gd name="connsiteY10" fmla="*/ 1269020 h 2381862"/>
              <a:gd name="connsiteX11" fmla="*/ 4293989 w 10370622"/>
              <a:gd name="connsiteY11" fmla="*/ 1269020 h 2381862"/>
              <a:gd name="connsiteX12" fmla="*/ 4293989 w 10370622"/>
              <a:gd name="connsiteY12" fmla="*/ 1269024 h 2381862"/>
              <a:gd name="connsiteX13" fmla="*/ 5185312 w 10370622"/>
              <a:gd name="connsiteY13" fmla="*/ 2160346 h 2381862"/>
              <a:gd name="connsiteX14" fmla="*/ 6076635 w 10370622"/>
              <a:gd name="connsiteY14" fmla="*/ 1269024 h 2381862"/>
              <a:gd name="connsiteX15" fmla="*/ 6076634 w 10370622"/>
              <a:gd name="connsiteY15" fmla="*/ 1269020 h 2381862"/>
              <a:gd name="connsiteX16" fmla="*/ 6298150 w 10370622"/>
              <a:gd name="connsiteY16" fmla="*/ 1269020 h 2381862"/>
              <a:gd name="connsiteX17" fmla="*/ 6298150 w 10370622"/>
              <a:gd name="connsiteY17" fmla="*/ 1269024 h 2381862"/>
              <a:gd name="connsiteX18" fmla="*/ 5185312 w 10370622"/>
              <a:gd name="connsiteY18" fmla="*/ 2381862 h 2381862"/>
              <a:gd name="connsiteX19" fmla="*/ 4072473 w 10370622"/>
              <a:gd name="connsiteY19" fmla="*/ 1269024 h 2381862"/>
              <a:gd name="connsiteX20" fmla="*/ 1 w 10370622"/>
              <a:gd name="connsiteY20" fmla="*/ 1269020 h 2381862"/>
              <a:gd name="connsiteX21" fmla="*/ 221516 w 10370622"/>
              <a:gd name="connsiteY21" fmla="*/ 1269020 h 2381862"/>
              <a:gd name="connsiteX22" fmla="*/ 221516 w 10370622"/>
              <a:gd name="connsiteY22" fmla="*/ 1269024 h 2381862"/>
              <a:gd name="connsiteX23" fmla="*/ 1112839 w 10370622"/>
              <a:gd name="connsiteY23" fmla="*/ 2160346 h 2381862"/>
              <a:gd name="connsiteX24" fmla="*/ 2004162 w 10370622"/>
              <a:gd name="connsiteY24" fmla="*/ 1269024 h 2381862"/>
              <a:gd name="connsiteX25" fmla="*/ 2004162 w 10370622"/>
              <a:gd name="connsiteY25" fmla="*/ 1269020 h 2381862"/>
              <a:gd name="connsiteX26" fmla="*/ 2225677 w 10370622"/>
              <a:gd name="connsiteY26" fmla="*/ 1269020 h 2381862"/>
              <a:gd name="connsiteX27" fmla="*/ 2225677 w 10370622"/>
              <a:gd name="connsiteY27" fmla="*/ 1269024 h 2381862"/>
              <a:gd name="connsiteX28" fmla="*/ 1112839 w 10370622"/>
              <a:gd name="connsiteY28" fmla="*/ 2381862 h 2381862"/>
              <a:gd name="connsiteX29" fmla="*/ 0 w 10370622"/>
              <a:gd name="connsiteY29" fmla="*/ 1269024 h 2381862"/>
              <a:gd name="connsiteX30" fmla="*/ 7221549 w 10370622"/>
              <a:gd name="connsiteY30" fmla="*/ 0 h 2381862"/>
              <a:gd name="connsiteX31" fmla="*/ 8328642 w 10370622"/>
              <a:gd name="connsiteY31" fmla="*/ 999057 h 2381862"/>
              <a:gd name="connsiteX32" fmla="*/ 8334387 w 10370622"/>
              <a:gd name="connsiteY32" fmla="*/ 1112838 h 2381862"/>
              <a:gd name="connsiteX33" fmla="*/ 8112872 w 10370622"/>
              <a:gd name="connsiteY33" fmla="*/ 1112838 h 2381862"/>
              <a:gd name="connsiteX34" fmla="*/ 8094763 w 10370622"/>
              <a:gd name="connsiteY34" fmla="*/ 933206 h 2381862"/>
              <a:gd name="connsiteX35" fmla="*/ 7221549 w 10370622"/>
              <a:gd name="connsiteY35" fmla="*/ 221516 h 2381862"/>
              <a:gd name="connsiteX36" fmla="*/ 6348334 w 10370622"/>
              <a:gd name="connsiteY36" fmla="*/ 933206 h 2381862"/>
              <a:gd name="connsiteX37" fmla="*/ 6330226 w 10370622"/>
              <a:gd name="connsiteY37" fmla="*/ 1112838 h 2381862"/>
              <a:gd name="connsiteX38" fmla="*/ 6108710 w 10370622"/>
              <a:gd name="connsiteY38" fmla="*/ 1112838 h 2381862"/>
              <a:gd name="connsiteX39" fmla="*/ 6114456 w 10370622"/>
              <a:gd name="connsiteY39" fmla="*/ 999057 h 2381862"/>
              <a:gd name="connsiteX40" fmla="*/ 7221549 w 10370622"/>
              <a:gd name="connsiteY40" fmla="*/ 0 h 2381862"/>
              <a:gd name="connsiteX41" fmla="*/ 3149075 w 10370622"/>
              <a:gd name="connsiteY41" fmla="*/ 0 h 2381862"/>
              <a:gd name="connsiteX42" fmla="*/ 4256169 w 10370622"/>
              <a:gd name="connsiteY42" fmla="*/ 999057 h 2381862"/>
              <a:gd name="connsiteX43" fmla="*/ 4261914 w 10370622"/>
              <a:gd name="connsiteY43" fmla="*/ 1112838 h 2381862"/>
              <a:gd name="connsiteX44" fmla="*/ 4040398 w 10370622"/>
              <a:gd name="connsiteY44" fmla="*/ 1112838 h 2381862"/>
              <a:gd name="connsiteX45" fmla="*/ 4022290 w 10370622"/>
              <a:gd name="connsiteY45" fmla="*/ 933206 h 2381862"/>
              <a:gd name="connsiteX46" fmla="*/ 3149075 w 10370622"/>
              <a:gd name="connsiteY46" fmla="*/ 221516 h 2381862"/>
              <a:gd name="connsiteX47" fmla="*/ 2275861 w 10370622"/>
              <a:gd name="connsiteY47" fmla="*/ 933206 h 2381862"/>
              <a:gd name="connsiteX48" fmla="*/ 2257753 w 10370622"/>
              <a:gd name="connsiteY48" fmla="*/ 1112838 h 2381862"/>
              <a:gd name="connsiteX49" fmla="*/ 2036237 w 10370622"/>
              <a:gd name="connsiteY49" fmla="*/ 1112838 h 2381862"/>
              <a:gd name="connsiteX50" fmla="*/ 2041982 w 10370622"/>
              <a:gd name="connsiteY50" fmla="*/ 999057 h 2381862"/>
              <a:gd name="connsiteX51" fmla="*/ 3149075 w 10370622"/>
              <a:gd name="connsiteY51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0370622" h="2381862">
                <a:moveTo>
                  <a:pt x="8144946" y="1269020"/>
                </a:moveTo>
                <a:lnTo>
                  <a:pt x="8366461" y="1269020"/>
                </a:lnTo>
                <a:lnTo>
                  <a:pt x="8366460" y="1269024"/>
                </a:lnTo>
                <a:cubicBezTo>
                  <a:pt x="8366460" y="1761288"/>
                  <a:pt x="8765519" y="2160346"/>
                  <a:pt x="9257784" y="2160346"/>
                </a:cubicBezTo>
                <a:cubicBezTo>
                  <a:pt x="9750048" y="2160346"/>
                  <a:pt x="10149107" y="1761288"/>
                  <a:pt x="10149107" y="1269024"/>
                </a:cubicBezTo>
                <a:lnTo>
                  <a:pt x="10149106" y="1269020"/>
                </a:lnTo>
                <a:lnTo>
                  <a:pt x="10370622" y="1269020"/>
                </a:lnTo>
                <a:lnTo>
                  <a:pt x="10370622" y="1269024"/>
                </a:lnTo>
                <a:cubicBezTo>
                  <a:pt x="10370622" y="1883628"/>
                  <a:pt x="9872387" y="2381862"/>
                  <a:pt x="9257784" y="2381862"/>
                </a:cubicBezTo>
                <a:cubicBezTo>
                  <a:pt x="8643180" y="2381862"/>
                  <a:pt x="8144945" y="1883628"/>
                  <a:pt x="8144945" y="1269024"/>
                </a:cubicBezTo>
                <a:close/>
                <a:moveTo>
                  <a:pt x="4072474" y="1269020"/>
                </a:moveTo>
                <a:lnTo>
                  <a:pt x="4293989" y="1269020"/>
                </a:lnTo>
                <a:lnTo>
                  <a:pt x="4293989" y="1269024"/>
                </a:lnTo>
                <a:cubicBezTo>
                  <a:pt x="4293989" y="1761288"/>
                  <a:pt x="4693048" y="2160346"/>
                  <a:pt x="5185312" y="2160346"/>
                </a:cubicBezTo>
                <a:cubicBezTo>
                  <a:pt x="5677576" y="2160346"/>
                  <a:pt x="6076635" y="1761288"/>
                  <a:pt x="6076635" y="1269024"/>
                </a:cubicBezTo>
                <a:lnTo>
                  <a:pt x="6076634" y="1269020"/>
                </a:lnTo>
                <a:lnTo>
                  <a:pt x="6298150" y="1269020"/>
                </a:lnTo>
                <a:lnTo>
                  <a:pt x="6298150" y="1269024"/>
                </a:lnTo>
                <a:cubicBezTo>
                  <a:pt x="6298150" y="1883628"/>
                  <a:pt x="5799915" y="2381862"/>
                  <a:pt x="5185312" y="2381862"/>
                </a:cubicBezTo>
                <a:cubicBezTo>
                  <a:pt x="4570708" y="2381862"/>
                  <a:pt x="4072473" y="1883628"/>
                  <a:pt x="4072473" y="1269024"/>
                </a:cubicBezTo>
                <a:close/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7221549" y="0"/>
                </a:moveTo>
                <a:cubicBezTo>
                  <a:pt x="7797739" y="0"/>
                  <a:pt x="8271653" y="437902"/>
                  <a:pt x="8328642" y="999057"/>
                </a:cubicBezTo>
                <a:lnTo>
                  <a:pt x="8334387" y="1112838"/>
                </a:lnTo>
                <a:lnTo>
                  <a:pt x="8112872" y="1112838"/>
                </a:lnTo>
                <a:lnTo>
                  <a:pt x="8094763" y="933206"/>
                </a:lnTo>
                <a:cubicBezTo>
                  <a:pt x="8011650" y="527046"/>
                  <a:pt x="7652280" y="221516"/>
                  <a:pt x="7221549" y="221516"/>
                </a:cubicBezTo>
                <a:cubicBezTo>
                  <a:pt x="6790818" y="221516"/>
                  <a:pt x="6431447" y="527046"/>
                  <a:pt x="6348334" y="933206"/>
                </a:cubicBezTo>
                <a:lnTo>
                  <a:pt x="6330226" y="1112838"/>
                </a:lnTo>
                <a:lnTo>
                  <a:pt x="6108710" y="1112838"/>
                </a:lnTo>
                <a:lnTo>
                  <a:pt x="6114456" y="999057"/>
                </a:lnTo>
                <a:cubicBezTo>
                  <a:pt x="6171444" y="437902"/>
                  <a:pt x="6645358" y="0"/>
                  <a:pt x="7221549" y="0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9000">
                <a:srgbClr val="5016FD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152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38" grpId="0"/>
      <p:bldP spid="39" grpId="0"/>
      <p:bldP spid="41" grpId="0"/>
      <p:bldP spid="42" grpId="0"/>
      <p:bldP spid="48" grpId="0"/>
      <p:bldP spid="49" grpId="0"/>
      <p:bldP spid="50" grpId="0"/>
      <p:bldP spid="51" grpId="0"/>
      <p:bldP spid="52" grpId="0"/>
      <p:bldP spid="40" grpId="0"/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351669-E863-35AF-587A-8751EF5A44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183240"/>
              </a:gs>
              <a:gs pos="66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7A136F5-3988-7264-5F8F-239352D5ECDA}"/>
              </a:ext>
            </a:extLst>
          </p:cNvPr>
          <p:cNvSpPr/>
          <p:nvPr/>
        </p:nvSpPr>
        <p:spPr>
          <a:xfrm>
            <a:off x="3520259" y="2385374"/>
            <a:ext cx="5151482" cy="2879016"/>
          </a:xfrm>
          <a:custGeom>
            <a:avLst/>
            <a:gdLst>
              <a:gd name="connsiteX0" fmla="*/ 1 w 4261914"/>
              <a:gd name="connsiteY0" fmla="*/ 1269020 h 2381862"/>
              <a:gd name="connsiteX1" fmla="*/ 221516 w 4261914"/>
              <a:gd name="connsiteY1" fmla="*/ 1269020 h 2381862"/>
              <a:gd name="connsiteX2" fmla="*/ 221516 w 4261914"/>
              <a:gd name="connsiteY2" fmla="*/ 1269024 h 2381862"/>
              <a:gd name="connsiteX3" fmla="*/ 1112839 w 4261914"/>
              <a:gd name="connsiteY3" fmla="*/ 2160346 h 2381862"/>
              <a:gd name="connsiteX4" fmla="*/ 2004162 w 4261914"/>
              <a:gd name="connsiteY4" fmla="*/ 1269024 h 2381862"/>
              <a:gd name="connsiteX5" fmla="*/ 2004162 w 4261914"/>
              <a:gd name="connsiteY5" fmla="*/ 1269020 h 2381862"/>
              <a:gd name="connsiteX6" fmla="*/ 2225677 w 4261914"/>
              <a:gd name="connsiteY6" fmla="*/ 1269020 h 2381862"/>
              <a:gd name="connsiteX7" fmla="*/ 2225677 w 4261914"/>
              <a:gd name="connsiteY7" fmla="*/ 1269024 h 2381862"/>
              <a:gd name="connsiteX8" fmla="*/ 1112839 w 4261914"/>
              <a:gd name="connsiteY8" fmla="*/ 2381862 h 2381862"/>
              <a:gd name="connsiteX9" fmla="*/ 0 w 4261914"/>
              <a:gd name="connsiteY9" fmla="*/ 1269024 h 2381862"/>
              <a:gd name="connsiteX10" fmla="*/ 3149075 w 4261914"/>
              <a:gd name="connsiteY10" fmla="*/ 0 h 2381862"/>
              <a:gd name="connsiteX11" fmla="*/ 4256169 w 4261914"/>
              <a:gd name="connsiteY11" fmla="*/ 999057 h 2381862"/>
              <a:gd name="connsiteX12" fmla="*/ 4261914 w 4261914"/>
              <a:gd name="connsiteY12" fmla="*/ 1112838 h 2381862"/>
              <a:gd name="connsiteX13" fmla="*/ 4040398 w 4261914"/>
              <a:gd name="connsiteY13" fmla="*/ 1112838 h 2381862"/>
              <a:gd name="connsiteX14" fmla="*/ 4022290 w 4261914"/>
              <a:gd name="connsiteY14" fmla="*/ 933206 h 2381862"/>
              <a:gd name="connsiteX15" fmla="*/ 3149075 w 4261914"/>
              <a:gd name="connsiteY15" fmla="*/ 221516 h 2381862"/>
              <a:gd name="connsiteX16" fmla="*/ 2275861 w 4261914"/>
              <a:gd name="connsiteY16" fmla="*/ 933206 h 2381862"/>
              <a:gd name="connsiteX17" fmla="*/ 2257753 w 4261914"/>
              <a:gd name="connsiteY17" fmla="*/ 1112838 h 2381862"/>
              <a:gd name="connsiteX18" fmla="*/ 2036237 w 4261914"/>
              <a:gd name="connsiteY18" fmla="*/ 1112838 h 2381862"/>
              <a:gd name="connsiteX19" fmla="*/ 2041982 w 4261914"/>
              <a:gd name="connsiteY19" fmla="*/ 999057 h 2381862"/>
              <a:gd name="connsiteX20" fmla="*/ 3149075 w 4261914"/>
              <a:gd name="connsiteY20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261914" h="2381862"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2000">
                <a:srgbClr val="53F5F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C3CC07C-D293-C166-8F15-89FF370D1EB7}"/>
              </a:ext>
            </a:extLst>
          </p:cNvPr>
          <p:cNvSpPr/>
          <p:nvPr/>
        </p:nvSpPr>
        <p:spPr>
          <a:xfrm flipV="1">
            <a:off x="3520259" y="2385374"/>
            <a:ext cx="5151482" cy="2879016"/>
          </a:xfrm>
          <a:custGeom>
            <a:avLst/>
            <a:gdLst>
              <a:gd name="connsiteX0" fmla="*/ 1 w 4261914"/>
              <a:gd name="connsiteY0" fmla="*/ 1269020 h 2381862"/>
              <a:gd name="connsiteX1" fmla="*/ 221516 w 4261914"/>
              <a:gd name="connsiteY1" fmla="*/ 1269020 h 2381862"/>
              <a:gd name="connsiteX2" fmla="*/ 221516 w 4261914"/>
              <a:gd name="connsiteY2" fmla="*/ 1269024 h 2381862"/>
              <a:gd name="connsiteX3" fmla="*/ 1112839 w 4261914"/>
              <a:gd name="connsiteY3" fmla="*/ 2160346 h 2381862"/>
              <a:gd name="connsiteX4" fmla="*/ 2004162 w 4261914"/>
              <a:gd name="connsiteY4" fmla="*/ 1269024 h 2381862"/>
              <a:gd name="connsiteX5" fmla="*/ 2004162 w 4261914"/>
              <a:gd name="connsiteY5" fmla="*/ 1269020 h 2381862"/>
              <a:gd name="connsiteX6" fmla="*/ 2225677 w 4261914"/>
              <a:gd name="connsiteY6" fmla="*/ 1269020 h 2381862"/>
              <a:gd name="connsiteX7" fmla="*/ 2225677 w 4261914"/>
              <a:gd name="connsiteY7" fmla="*/ 1269024 h 2381862"/>
              <a:gd name="connsiteX8" fmla="*/ 1112839 w 4261914"/>
              <a:gd name="connsiteY8" fmla="*/ 2381862 h 2381862"/>
              <a:gd name="connsiteX9" fmla="*/ 0 w 4261914"/>
              <a:gd name="connsiteY9" fmla="*/ 1269024 h 2381862"/>
              <a:gd name="connsiteX10" fmla="*/ 3149075 w 4261914"/>
              <a:gd name="connsiteY10" fmla="*/ 0 h 2381862"/>
              <a:gd name="connsiteX11" fmla="*/ 4256169 w 4261914"/>
              <a:gd name="connsiteY11" fmla="*/ 999057 h 2381862"/>
              <a:gd name="connsiteX12" fmla="*/ 4261914 w 4261914"/>
              <a:gd name="connsiteY12" fmla="*/ 1112838 h 2381862"/>
              <a:gd name="connsiteX13" fmla="*/ 4040398 w 4261914"/>
              <a:gd name="connsiteY13" fmla="*/ 1112838 h 2381862"/>
              <a:gd name="connsiteX14" fmla="*/ 4022290 w 4261914"/>
              <a:gd name="connsiteY14" fmla="*/ 933206 h 2381862"/>
              <a:gd name="connsiteX15" fmla="*/ 3149075 w 4261914"/>
              <a:gd name="connsiteY15" fmla="*/ 221516 h 2381862"/>
              <a:gd name="connsiteX16" fmla="*/ 2275861 w 4261914"/>
              <a:gd name="connsiteY16" fmla="*/ 933206 h 2381862"/>
              <a:gd name="connsiteX17" fmla="*/ 2257753 w 4261914"/>
              <a:gd name="connsiteY17" fmla="*/ 1112838 h 2381862"/>
              <a:gd name="connsiteX18" fmla="*/ 2036237 w 4261914"/>
              <a:gd name="connsiteY18" fmla="*/ 1112838 h 2381862"/>
              <a:gd name="connsiteX19" fmla="*/ 2041982 w 4261914"/>
              <a:gd name="connsiteY19" fmla="*/ 999057 h 2381862"/>
              <a:gd name="connsiteX20" fmla="*/ 3149075 w 4261914"/>
              <a:gd name="connsiteY20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261914" h="2381862"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2000">
                <a:srgbClr val="53F5F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C10E4F42-F576-48BB-402E-C2C941BFB8F9}"/>
              </a:ext>
            </a:extLst>
          </p:cNvPr>
          <p:cNvSpPr txBox="1"/>
          <p:nvPr/>
        </p:nvSpPr>
        <p:spPr>
          <a:xfrm>
            <a:off x="3670301" y="5649726"/>
            <a:ext cx="2311894" cy="877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6128298" y="5649726"/>
            <a:ext cx="2423843" cy="877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6B0310-773F-B3D5-6CA5-796116FEB823}"/>
              </a:ext>
            </a:extLst>
          </p:cNvPr>
          <p:cNvSpPr txBox="1"/>
          <p:nvPr/>
        </p:nvSpPr>
        <p:spPr>
          <a:xfrm>
            <a:off x="4318483" y="317509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2024</a:t>
            </a:r>
            <a:endParaRPr lang="ru-RU" sz="24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6832454" y="395981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4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3" name="Graphic 2" descr="Address Book with solid fill">
            <a:extLst>
              <a:ext uri="{FF2B5EF4-FFF2-40B4-BE49-F238E27FC236}">
                <a16:creationId xmlns:a16="http://schemas.microsoft.com/office/drawing/2014/main" id="{7BC2FA9D-7FB7-07F8-178A-F71CE3EFF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60488" y="3824882"/>
            <a:ext cx="731520" cy="731520"/>
          </a:xfrm>
          <a:prstGeom prst="rect">
            <a:avLst/>
          </a:prstGeom>
        </p:spPr>
      </p:pic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74459" y="3040162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351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38" grpId="0"/>
      <p:bldP spid="39" grpId="0"/>
      <p:bldP spid="48" grpId="0"/>
      <p:bldP spid="5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351669-E863-35AF-587A-8751EF5A44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183240"/>
              </a:gs>
              <a:gs pos="66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2808448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81C026-E95A-5893-975F-B9F5C7CFF22A}"/>
              </a:ext>
            </a:extLst>
          </p:cNvPr>
          <p:cNvSpPr txBox="1"/>
          <p:nvPr/>
        </p:nvSpPr>
        <p:spPr>
          <a:xfrm>
            <a:off x="7670707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07B3CB-AB2E-7FE7-C6AF-7E200AF8C407}"/>
              </a:ext>
            </a:extLst>
          </p:cNvPr>
          <p:cNvSpPr txBox="1"/>
          <p:nvPr/>
        </p:nvSpPr>
        <p:spPr>
          <a:xfrm>
            <a:off x="5591721" y="3236024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2026</a:t>
            </a:r>
            <a:endParaRPr lang="ru-RU" sz="24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3173249" y="395981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4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035EC9-9847-252C-4701-166904A0C307}"/>
              </a:ext>
            </a:extLst>
          </p:cNvPr>
          <p:cNvSpPr txBox="1"/>
          <p:nvPr/>
        </p:nvSpPr>
        <p:spPr>
          <a:xfrm>
            <a:off x="8035508" y="395981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2027</a:t>
            </a:r>
            <a:endParaRPr lang="ru-RU" sz="24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15254" y="3101096"/>
            <a:ext cx="731520" cy="731520"/>
          </a:xfrm>
          <a:prstGeom prst="rect">
            <a:avLst/>
          </a:prstGeom>
        </p:spPr>
      </p:pic>
      <p:pic>
        <p:nvPicPr>
          <p:cNvPr id="9" name="Graphic 8" descr="Bank with solid fill">
            <a:extLst>
              <a:ext uri="{FF2B5EF4-FFF2-40B4-BE49-F238E27FC236}">
                <a16:creationId xmlns:a16="http://schemas.microsoft.com/office/drawing/2014/main" id="{89B1CF3A-2930-E608-B8BE-020EBA12A4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3726" y="3824882"/>
            <a:ext cx="731520" cy="731520"/>
          </a:xfrm>
          <a:prstGeom prst="rect">
            <a:avLst/>
          </a:prstGeom>
        </p:spPr>
      </p:pic>
      <p:pic>
        <p:nvPicPr>
          <p:cNvPr id="19" name="Graphic 18" descr="Dollar with solid fill">
            <a:extLst>
              <a:ext uri="{FF2B5EF4-FFF2-40B4-BE49-F238E27FC236}">
                <a16:creationId xmlns:a16="http://schemas.microsoft.com/office/drawing/2014/main" id="{BCFCD137-86CA-3A74-E1D0-12108F0BA0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77513" y="3101096"/>
            <a:ext cx="731520" cy="73152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1760C54-E103-9565-C090-1A43BB85CD95}"/>
              </a:ext>
            </a:extLst>
          </p:cNvPr>
          <p:cNvSpPr txBox="1"/>
          <p:nvPr/>
        </p:nvSpPr>
        <p:spPr>
          <a:xfrm>
            <a:off x="522692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Send this box to back after typing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10911EE-40A8-4187-D2F2-59938249E073}"/>
              </a:ext>
            </a:extLst>
          </p:cNvPr>
          <p:cNvSpPr/>
          <p:nvPr/>
        </p:nvSpPr>
        <p:spPr>
          <a:xfrm rot="10800000">
            <a:off x="2385222" y="2347387"/>
            <a:ext cx="7439016" cy="2813320"/>
          </a:xfrm>
          <a:custGeom>
            <a:avLst/>
            <a:gdLst>
              <a:gd name="connsiteX0" fmla="*/ 4261914 w 6298149"/>
              <a:gd name="connsiteY0" fmla="*/ 1112838 h 2381862"/>
              <a:gd name="connsiteX1" fmla="*/ 4040399 w 6298149"/>
              <a:gd name="connsiteY1" fmla="*/ 1112838 h 2381862"/>
              <a:gd name="connsiteX2" fmla="*/ 4022290 w 6298149"/>
              <a:gd name="connsiteY2" fmla="*/ 933206 h 2381862"/>
              <a:gd name="connsiteX3" fmla="*/ 3149076 w 6298149"/>
              <a:gd name="connsiteY3" fmla="*/ 221516 h 2381862"/>
              <a:gd name="connsiteX4" fmla="*/ 2275861 w 6298149"/>
              <a:gd name="connsiteY4" fmla="*/ 933206 h 2381862"/>
              <a:gd name="connsiteX5" fmla="*/ 2257753 w 6298149"/>
              <a:gd name="connsiteY5" fmla="*/ 1112838 h 2381862"/>
              <a:gd name="connsiteX6" fmla="*/ 2036237 w 6298149"/>
              <a:gd name="connsiteY6" fmla="*/ 1112838 h 2381862"/>
              <a:gd name="connsiteX7" fmla="*/ 2041983 w 6298149"/>
              <a:gd name="connsiteY7" fmla="*/ 999057 h 2381862"/>
              <a:gd name="connsiteX8" fmla="*/ 3149076 w 6298149"/>
              <a:gd name="connsiteY8" fmla="*/ 0 h 2381862"/>
              <a:gd name="connsiteX9" fmla="*/ 4256169 w 6298149"/>
              <a:gd name="connsiteY9" fmla="*/ 999057 h 2381862"/>
              <a:gd name="connsiteX10" fmla="*/ 1112839 w 6298149"/>
              <a:gd name="connsiteY10" fmla="*/ 2381862 h 2381862"/>
              <a:gd name="connsiteX11" fmla="*/ 0 w 6298149"/>
              <a:gd name="connsiteY11" fmla="*/ 1269024 h 2381862"/>
              <a:gd name="connsiteX12" fmla="*/ 1 w 6298149"/>
              <a:gd name="connsiteY12" fmla="*/ 1269020 h 2381862"/>
              <a:gd name="connsiteX13" fmla="*/ 221516 w 6298149"/>
              <a:gd name="connsiteY13" fmla="*/ 1269020 h 2381862"/>
              <a:gd name="connsiteX14" fmla="*/ 221516 w 6298149"/>
              <a:gd name="connsiteY14" fmla="*/ 1269024 h 2381862"/>
              <a:gd name="connsiteX15" fmla="*/ 1112839 w 6298149"/>
              <a:gd name="connsiteY15" fmla="*/ 2160346 h 2381862"/>
              <a:gd name="connsiteX16" fmla="*/ 2004162 w 6298149"/>
              <a:gd name="connsiteY16" fmla="*/ 1269024 h 2381862"/>
              <a:gd name="connsiteX17" fmla="*/ 2004161 w 6298149"/>
              <a:gd name="connsiteY17" fmla="*/ 1269020 h 2381862"/>
              <a:gd name="connsiteX18" fmla="*/ 2225677 w 6298149"/>
              <a:gd name="connsiteY18" fmla="*/ 1269020 h 2381862"/>
              <a:gd name="connsiteX19" fmla="*/ 2225677 w 6298149"/>
              <a:gd name="connsiteY19" fmla="*/ 1269024 h 2381862"/>
              <a:gd name="connsiteX20" fmla="*/ 1112839 w 6298149"/>
              <a:gd name="connsiteY20" fmla="*/ 2381862 h 2381862"/>
              <a:gd name="connsiteX21" fmla="*/ 5185311 w 6298149"/>
              <a:gd name="connsiteY21" fmla="*/ 2381862 h 2381862"/>
              <a:gd name="connsiteX22" fmla="*/ 4072472 w 6298149"/>
              <a:gd name="connsiteY22" fmla="*/ 1269024 h 2381862"/>
              <a:gd name="connsiteX23" fmla="*/ 4072473 w 6298149"/>
              <a:gd name="connsiteY23" fmla="*/ 1269020 h 2381862"/>
              <a:gd name="connsiteX24" fmla="*/ 4293988 w 6298149"/>
              <a:gd name="connsiteY24" fmla="*/ 1269020 h 2381862"/>
              <a:gd name="connsiteX25" fmla="*/ 4293987 w 6298149"/>
              <a:gd name="connsiteY25" fmla="*/ 1269024 h 2381862"/>
              <a:gd name="connsiteX26" fmla="*/ 5185311 w 6298149"/>
              <a:gd name="connsiteY26" fmla="*/ 2160346 h 2381862"/>
              <a:gd name="connsiteX27" fmla="*/ 6076634 w 6298149"/>
              <a:gd name="connsiteY27" fmla="*/ 1269024 h 2381862"/>
              <a:gd name="connsiteX28" fmla="*/ 6076633 w 6298149"/>
              <a:gd name="connsiteY28" fmla="*/ 1269020 h 2381862"/>
              <a:gd name="connsiteX29" fmla="*/ 6298149 w 6298149"/>
              <a:gd name="connsiteY29" fmla="*/ 1269020 h 2381862"/>
              <a:gd name="connsiteX30" fmla="*/ 6298149 w 6298149"/>
              <a:gd name="connsiteY30" fmla="*/ 1269024 h 2381862"/>
              <a:gd name="connsiteX31" fmla="*/ 5185311 w 6298149"/>
              <a:gd name="connsiteY3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298149" h="2381862">
                <a:moveTo>
                  <a:pt x="4261914" y="1112838"/>
                </a:moveTo>
                <a:lnTo>
                  <a:pt x="4040399" y="1112838"/>
                </a:lnTo>
                <a:lnTo>
                  <a:pt x="4022290" y="933206"/>
                </a:lnTo>
                <a:cubicBezTo>
                  <a:pt x="3939177" y="527046"/>
                  <a:pt x="3579807" y="221516"/>
                  <a:pt x="3149076" y="221516"/>
                </a:cubicBezTo>
                <a:cubicBezTo>
                  <a:pt x="2718345" y="221516"/>
                  <a:pt x="2358974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3" y="999057"/>
                </a:lnTo>
                <a:cubicBezTo>
                  <a:pt x="2098971" y="437902"/>
                  <a:pt x="2572885" y="0"/>
                  <a:pt x="3149076" y="0"/>
                </a:cubicBezTo>
                <a:cubicBezTo>
                  <a:pt x="3725266" y="0"/>
                  <a:pt x="4199180" y="437902"/>
                  <a:pt x="4256169" y="999057"/>
                </a:cubicBezTo>
                <a:close/>
                <a:moveTo>
                  <a:pt x="1112839" y="2381862"/>
                </a:moveTo>
                <a:cubicBezTo>
                  <a:pt x="498235" y="2381862"/>
                  <a:pt x="0" y="1883628"/>
                  <a:pt x="0" y="1269024"/>
                </a:cubicBezTo>
                <a:lnTo>
                  <a:pt x="1" y="1269020"/>
                </a:ln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5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1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2" y="2381862"/>
                  <a:pt x="1112839" y="2381862"/>
                </a:cubicBezTo>
                <a:close/>
                <a:moveTo>
                  <a:pt x="5185311" y="2381862"/>
                </a:moveTo>
                <a:cubicBezTo>
                  <a:pt x="4570707" y="2381862"/>
                  <a:pt x="4072472" y="1883628"/>
                  <a:pt x="4072472" y="1269024"/>
                </a:cubicBezTo>
                <a:lnTo>
                  <a:pt x="4072473" y="1269020"/>
                </a:lnTo>
                <a:lnTo>
                  <a:pt x="4293988" y="1269020"/>
                </a:lnTo>
                <a:lnTo>
                  <a:pt x="4293987" y="1269024"/>
                </a:lnTo>
                <a:cubicBezTo>
                  <a:pt x="4293987" y="1761288"/>
                  <a:pt x="4693046" y="2160346"/>
                  <a:pt x="5185311" y="2160346"/>
                </a:cubicBezTo>
                <a:cubicBezTo>
                  <a:pt x="5677575" y="2160346"/>
                  <a:pt x="6076634" y="1761288"/>
                  <a:pt x="6076634" y="1269024"/>
                </a:cubicBezTo>
                <a:lnTo>
                  <a:pt x="6076633" y="1269020"/>
                </a:lnTo>
                <a:lnTo>
                  <a:pt x="6298149" y="1269020"/>
                </a:lnTo>
                <a:lnTo>
                  <a:pt x="6298149" y="1269024"/>
                </a:lnTo>
                <a:cubicBezTo>
                  <a:pt x="6298149" y="1883628"/>
                  <a:pt x="5799914" y="2381862"/>
                  <a:pt x="5185311" y="2381862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2000">
                <a:srgbClr val="53F5F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3322732-FDF0-0E51-40BA-4ACF6518AF4E}"/>
              </a:ext>
            </a:extLst>
          </p:cNvPr>
          <p:cNvSpPr/>
          <p:nvPr/>
        </p:nvSpPr>
        <p:spPr>
          <a:xfrm rot="10800000" flipV="1">
            <a:off x="2385222" y="2347387"/>
            <a:ext cx="7439016" cy="2813320"/>
          </a:xfrm>
          <a:custGeom>
            <a:avLst/>
            <a:gdLst>
              <a:gd name="connsiteX0" fmla="*/ 4261914 w 6298149"/>
              <a:gd name="connsiteY0" fmla="*/ 1112838 h 2381862"/>
              <a:gd name="connsiteX1" fmla="*/ 4040399 w 6298149"/>
              <a:gd name="connsiteY1" fmla="*/ 1112838 h 2381862"/>
              <a:gd name="connsiteX2" fmla="*/ 4022290 w 6298149"/>
              <a:gd name="connsiteY2" fmla="*/ 933206 h 2381862"/>
              <a:gd name="connsiteX3" fmla="*/ 3149076 w 6298149"/>
              <a:gd name="connsiteY3" fmla="*/ 221516 h 2381862"/>
              <a:gd name="connsiteX4" fmla="*/ 2275861 w 6298149"/>
              <a:gd name="connsiteY4" fmla="*/ 933206 h 2381862"/>
              <a:gd name="connsiteX5" fmla="*/ 2257753 w 6298149"/>
              <a:gd name="connsiteY5" fmla="*/ 1112838 h 2381862"/>
              <a:gd name="connsiteX6" fmla="*/ 2036237 w 6298149"/>
              <a:gd name="connsiteY6" fmla="*/ 1112838 h 2381862"/>
              <a:gd name="connsiteX7" fmla="*/ 2041983 w 6298149"/>
              <a:gd name="connsiteY7" fmla="*/ 999057 h 2381862"/>
              <a:gd name="connsiteX8" fmla="*/ 3149076 w 6298149"/>
              <a:gd name="connsiteY8" fmla="*/ 0 h 2381862"/>
              <a:gd name="connsiteX9" fmla="*/ 4256169 w 6298149"/>
              <a:gd name="connsiteY9" fmla="*/ 999057 h 2381862"/>
              <a:gd name="connsiteX10" fmla="*/ 1112839 w 6298149"/>
              <a:gd name="connsiteY10" fmla="*/ 2381862 h 2381862"/>
              <a:gd name="connsiteX11" fmla="*/ 0 w 6298149"/>
              <a:gd name="connsiteY11" fmla="*/ 1269024 h 2381862"/>
              <a:gd name="connsiteX12" fmla="*/ 1 w 6298149"/>
              <a:gd name="connsiteY12" fmla="*/ 1269020 h 2381862"/>
              <a:gd name="connsiteX13" fmla="*/ 221516 w 6298149"/>
              <a:gd name="connsiteY13" fmla="*/ 1269020 h 2381862"/>
              <a:gd name="connsiteX14" fmla="*/ 221516 w 6298149"/>
              <a:gd name="connsiteY14" fmla="*/ 1269024 h 2381862"/>
              <a:gd name="connsiteX15" fmla="*/ 1112839 w 6298149"/>
              <a:gd name="connsiteY15" fmla="*/ 2160346 h 2381862"/>
              <a:gd name="connsiteX16" fmla="*/ 2004162 w 6298149"/>
              <a:gd name="connsiteY16" fmla="*/ 1269024 h 2381862"/>
              <a:gd name="connsiteX17" fmla="*/ 2004161 w 6298149"/>
              <a:gd name="connsiteY17" fmla="*/ 1269020 h 2381862"/>
              <a:gd name="connsiteX18" fmla="*/ 2225677 w 6298149"/>
              <a:gd name="connsiteY18" fmla="*/ 1269020 h 2381862"/>
              <a:gd name="connsiteX19" fmla="*/ 2225677 w 6298149"/>
              <a:gd name="connsiteY19" fmla="*/ 1269024 h 2381862"/>
              <a:gd name="connsiteX20" fmla="*/ 1112839 w 6298149"/>
              <a:gd name="connsiteY20" fmla="*/ 2381862 h 2381862"/>
              <a:gd name="connsiteX21" fmla="*/ 5185311 w 6298149"/>
              <a:gd name="connsiteY21" fmla="*/ 2381862 h 2381862"/>
              <a:gd name="connsiteX22" fmla="*/ 4072472 w 6298149"/>
              <a:gd name="connsiteY22" fmla="*/ 1269024 h 2381862"/>
              <a:gd name="connsiteX23" fmla="*/ 4072473 w 6298149"/>
              <a:gd name="connsiteY23" fmla="*/ 1269020 h 2381862"/>
              <a:gd name="connsiteX24" fmla="*/ 4293988 w 6298149"/>
              <a:gd name="connsiteY24" fmla="*/ 1269020 h 2381862"/>
              <a:gd name="connsiteX25" fmla="*/ 4293987 w 6298149"/>
              <a:gd name="connsiteY25" fmla="*/ 1269024 h 2381862"/>
              <a:gd name="connsiteX26" fmla="*/ 5185311 w 6298149"/>
              <a:gd name="connsiteY26" fmla="*/ 2160346 h 2381862"/>
              <a:gd name="connsiteX27" fmla="*/ 6076634 w 6298149"/>
              <a:gd name="connsiteY27" fmla="*/ 1269024 h 2381862"/>
              <a:gd name="connsiteX28" fmla="*/ 6076633 w 6298149"/>
              <a:gd name="connsiteY28" fmla="*/ 1269020 h 2381862"/>
              <a:gd name="connsiteX29" fmla="*/ 6298149 w 6298149"/>
              <a:gd name="connsiteY29" fmla="*/ 1269020 h 2381862"/>
              <a:gd name="connsiteX30" fmla="*/ 6298149 w 6298149"/>
              <a:gd name="connsiteY30" fmla="*/ 1269024 h 2381862"/>
              <a:gd name="connsiteX31" fmla="*/ 5185311 w 6298149"/>
              <a:gd name="connsiteY3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298149" h="2381862">
                <a:moveTo>
                  <a:pt x="4261914" y="1112838"/>
                </a:moveTo>
                <a:lnTo>
                  <a:pt x="4040399" y="1112838"/>
                </a:lnTo>
                <a:lnTo>
                  <a:pt x="4022290" y="933206"/>
                </a:lnTo>
                <a:cubicBezTo>
                  <a:pt x="3939177" y="527046"/>
                  <a:pt x="3579807" y="221516"/>
                  <a:pt x="3149076" y="221516"/>
                </a:cubicBezTo>
                <a:cubicBezTo>
                  <a:pt x="2718345" y="221516"/>
                  <a:pt x="2358974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3" y="999057"/>
                </a:lnTo>
                <a:cubicBezTo>
                  <a:pt x="2098971" y="437902"/>
                  <a:pt x="2572885" y="0"/>
                  <a:pt x="3149076" y="0"/>
                </a:cubicBezTo>
                <a:cubicBezTo>
                  <a:pt x="3725266" y="0"/>
                  <a:pt x="4199180" y="437902"/>
                  <a:pt x="4256169" y="999057"/>
                </a:cubicBezTo>
                <a:close/>
                <a:moveTo>
                  <a:pt x="1112839" y="2381862"/>
                </a:moveTo>
                <a:cubicBezTo>
                  <a:pt x="498235" y="2381862"/>
                  <a:pt x="0" y="1883628"/>
                  <a:pt x="0" y="1269024"/>
                </a:cubicBezTo>
                <a:lnTo>
                  <a:pt x="1" y="1269020"/>
                </a:ln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5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1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2" y="2381862"/>
                  <a:pt x="1112839" y="2381862"/>
                </a:cubicBezTo>
                <a:close/>
                <a:moveTo>
                  <a:pt x="5185311" y="2381862"/>
                </a:moveTo>
                <a:cubicBezTo>
                  <a:pt x="4570707" y="2381862"/>
                  <a:pt x="4072472" y="1883628"/>
                  <a:pt x="4072472" y="1269024"/>
                </a:cubicBezTo>
                <a:lnTo>
                  <a:pt x="4072473" y="1269020"/>
                </a:lnTo>
                <a:lnTo>
                  <a:pt x="4293988" y="1269020"/>
                </a:lnTo>
                <a:lnTo>
                  <a:pt x="4293987" y="1269024"/>
                </a:lnTo>
                <a:cubicBezTo>
                  <a:pt x="4293987" y="1761288"/>
                  <a:pt x="4693046" y="2160346"/>
                  <a:pt x="5185311" y="2160346"/>
                </a:cubicBezTo>
                <a:cubicBezTo>
                  <a:pt x="5677575" y="2160346"/>
                  <a:pt x="6076634" y="1761288"/>
                  <a:pt x="6076634" y="1269024"/>
                </a:cubicBezTo>
                <a:lnTo>
                  <a:pt x="6076633" y="1269020"/>
                </a:lnTo>
                <a:lnTo>
                  <a:pt x="6298149" y="1269020"/>
                </a:lnTo>
                <a:lnTo>
                  <a:pt x="6298149" y="1269024"/>
                </a:lnTo>
                <a:cubicBezTo>
                  <a:pt x="6298149" y="1883628"/>
                  <a:pt x="5799914" y="2381862"/>
                  <a:pt x="5185311" y="2381862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2000">
                <a:srgbClr val="53F5F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197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1" grpId="0"/>
      <p:bldP spid="49" grpId="0"/>
      <p:bldP spid="51" grpId="0"/>
      <p:bldP spid="52" grpId="0"/>
      <p:bldP spid="40" grpId="0"/>
      <p:bldP spid="8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351669-E863-35AF-587A-8751EF5A44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183240"/>
              </a:gs>
              <a:gs pos="66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C10E4F42-F576-48BB-402E-C2C941BFB8F9}"/>
              </a:ext>
            </a:extLst>
          </p:cNvPr>
          <p:cNvSpPr txBox="1"/>
          <p:nvPr/>
        </p:nvSpPr>
        <p:spPr>
          <a:xfrm>
            <a:off x="2141561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4177798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81C026-E95A-5893-975F-B9F5C7CFF22A}"/>
              </a:ext>
            </a:extLst>
          </p:cNvPr>
          <p:cNvSpPr txBox="1"/>
          <p:nvPr/>
        </p:nvSpPr>
        <p:spPr>
          <a:xfrm>
            <a:off x="825027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6B0310-773F-B3D5-6CA5-796116FEB823}"/>
              </a:ext>
            </a:extLst>
          </p:cNvPr>
          <p:cNvSpPr txBox="1"/>
          <p:nvPr/>
        </p:nvSpPr>
        <p:spPr>
          <a:xfrm>
            <a:off x="2506364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2024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07B3CB-AB2E-7FE7-C6AF-7E200AF8C407}"/>
              </a:ext>
            </a:extLst>
          </p:cNvPr>
          <p:cNvSpPr txBox="1"/>
          <p:nvPr/>
        </p:nvSpPr>
        <p:spPr>
          <a:xfrm>
            <a:off x="6578835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2026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4542598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035EC9-9847-252C-4701-166904A0C307}"/>
              </a:ext>
            </a:extLst>
          </p:cNvPr>
          <p:cNvSpPr txBox="1"/>
          <p:nvPr/>
        </p:nvSpPr>
        <p:spPr>
          <a:xfrm>
            <a:off x="8615071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2027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3" name="Graphic 2" descr="Address Book with solid fill">
            <a:extLst>
              <a:ext uri="{FF2B5EF4-FFF2-40B4-BE49-F238E27FC236}">
                <a16:creationId xmlns:a16="http://schemas.microsoft.com/office/drawing/2014/main" id="{7BC2FA9D-7FB7-07F8-178A-F71CE3EFF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6889" y="3824882"/>
            <a:ext cx="640080" cy="640080"/>
          </a:xfrm>
          <a:prstGeom prst="rect">
            <a:avLst/>
          </a:prstGeom>
        </p:spPr>
      </p:pic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2522" y="3120070"/>
            <a:ext cx="640080" cy="640080"/>
          </a:xfrm>
          <a:prstGeom prst="rect">
            <a:avLst/>
          </a:prstGeom>
        </p:spPr>
      </p:pic>
      <p:pic>
        <p:nvPicPr>
          <p:cNvPr id="9" name="Graphic 8" descr="Bank with solid fill">
            <a:extLst>
              <a:ext uri="{FF2B5EF4-FFF2-40B4-BE49-F238E27FC236}">
                <a16:creationId xmlns:a16="http://schemas.microsoft.com/office/drawing/2014/main" id="{89B1CF3A-2930-E608-B8BE-020EBA12A4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36792" y="3824882"/>
            <a:ext cx="640080" cy="640080"/>
          </a:xfrm>
          <a:prstGeom prst="rect">
            <a:avLst/>
          </a:prstGeom>
        </p:spPr>
      </p:pic>
      <p:pic>
        <p:nvPicPr>
          <p:cNvPr id="19" name="Graphic 18" descr="Dollar with solid fill">
            <a:extLst>
              <a:ext uri="{FF2B5EF4-FFF2-40B4-BE49-F238E27FC236}">
                <a16:creationId xmlns:a16="http://schemas.microsoft.com/office/drawing/2014/main" id="{BCFCD137-86CA-3A74-E1D0-12108F0BA09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44384" y="3120070"/>
            <a:ext cx="640080" cy="64008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1760C54-E103-9565-C090-1A43BB85CD95}"/>
              </a:ext>
            </a:extLst>
          </p:cNvPr>
          <p:cNvSpPr txBox="1"/>
          <p:nvPr/>
        </p:nvSpPr>
        <p:spPr>
          <a:xfrm>
            <a:off x="621752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Send this box to back after typing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A0B168C-B272-000D-41DB-A3B40C456ABB}"/>
              </a:ext>
            </a:extLst>
          </p:cNvPr>
          <p:cNvSpPr/>
          <p:nvPr/>
        </p:nvSpPr>
        <p:spPr>
          <a:xfrm rot="10800000">
            <a:off x="1928808" y="2609837"/>
            <a:ext cx="8334385" cy="2381862"/>
          </a:xfrm>
          <a:custGeom>
            <a:avLst/>
            <a:gdLst>
              <a:gd name="connsiteX0" fmla="*/ 2225677 w 8334385"/>
              <a:gd name="connsiteY0" fmla="*/ 1112838 h 2381862"/>
              <a:gd name="connsiteX1" fmla="*/ 2004161 w 8334385"/>
              <a:gd name="connsiteY1" fmla="*/ 1112838 h 2381862"/>
              <a:gd name="connsiteX2" fmla="*/ 1986053 w 8334385"/>
              <a:gd name="connsiteY2" fmla="*/ 933206 h 2381862"/>
              <a:gd name="connsiteX3" fmla="*/ 1112838 w 8334385"/>
              <a:gd name="connsiteY3" fmla="*/ 221516 h 2381862"/>
              <a:gd name="connsiteX4" fmla="*/ 239624 w 8334385"/>
              <a:gd name="connsiteY4" fmla="*/ 933206 h 2381862"/>
              <a:gd name="connsiteX5" fmla="*/ 221516 w 8334385"/>
              <a:gd name="connsiteY5" fmla="*/ 1112838 h 2381862"/>
              <a:gd name="connsiteX6" fmla="*/ 0 w 8334385"/>
              <a:gd name="connsiteY6" fmla="*/ 1112838 h 2381862"/>
              <a:gd name="connsiteX7" fmla="*/ 5745 w 8334385"/>
              <a:gd name="connsiteY7" fmla="*/ 999057 h 2381862"/>
              <a:gd name="connsiteX8" fmla="*/ 1112838 w 8334385"/>
              <a:gd name="connsiteY8" fmla="*/ 0 h 2381862"/>
              <a:gd name="connsiteX9" fmla="*/ 2219932 w 8334385"/>
              <a:gd name="connsiteY9" fmla="*/ 999057 h 2381862"/>
              <a:gd name="connsiteX10" fmla="*/ 6298150 w 8334385"/>
              <a:gd name="connsiteY10" fmla="*/ 1112838 h 2381862"/>
              <a:gd name="connsiteX11" fmla="*/ 6076635 w 8334385"/>
              <a:gd name="connsiteY11" fmla="*/ 1112838 h 2381862"/>
              <a:gd name="connsiteX12" fmla="*/ 6058526 w 8334385"/>
              <a:gd name="connsiteY12" fmla="*/ 933206 h 2381862"/>
              <a:gd name="connsiteX13" fmla="*/ 5185312 w 8334385"/>
              <a:gd name="connsiteY13" fmla="*/ 221516 h 2381862"/>
              <a:gd name="connsiteX14" fmla="*/ 4312097 w 8334385"/>
              <a:gd name="connsiteY14" fmla="*/ 933206 h 2381862"/>
              <a:gd name="connsiteX15" fmla="*/ 4293989 w 8334385"/>
              <a:gd name="connsiteY15" fmla="*/ 1112838 h 2381862"/>
              <a:gd name="connsiteX16" fmla="*/ 4072473 w 8334385"/>
              <a:gd name="connsiteY16" fmla="*/ 1112838 h 2381862"/>
              <a:gd name="connsiteX17" fmla="*/ 4078219 w 8334385"/>
              <a:gd name="connsiteY17" fmla="*/ 999057 h 2381862"/>
              <a:gd name="connsiteX18" fmla="*/ 5185312 w 8334385"/>
              <a:gd name="connsiteY18" fmla="*/ 0 h 2381862"/>
              <a:gd name="connsiteX19" fmla="*/ 6292405 w 8334385"/>
              <a:gd name="connsiteY19" fmla="*/ 999057 h 2381862"/>
              <a:gd name="connsiteX20" fmla="*/ 3149075 w 8334385"/>
              <a:gd name="connsiteY20" fmla="*/ 2381862 h 2381862"/>
              <a:gd name="connsiteX21" fmla="*/ 2036236 w 8334385"/>
              <a:gd name="connsiteY21" fmla="*/ 1269024 h 2381862"/>
              <a:gd name="connsiteX22" fmla="*/ 2036237 w 8334385"/>
              <a:gd name="connsiteY22" fmla="*/ 1269020 h 2381862"/>
              <a:gd name="connsiteX23" fmla="*/ 2257752 w 8334385"/>
              <a:gd name="connsiteY23" fmla="*/ 1269020 h 2381862"/>
              <a:gd name="connsiteX24" fmla="*/ 2257752 w 8334385"/>
              <a:gd name="connsiteY24" fmla="*/ 1269024 h 2381862"/>
              <a:gd name="connsiteX25" fmla="*/ 3149075 w 8334385"/>
              <a:gd name="connsiteY25" fmla="*/ 2160346 h 2381862"/>
              <a:gd name="connsiteX26" fmla="*/ 4040398 w 8334385"/>
              <a:gd name="connsiteY26" fmla="*/ 1269024 h 2381862"/>
              <a:gd name="connsiteX27" fmla="*/ 4040397 w 8334385"/>
              <a:gd name="connsiteY27" fmla="*/ 1269020 h 2381862"/>
              <a:gd name="connsiteX28" fmla="*/ 4261913 w 8334385"/>
              <a:gd name="connsiteY28" fmla="*/ 1269020 h 2381862"/>
              <a:gd name="connsiteX29" fmla="*/ 4261913 w 8334385"/>
              <a:gd name="connsiteY29" fmla="*/ 1269024 h 2381862"/>
              <a:gd name="connsiteX30" fmla="*/ 3149075 w 8334385"/>
              <a:gd name="connsiteY30" fmla="*/ 2381862 h 2381862"/>
              <a:gd name="connsiteX31" fmla="*/ 7221547 w 8334385"/>
              <a:gd name="connsiteY31" fmla="*/ 2381862 h 2381862"/>
              <a:gd name="connsiteX32" fmla="*/ 6108708 w 8334385"/>
              <a:gd name="connsiteY32" fmla="*/ 1269024 h 2381862"/>
              <a:gd name="connsiteX33" fmla="*/ 6108709 w 8334385"/>
              <a:gd name="connsiteY33" fmla="*/ 1269020 h 2381862"/>
              <a:gd name="connsiteX34" fmla="*/ 6330224 w 8334385"/>
              <a:gd name="connsiteY34" fmla="*/ 1269020 h 2381862"/>
              <a:gd name="connsiteX35" fmla="*/ 6330223 w 8334385"/>
              <a:gd name="connsiteY35" fmla="*/ 1269024 h 2381862"/>
              <a:gd name="connsiteX36" fmla="*/ 7221547 w 8334385"/>
              <a:gd name="connsiteY36" fmla="*/ 2160346 h 2381862"/>
              <a:gd name="connsiteX37" fmla="*/ 8112870 w 8334385"/>
              <a:gd name="connsiteY37" fmla="*/ 1269024 h 2381862"/>
              <a:gd name="connsiteX38" fmla="*/ 8112869 w 8334385"/>
              <a:gd name="connsiteY38" fmla="*/ 1269020 h 2381862"/>
              <a:gd name="connsiteX39" fmla="*/ 8334385 w 8334385"/>
              <a:gd name="connsiteY39" fmla="*/ 1269020 h 2381862"/>
              <a:gd name="connsiteX40" fmla="*/ 8334385 w 8334385"/>
              <a:gd name="connsiteY40" fmla="*/ 1269024 h 2381862"/>
              <a:gd name="connsiteX41" fmla="*/ 7221547 w 8334385"/>
              <a:gd name="connsiteY4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8334385" h="2381862">
                <a:moveTo>
                  <a:pt x="2225677" y="1112838"/>
                </a:moveTo>
                <a:lnTo>
                  <a:pt x="2004161" y="1112838"/>
                </a:lnTo>
                <a:lnTo>
                  <a:pt x="1986053" y="933206"/>
                </a:lnTo>
                <a:cubicBezTo>
                  <a:pt x="1902941" y="527046"/>
                  <a:pt x="1543569" y="221516"/>
                  <a:pt x="1112838" y="221516"/>
                </a:cubicBezTo>
                <a:cubicBezTo>
                  <a:pt x="682107" y="221516"/>
                  <a:pt x="322736" y="527046"/>
                  <a:pt x="239624" y="933206"/>
                </a:cubicBezTo>
                <a:lnTo>
                  <a:pt x="221516" y="1112838"/>
                </a:lnTo>
                <a:lnTo>
                  <a:pt x="0" y="1112838"/>
                </a:lnTo>
                <a:lnTo>
                  <a:pt x="5745" y="999057"/>
                </a:lnTo>
                <a:cubicBezTo>
                  <a:pt x="62734" y="437902"/>
                  <a:pt x="536648" y="0"/>
                  <a:pt x="1112838" y="0"/>
                </a:cubicBezTo>
                <a:cubicBezTo>
                  <a:pt x="1689029" y="0"/>
                  <a:pt x="2162943" y="437902"/>
                  <a:pt x="2219932" y="999057"/>
                </a:cubicBezTo>
                <a:close/>
                <a:moveTo>
                  <a:pt x="6298150" y="1112838"/>
                </a:moveTo>
                <a:lnTo>
                  <a:pt x="6076635" y="1112838"/>
                </a:lnTo>
                <a:lnTo>
                  <a:pt x="6058526" y="933206"/>
                </a:lnTo>
                <a:cubicBezTo>
                  <a:pt x="5975413" y="527046"/>
                  <a:pt x="5616043" y="221516"/>
                  <a:pt x="5185312" y="221516"/>
                </a:cubicBezTo>
                <a:cubicBezTo>
                  <a:pt x="4754581" y="221516"/>
                  <a:pt x="4395210" y="527046"/>
                  <a:pt x="4312097" y="933206"/>
                </a:cubicBezTo>
                <a:lnTo>
                  <a:pt x="4293989" y="1112838"/>
                </a:lnTo>
                <a:lnTo>
                  <a:pt x="4072473" y="1112838"/>
                </a:lnTo>
                <a:lnTo>
                  <a:pt x="4078219" y="999057"/>
                </a:lnTo>
                <a:cubicBezTo>
                  <a:pt x="4135207" y="437902"/>
                  <a:pt x="4609121" y="0"/>
                  <a:pt x="5185312" y="0"/>
                </a:cubicBezTo>
                <a:cubicBezTo>
                  <a:pt x="5761502" y="0"/>
                  <a:pt x="6235416" y="437902"/>
                  <a:pt x="6292405" y="999057"/>
                </a:cubicBezTo>
                <a:close/>
                <a:moveTo>
                  <a:pt x="3149075" y="2381862"/>
                </a:moveTo>
                <a:cubicBezTo>
                  <a:pt x="2534471" y="2381862"/>
                  <a:pt x="2036236" y="1883628"/>
                  <a:pt x="2036236" y="1269024"/>
                </a:cubicBezTo>
                <a:lnTo>
                  <a:pt x="2036237" y="1269020"/>
                </a:lnTo>
                <a:lnTo>
                  <a:pt x="2257752" y="1269020"/>
                </a:lnTo>
                <a:lnTo>
                  <a:pt x="2257752" y="1269024"/>
                </a:lnTo>
                <a:cubicBezTo>
                  <a:pt x="2257752" y="1761288"/>
                  <a:pt x="2656811" y="2160346"/>
                  <a:pt x="3149075" y="2160346"/>
                </a:cubicBezTo>
                <a:cubicBezTo>
                  <a:pt x="3641339" y="2160346"/>
                  <a:pt x="4040398" y="1761288"/>
                  <a:pt x="4040398" y="1269024"/>
                </a:cubicBezTo>
                <a:lnTo>
                  <a:pt x="4040397" y="1269020"/>
                </a:lnTo>
                <a:lnTo>
                  <a:pt x="4261913" y="1269020"/>
                </a:lnTo>
                <a:lnTo>
                  <a:pt x="4261913" y="1269024"/>
                </a:lnTo>
                <a:cubicBezTo>
                  <a:pt x="4261913" y="1883628"/>
                  <a:pt x="3763678" y="2381862"/>
                  <a:pt x="3149075" y="2381862"/>
                </a:cubicBezTo>
                <a:close/>
                <a:moveTo>
                  <a:pt x="7221547" y="2381862"/>
                </a:moveTo>
                <a:cubicBezTo>
                  <a:pt x="6606943" y="2381862"/>
                  <a:pt x="6108708" y="1883628"/>
                  <a:pt x="6108708" y="1269024"/>
                </a:cubicBezTo>
                <a:lnTo>
                  <a:pt x="6108709" y="1269020"/>
                </a:lnTo>
                <a:lnTo>
                  <a:pt x="6330224" y="1269020"/>
                </a:lnTo>
                <a:lnTo>
                  <a:pt x="6330223" y="1269024"/>
                </a:lnTo>
                <a:cubicBezTo>
                  <a:pt x="6330223" y="1761288"/>
                  <a:pt x="6729282" y="2160346"/>
                  <a:pt x="7221547" y="2160346"/>
                </a:cubicBezTo>
                <a:cubicBezTo>
                  <a:pt x="7713811" y="2160346"/>
                  <a:pt x="8112870" y="1761288"/>
                  <a:pt x="8112870" y="1269024"/>
                </a:cubicBezTo>
                <a:lnTo>
                  <a:pt x="8112869" y="1269020"/>
                </a:lnTo>
                <a:lnTo>
                  <a:pt x="8334385" y="1269020"/>
                </a:lnTo>
                <a:lnTo>
                  <a:pt x="8334385" y="1269024"/>
                </a:lnTo>
                <a:cubicBezTo>
                  <a:pt x="8334385" y="1883628"/>
                  <a:pt x="7836150" y="2381862"/>
                  <a:pt x="7221547" y="2381862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2000">
                <a:srgbClr val="53F5F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5815770-D47B-604F-BB21-6FF4DB205E52}"/>
              </a:ext>
            </a:extLst>
          </p:cNvPr>
          <p:cNvSpPr/>
          <p:nvPr/>
        </p:nvSpPr>
        <p:spPr>
          <a:xfrm rot="10800000" flipV="1">
            <a:off x="1928808" y="2609837"/>
            <a:ext cx="8334385" cy="2381862"/>
          </a:xfrm>
          <a:custGeom>
            <a:avLst/>
            <a:gdLst>
              <a:gd name="connsiteX0" fmla="*/ 2225677 w 8334385"/>
              <a:gd name="connsiteY0" fmla="*/ 1112838 h 2381862"/>
              <a:gd name="connsiteX1" fmla="*/ 2004161 w 8334385"/>
              <a:gd name="connsiteY1" fmla="*/ 1112838 h 2381862"/>
              <a:gd name="connsiteX2" fmla="*/ 1986053 w 8334385"/>
              <a:gd name="connsiteY2" fmla="*/ 933206 h 2381862"/>
              <a:gd name="connsiteX3" fmla="*/ 1112838 w 8334385"/>
              <a:gd name="connsiteY3" fmla="*/ 221516 h 2381862"/>
              <a:gd name="connsiteX4" fmla="*/ 239624 w 8334385"/>
              <a:gd name="connsiteY4" fmla="*/ 933206 h 2381862"/>
              <a:gd name="connsiteX5" fmla="*/ 221516 w 8334385"/>
              <a:gd name="connsiteY5" fmla="*/ 1112838 h 2381862"/>
              <a:gd name="connsiteX6" fmla="*/ 0 w 8334385"/>
              <a:gd name="connsiteY6" fmla="*/ 1112838 h 2381862"/>
              <a:gd name="connsiteX7" fmla="*/ 5745 w 8334385"/>
              <a:gd name="connsiteY7" fmla="*/ 999057 h 2381862"/>
              <a:gd name="connsiteX8" fmla="*/ 1112838 w 8334385"/>
              <a:gd name="connsiteY8" fmla="*/ 0 h 2381862"/>
              <a:gd name="connsiteX9" fmla="*/ 2219932 w 8334385"/>
              <a:gd name="connsiteY9" fmla="*/ 999057 h 2381862"/>
              <a:gd name="connsiteX10" fmla="*/ 6298150 w 8334385"/>
              <a:gd name="connsiteY10" fmla="*/ 1112838 h 2381862"/>
              <a:gd name="connsiteX11" fmla="*/ 6076635 w 8334385"/>
              <a:gd name="connsiteY11" fmla="*/ 1112838 h 2381862"/>
              <a:gd name="connsiteX12" fmla="*/ 6058526 w 8334385"/>
              <a:gd name="connsiteY12" fmla="*/ 933206 h 2381862"/>
              <a:gd name="connsiteX13" fmla="*/ 5185312 w 8334385"/>
              <a:gd name="connsiteY13" fmla="*/ 221516 h 2381862"/>
              <a:gd name="connsiteX14" fmla="*/ 4312097 w 8334385"/>
              <a:gd name="connsiteY14" fmla="*/ 933206 h 2381862"/>
              <a:gd name="connsiteX15" fmla="*/ 4293989 w 8334385"/>
              <a:gd name="connsiteY15" fmla="*/ 1112838 h 2381862"/>
              <a:gd name="connsiteX16" fmla="*/ 4072473 w 8334385"/>
              <a:gd name="connsiteY16" fmla="*/ 1112838 h 2381862"/>
              <a:gd name="connsiteX17" fmla="*/ 4078219 w 8334385"/>
              <a:gd name="connsiteY17" fmla="*/ 999057 h 2381862"/>
              <a:gd name="connsiteX18" fmla="*/ 5185312 w 8334385"/>
              <a:gd name="connsiteY18" fmla="*/ 0 h 2381862"/>
              <a:gd name="connsiteX19" fmla="*/ 6292405 w 8334385"/>
              <a:gd name="connsiteY19" fmla="*/ 999057 h 2381862"/>
              <a:gd name="connsiteX20" fmla="*/ 3149075 w 8334385"/>
              <a:gd name="connsiteY20" fmla="*/ 2381862 h 2381862"/>
              <a:gd name="connsiteX21" fmla="*/ 2036236 w 8334385"/>
              <a:gd name="connsiteY21" fmla="*/ 1269024 h 2381862"/>
              <a:gd name="connsiteX22" fmla="*/ 2036237 w 8334385"/>
              <a:gd name="connsiteY22" fmla="*/ 1269020 h 2381862"/>
              <a:gd name="connsiteX23" fmla="*/ 2257752 w 8334385"/>
              <a:gd name="connsiteY23" fmla="*/ 1269020 h 2381862"/>
              <a:gd name="connsiteX24" fmla="*/ 2257752 w 8334385"/>
              <a:gd name="connsiteY24" fmla="*/ 1269024 h 2381862"/>
              <a:gd name="connsiteX25" fmla="*/ 3149075 w 8334385"/>
              <a:gd name="connsiteY25" fmla="*/ 2160346 h 2381862"/>
              <a:gd name="connsiteX26" fmla="*/ 4040398 w 8334385"/>
              <a:gd name="connsiteY26" fmla="*/ 1269024 h 2381862"/>
              <a:gd name="connsiteX27" fmla="*/ 4040397 w 8334385"/>
              <a:gd name="connsiteY27" fmla="*/ 1269020 h 2381862"/>
              <a:gd name="connsiteX28" fmla="*/ 4261913 w 8334385"/>
              <a:gd name="connsiteY28" fmla="*/ 1269020 h 2381862"/>
              <a:gd name="connsiteX29" fmla="*/ 4261913 w 8334385"/>
              <a:gd name="connsiteY29" fmla="*/ 1269024 h 2381862"/>
              <a:gd name="connsiteX30" fmla="*/ 3149075 w 8334385"/>
              <a:gd name="connsiteY30" fmla="*/ 2381862 h 2381862"/>
              <a:gd name="connsiteX31" fmla="*/ 7221547 w 8334385"/>
              <a:gd name="connsiteY31" fmla="*/ 2381862 h 2381862"/>
              <a:gd name="connsiteX32" fmla="*/ 6108708 w 8334385"/>
              <a:gd name="connsiteY32" fmla="*/ 1269024 h 2381862"/>
              <a:gd name="connsiteX33" fmla="*/ 6108709 w 8334385"/>
              <a:gd name="connsiteY33" fmla="*/ 1269020 h 2381862"/>
              <a:gd name="connsiteX34" fmla="*/ 6330224 w 8334385"/>
              <a:gd name="connsiteY34" fmla="*/ 1269020 h 2381862"/>
              <a:gd name="connsiteX35" fmla="*/ 6330223 w 8334385"/>
              <a:gd name="connsiteY35" fmla="*/ 1269024 h 2381862"/>
              <a:gd name="connsiteX36" fmla="*/ 7221547 w 8334385"/>
              <a:gd name="connsiteY36" fmla="*/ 2160346 h 2381862"/>
              <a:gd name="connsiteX37" fmla="*/ 8112870 w 8334385"/>
              <a:gd name="connsiteY37" fmla="*/ 1269024 h 2381862"/>
              <a:gd name="connsiteX38" fmla="*/ 8112869 w 8334385"/>
              <a:gd name="connsiteY38" fmla="*/ 1269020 h 2381862"/>
              <a:gd name="connsiteX39" fmla="*/ 8334385 w 8334385"/>
              <a:gd name="connsiteY39" fmla="*/ 1269020 h 2381862"/>
              <a:gd name="connsiteX40" fmla="*/ 8334385 w 8334385"/>
              <a:gd name="connsiteY40" fmla="*/ 1269024 h 2381862"/>
              <a:gd name="connsiteX41" fmla="*/ 7221547 w 8334385"/>
              <a:gd name="connsiteY4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8334385" h="2381862">
                <a:moveTo>
                  <a:pt x="2225677" y="1112838"/>
                </a:moveTo>
                <a:lnTo>
                  <a:pt x="2004161" y="1112838"/>
                </a:lnTo>
                <a:lnTo>
                  <a:pt x="1986053" y="933206"/>
                </a:lnTo>
                <a:cubicBezTo>
                  <a:pt x="1902941" y="527046"/>
                  <a:pt x="1543569" y="221516"/>
                  <a:pt x="1112838" y="221516"/>
                </a:cubicBezTo>
                <a:cubicBezTo>
                  <a:pt x="682107" y="221516"/>
                  <a:pt x="322736" y="527046"/>
                  <a:pt x="239624" y="933206"/>
                </a:cubicBezTo>
                <a:lnTo>
                  <a:pt x="221516" y="1112838"/>
                </a:lnTo>
                <a:lnTo>
                  <a:pt x="0" y="1112838"/>
                </a:lnTo>
                <a:lnTo>
                  <a:pt x="5745" y="999057"/>
                </a:lnTo>
                <a:cubicBezTo>
                  <a:pt x="62734" y="437902"/>
                  <a:pt x="536648" y="0"/>
                  <a:pt x="1112838" y="0"/>
                </a:cubicBezTo>
                <a:cubicBezTo>
                  <a:pt x="1689029" y="0"/>
                  <a:pt x="2162943" y="437902"/>
                  <a:pt x="2219932" y="999057"/>
                </a:cubicBezTo>
                <a:close/>
                <a:moveTo>
                  <a:pt x="6298150" y="1112838"/>
                </a:moveTo>
                <a:lnTo>
                  <a:pt x="6076635" y="1112838"/>
                </a:lnTo>
                <a:lnTo>
                  <a:pt x="6058526" y="933206"/>
                </a:lnTo>
                <a:cubicBezTo>
                  <a:pt x="5975413" y="527046"/>
                  <a:pt x="5616043" y="221516"/>
                  <a:pt x="5185312" y="221516"/>
                </a:cubicBezTo>
                <a:cubicBezTo>
                  <a:pt x="4754581" y="221516"/>
                  <a:pt x="4395210" y="527046"/>
                  <a:pt x="4312097" y="933206"/>
                </a:cubicBezTo>
                <a:lnTo>
                  <a:pt x="4293989" y="1112838"/>
                </a:lnTo>
                <a:lnTo>
                  <a:pt x="4072473" y="1112838"/>
                </a:lnTo>
                <a:lnTo>
                  <a:pt x="4078219" y="999057"/>
                </a:lnTo>
                <a:cubicBezTo>
                  <a:pt x="4135207" y="437902"/>
                  <a:pt x="4609121" y="0"/>
                  <a:pt x="5185312" y="0"/>
                </a:cubicBezTo>
                <a:cubicBezTo>
                  <a:pt x="5761502" y="0"/>
                  <a:pt x="6235416" y="437902"/>
                  <a:pt x="6292405" y="999057"/>
                </a:cubicBezTo>
                <a:close/>
                <a:moveTo>
                  <a:pt x="3149075" y="2381862"/>
                </a:moveTo>
                <a:cubicBezTo>
                  <a:pt x="2534471" y="2381862"/>
                  <a:pt x="2036236" y="1883628"/>
                  <a:pt x="2036236" y="1269024"/>
                </a:cubicBezTo>
                <a:lnTo>
                  <a:pt x="2036237" y="1269020"/>
                </a:lnTo>
                <a:lnTo>
                  <a:pt x="2257752" y="1269020"/>
                </a:lnTo>
                <a:lnTo>
                  <a:pt x="2257752" y="1269024"/>
                </a:lnTo>
                <a:cubicBezTo>
                  <a:pt x="2257752" y="1761288"/>
                  <a:pt x="2656811" y="2160346"/>
                  <a:pt x="3149075" y="2160346"/>
                </a:cubicBezTo>
                <a:cubicBezTo>
                  <a:pt x="3641339" y="2160346"/>
                  <a:pt x="4040398" y="1761288"/>
                  <a:pt x="4040398" y="1269024"/>
                </a:cubicBezTo>
                <a:lnTo>
                  <a:pt x="4040397" y="1269020"/>
                </a:lnTo>
                <a:lnTo>
                  <a:pt x="4261913" y="1269020"/>
                </a:lnTo>
                <a:lnTo>
                  <a:pt x="4261913" y="1269024"/>
                </a:lnTo>
                <a:cubicBezTo>
                  <a:pt x="4261913" y="1883628"/>
                  <a:pt x="3763678" y="2381862"/>
                  <a:pt x="3149075" y="2381862"/>
                </a:cubicBezTo>
                <a:close/>
                <a:moveTo>
                  <a:pt x="7221547" y="2381862"/>
                </a:moveTo>
                <a:cubicBezTo>
                  <a:pt x="6606943" y="2381862"/>
                  <a:pt x="6108708" y="1883628"/>
                  <a:pt x="6108708" y="1269024"/>
                </a:cubicBezTo>
                <a:lnTo>
                  <a:pt x="6108709" y="1269020"/>
                </a:lnTo>
                <a:lnTo>
                  <a:pt x="6330224" y="1269020"/>
                </a:lnTo>
                <a:lnTo>
                  <a:pt x="6330223" y="1269024"/>
                </a:lnTo>
                <a:cubicBezTo>
                  <a:pt x="6330223" y="1761288"/>
                  <a:pt x="6729282" y="2160346"/>
                  <a:pt x="7221547" y="2160346"/>
                </a:cubicBezTo>
                <a:cubicBezTo>
                  <a:pt x="7713811" y="2160346"/>
                  <a:pt x="8112870" y="1761288"/>
                  <a:pt x="8112870" y="1269024"/>
                </a:cubicBezTo>
                <a:lnTo>
                  <a:pt x="8112869" y="1269020"/>
                </a:lnTo>
                <a:lnTo>
                  <a:pt x="8334385" y="1269020"/>
                </a:lnTo>
                <a:lnTo>
                  <a:pt x="8334385" y="1269024"/>
                </a:lnTo>
                <a:cubicBezTo>
                  <a:pt x="8334385" y="1883628"/>
                  <a:pt x="7836150" y="2381862"/>
                  <a:pt x="7221547" y="2381862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2000">
                <a:srgbClr val="53F5F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504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1" grpId="0"/>
      <p:bldP spid="48" grpId="0"/>
      <p:bldP spid="49" grpId="0"/>
      <p:bldP spid="51" grpId="0"/>
      <p:bldP spid="52" grpId="0"/>
      <p:bldP spid="40" grpId="0"/>
      <p:bldP spid="8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351669-E863-35AF-587A-8751EF5A44E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183240"/>
              </a:gs>
              <a:gs pos="66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65" name="Saeed Faal maze">
            <a:extLst>
              <a:ext uri="{FF2B5EF4-FFF2-40B4-BE49-F238E27FC236}">
                <a16:creationId xmlns:a16="http://schemas.microsoft.com/office/drawing/2014/main" id="{8DB78D74-68DE-7EC7-6F06-735F0EBF706F}"/>
              </a:ext>
            </a:extLst>
          </p:cNvPr>
          <p:cNvSpPr/>
          <p:nvPr/>
        </p:nvSpPr>
        <p:spPr>
          <a:xfrm>
            <a:off x="910689" y="2609838"/>
            <a:ext cx="10370622" cy="2381862"/>
          </a:xfrm>
          <a:custGeom>
            <a:avLst/>
            <a:gdLst>
              <a:gd name="connsiteX0" fmla="*/ 8144946 w 10370622"/>
              <a:gd name="connsiteY0" fmla="*/ 1269020 h 2381862"/>
              <a:gd name="connsiteX1" fmla="*/ 8366461 w 10370622"/>
              <a:gd name="connsiteY1" fmla="*/ 1269020 h 2381862"/>
              <a:gd name="connsiteX2" fmla="*/ 8366460 w 10370622"/>
              <a:gd name="connsiteY2" fmla="*/ 1269024 h 2381862"/>
              <a:gd name="connsiteX3" fmla="*/ 9257784 w 10370622"/>
              <a:gd name="connsiteY3" fmla="*/ 2160346 h 2381862"/>
              <a:gd name="connsiteX4" fmla="*/ 10149107 w 10370622"/>
              <a:gd name="connsiteY4" fmla="*/ 1269024 h 2381862"/>
              <a:gd name="connsiteX5" fmla="*/ 10149106 w 10370622"/>
              <a:gd name="connsiteY5" fmla="*/ 1269020 h 2381862"/>
              <a:gd name="connsiteX6" fmla="*/ 10370622 w 10370622"/>
              <a:gd name="connsiteY6" fmla="*/ 1269020 h 2381862"/>
              <a:gd name="connsiteX7" fmla="*/ 10370622 w 10370622"/>
              <a:gd name="connsiteY7" fmla="*/ 1269024 h 2381862"/>
              <a:gd name="connsiteX8" fmla="*/ 9257784 w 10370622"/>
              <a:gd name="connsiteY8" fmla="*/ 2381862 h 2381862"/>
              <a:gd name="connsiteX9" fmla="*/ 8144945 w 10370622"/>
              <a:gd name="connsiteY9" fmla="*/ 1269024 h 2381862"/>
              <a:gd name="connsiteX10" fmla="*/ 4072474 w 10370622"/>
              <a:gd name="connsiteY10" fmla="*/ 1269020 h 2381862"/>
              <a:gd name="connsiteX11" fmla="*/ 4293989 w 10370622"/>
              <a:gd name="connsiteY11" fmla="*/ 1269020 h 2381862"/>
              <a:gd name="connsiteX12" fmla="*/ 4293989 w 10370622"/>
              <a:gd name="connsiteY12" fmla="*/ 1269024 h 2381862"/>
              <a:gd name="connsiteX13" fmla="*/ 5185312 w 10370622"/>
              <a:gd name="connsiteY13" fmla="*/ 2160346 h 2381862"/>
              <a:gd name="connsiteX14" fmla="*/ 6076635 w 10370622"/>
              <a:gd name="connsiteY14" fmla="*/ 1269024 h 2381862"/>
              <a:gd name="connsiteX15" fmla="*/ 6076634 w 10370622"/>
              <a:gd name="connsiteY15" fmla="*/ 1269020 h 2381862"/>
              <a:gd name="connsiteX16" fmla="*/ 6298150 w 10370622"/>
              <a:gd name="connsiteY16" fmla="*/ 1269020 h 2381862"/>
              <a:gd name="connsiteX17" fmla="*/ 6298150 w 10370622"/>
              <a:gd name="connsiteY17" fmla="*/ 1269024 h 2381862"/>
              <a:gd name="connsiteX18" fmla="*/ 5185312 w 10370622"/>
              <a:gd name="connsiteY18" fmla="*/ 2381862 h 2381862"/>
              <a:gd name="connsiteX19" fmla="*/ 4072473 w 10370622"/>
              <a:gd name="connsiteY19" fmla="*/ 1269024 h 2381862"/>
              <a:gd name="connsiteX20" fmla="*/ 1 w 10370622"/>
              <a:gd name="connsiteY20" fmla="*/ 1269020 h 2381862"/>
              <a:gd name="connsiteX21" fmla="*/ 221516 w 10370622"/>
              <a:gd name="connsiteY21" fmla="*/ 1269020 h 2381862"/>
              <a:gd name="connsiteX22" fmla="*/ 221516 w 10370622"/>
              <a:gd name="connsiteY22" fmla="*/ 1269024 h 2381862"/>
              <a:gd name="connsiteX23" fmla="*/ 1112839 w 10370622"/>
              <a:gd name="connsiteY23" fmla="*/ 2160346 h 2381862"/>
              <a:gd name="connsiteX24" fmla="*/ 2004162 w 10370622"/>
              <a:gd name="connsiteY24" fmla="*/ 1269024 h 2381862"/>
              <a:gd name="connsiteX25" fmla="*/ 2004162 w 10370622"/>
              <a:gd name="connsiteY25" fmla="*/ 1269020 h 2381862"/>
              <a:gd name="connsiteX26" fmla="*/ 2225677 w 10370622"/>
              <a:gd name="connsiteY26" fmla="*/ 1269020 h 2381862"/>
              <a:gd name="connsiteX27" fmla="*/ 2225677 w 10370622"/>
              <a:gd name="connsiteY27" fmla="*/ 1269024 h 2381862"/>
              <a:gd name="connsiteX28" fmla="*/ 1112839 w 10370622"/>
              <a:gd name="connsiteY28" fmla="*/ 2381862 h 2381862"/>
              <a:gd name="connsiteX29" fmla="*/ 0 w 10370622"/>
              <a:gd name="connsiteY29" fmla="*/ 1269024 h 2381862"/>
              <a:gd name="connsiteX30" fmla="*/ 7221549 w 10370622"/>
              <a:gd name="connsiteY30" fmla="*/ 0 h 2381862"/>
              <a:gd name="connsiteX31" fmla="*/ 8328642 w 10370622"/>
              <a:gd name="connsiteY31" fmla="*/ 999057 h 2381862"/>
              <a:gd name="connsiteX32" fmla="*/ 8334387 w 10370622"/>
              <a:gd name="connsiteY32" fmla="*/ 1112838 h 2381862"/>
              <a:gd name="connsiteX33" fmla="*/ 8112872 w 10370622"/>
              <a:gd name="connsiteY33" fmla="*/ 1112838 h 2381862"/>
              <a:gd name="connsiteX34" fmla="*/ 8094763 w 10370622"/>
              <a:gd name="connsiteY34" fmla="*/ 933206 h 2381862"/>
              <a:gd name="connsiteX35" fmla="*/ 7221549 w 10370622"/>
              <a:gd name="connsiteY35" fmla="*/ 221516 h 2381862"/>
              <a:gd name="connsiteX36" fmla="*/ 6348334 w 10370622"/>
              <a:gd name="connsiteY36" fmla="*/ 933206 h 2381862"/>
              <a:gd name="connsiteX37" fmla="*/ 6330226 w 10370622"/>
              <a:gd name="connsiteY37" fmla="*/ 1112838 h 2381862"/>
              <a:gd name="connsiteX38" fmla="*/ 6108710 w 10370622"/>
              <a:gd name="connsiteY38" fmla="*/ 1112838 h 2381862"/>
              <a:gd name="connsiteX39" fmla="*/ 6114456 w 10370622"/>
              <a:gd name="connsiteY39" fmla="*/ 999057 h 2381862"/>
              <a:gd name="connsiteX40" fmla="*/ 7221549 w 10370622"/>
              <a:gd name="connsiteY40" fmla="*/ 0 h 2381862"/>
              <a:gd name="connsiteX41" fmla="*/ 3149075 w 10370622"/>
              <a:gd name="connsiteY41" fmla="*/ 0 h 2381862"/>
              <a:gd name="connsiteX42" fmla="*/ 4256169 w 10370622"/>
              <a:gd name="connsiteY42" fmla="*/ 999057 h 2381862"/>
              <a:gd name="connsiteX43" fmla="*/ 4261914 w 10370622"/>
              <a:gd name="connsiteY43" fmla="*/ 1112838 h 2381862"/>
              <a:gd name="connsiteX44" fmla="*/ 4040398 w 10370622"/>
              <a:gd name="connsiteY44" fmla="*/ 1112838 h 2381862"/>
              <a:gd name="connsiteX45" fmla="*/ 4022290 w 10370622"/>
              <a:gd name="connsiteY45" fmla="*/ 933206 h 2381862"/>
              <a:gd name="connsiteX46" fmla="*/ 3149075 w 10370622"/>
              <a:gd name="connsiteY46" fmla="*/ 221516 h 2381862"/>
              <a:gd name="connsiteX47" fmla="*/ 2275861 w 10370622"/>
              <a:gd name="connsiteY47" fmla="*/ 933206 h 2381862"/>
              <a:gd name="connsiteX48" fmla="*/ 2257753 w 10370622"/>
              <a:gd name="connsiteY48" fmla="*/ 1112838 h 2381862"/>
              <a:gd name="connsiteX49" fmla="*/ 2036237 w 10370622"/>
              <a:gd name="connsiteY49" fmla="*/ 1112838 h 2381862"/>
              <a:gd name="connsiteX50" fmla="*/ 2041982 w 10370622"/>
              <a:gd name="connsiteY50" fmla="*/ 999057 h 2381862"/>
              <a:gd name="connsiteX51" fmla="*/ 3149075 w 10370622"/>
              <a:gd name="connsiteY51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0370622" h="2381862">
                <a:moveTo>
                  <a:pt x="8144946" y="1269020"/>
                </a:moveTo>
                <a:lnTo>
                  <a:pt x="8366461" y="1269020"/>
                </a:lnTo>
                <a:lnTo>
                  <a:pt x="8366460" y="1269024"/>
                </a:lnTo>
                <a:cubicBezTo>
                  <a:pt x="8366460" y="1761288"/>
                  <a:pt x="8765519" y="2160346"/>
                  <a:pt x="9257784" y="2160346"/>
                </a:cubicBezTo>
                <a:cubicBezTo>
                  <a:pt x="9750048" y="2160346"/>
                  <a:pt x="10149107" y="1761288"/>
                  <a:pt x="10149107" y="1269024"/>
                </a:cubicBezTo>
                <a:lnTo>
                  <a:pt x="10149106" y="1269020"/>
                </a:lnTo>
                <a:lnTo>
                  <a:pt x="10370622" y="1269020"/>
                </a:lnTo>
                <a:lnTo>
                  <a:pt x="10370622" y="1269024"/>
                </a:lnTo>
                <a:cubicBezTo>
                  <a:pt x="10370622" y="1883628"/>
                  <a:pt x="9872387" y="2381862"/>
                  <a:pt x="9257784" y="2381862"/>
                </a:cubicBezTo>
                <a:cubicBezTo>
                  <a:pt x="8643180" y="2381862"/>
                  <a:pt x="8144945" y="1883628"/>
                  <a:pt x="8144945" y="1269024"/>
                </a:cubicBezTo>
                <a:close/>
                <a:moveTo>
                  <a:pt x="4072474" y="1269020"/>
                </a:moveTo>
                <a:lnTo>
                  <a:pt x="4293989" y="1269020"/>
                </a:lnTo>
                <a:lnTo>
                  <a:pt x="4293989" y="1269024"/>
                </a:lnTo>
                <a:cubicBezTo>
                  <a:pt x="4293989" y="1761288"/>
                  <a:pt x="4693048" y="2160346"/>
                  <a:pt x="5185312" y="2160346"/>
                </a:cubicBezTo>
                <a:cubicBezTo>
                  <a:pt x="5677576" y="2160346"/>
                  <a:pt x="6076635" y="1761288"/>
                  <a:pt x="6076635" y="1269024"/>
                </a:cubicBezTo>
                <a:lnTo>
                  <a:pt x="6076634" y="1269020"/>
                </a:lnTo>
                <a:lnTo>
                  <a:pt x="6298150" y="1269020"/>
                </a:lnTo>
                <a:lnTo>
                  <a:pt x="6298150" y="1269024"/>
                </a:lnTo>
                <a:cubicBezTo>
                  <a:pt x="6298150" y="1883628"/>
                  <a:pt x="5799915" y="2381862"/>
                  <a:pt x="5185312" y="2381862"/>
                </a:cubicBezTo>
                <a:cubicBezTo>
                  <a:pt x="4570708" y="2381862"/>
                  <a:pt x="4072473" y="1883628"/>
                  <a:pt x="4072473" y="1269024"/>
                </a:cubicBezTo>
                <a:close/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7221549" y="0"/>
                </a:moveTo>
                <a:cubicBezTo>
                  <a:pt x="7797739" y="0"/>
                  <a:pt x="8271653" y="437902"/>
                  <a:pt x="8328642" y="999057"/>
                </a:cubicBezTo>
                <a:lnTo>
                  <a:pt x="8334387" y="1112838"/>
                </a:lnTo>
                <a:lnTo>
                  <a:pt x="8112872" y="1112838"/>
                </a:lnTo>
                <a:lnTo>
                  <a:pt x="8094763" y="933206"/>
                </a:lnTo>
                <a:cubicBezTo>
                  <a:pt x="8011650" y="527046"/>
                  <a:pt x="7652280" y="221516"/>
                  <a:pt x="7221549" y="221516"/>
                </a:cubicBezTo>
                <a:cubicBezTo>
                  <a:pt x="6790818" y="221516"/>
                  <a:pt x="6431447" y="527046"/>
                  <a:pt x="6348334" y="933206"/>
                </a:cubicBezTo>
                <a:lnTo>
                  <a:pt x="6330226" y="1112838"/>
                </a:lnTo>
                <a:lnTo>
                  <a:pt x="6108710" y="1112838"/>
                </a:lnTo>
                <a:lnTo>
                  <a:pt x="6114456" y="999057"/>
                </a:lnTo>
                <a:cubicBezTo>
                  <a:pt x="6171444" y="437902"/>
                  <a:pt x="6645358" y="0"/>
                  <a:pt x="7221549" y="0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2000">
                <a:srgbClr val="53F5F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10E4F42-F576-48BB-402E-C2C941BFB8F9}"/>
              </a:ext>
            </a:extLst>
          </p:cNvPr>
          <p:cNvSpPr txBox="1"/>
          <p:nvPr/>
        </p:nvSpPr>
        <p:spPr>
          <a:xfrm>
            <a:off x="1150961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3187198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81C026-E95A-5893-975F-B9F5C7CFF22A}"/>
              </a:ext>
            </a:extLst>
          </p:cNvPr>
          <p:cNvSpPr txBox="1"/>
          <p:nvPr/>
        </p:nvSpPr>
        <p:spPr>
          <a:xfrm>
            <a:off x="725967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0328C3C-C2A9-32FA-2E39-BB77B9D1573C}"/>
              </a:ext>
            </a:extLst>
          </p:cNvPr>
          <p:cNvSpPr txBox="1"/>
          <p:nvPr/>
        </p:nvSpPr>
        <p:spPr>
          <a:xfrm>
            <a:off x="9295906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6B0310-773F-B3D5-6CA5-796116FEB823}"/>
              </a:ext>
            </a:extLst>
          </p:cNvPr>
          <p:cNvSpPr txBox="1"/>
          <p:nvPr/>
        </p:nvSpPr>
        <p:spPr>
          <a:xfrm>
            <a:off x="1515764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2024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07B3CB-AB2E-7FE7-C6AF-7E200AF8C407}"/>
              </a:ext>
            </a:extLst>
          </p:cNvPr>
          <p:cNvSpPr txBox="1"/>
          <p:nvPr/>
        </p:nvSpPr>
        <p:spPr>
          <a:xfrm>
            <a:off x="5588235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2026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2E8D58D-AB05-C223-ED6E-E37B3B3BAD76}"/>
              </a:ext>
            </a:extLst>
          </p:cNvPr>
          <p:cNvSpPr txBox="1"/>
          <p:nvPr/>
        </p:nvSpPr>
        <p:spPr>
          <a:xfrm>
            <a:off x="9657363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2028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3551998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035EC9-9847-252C-4701-166904A0C307}"/>
              </a:ext>
            </a:extLst>
          </p:cNvPr>
          <p:cNvSpPr txBox="1"/>
          <p:nvPr/>
        </p:nvSpPr>
        <p:spPr>
          <a:xfrm>
            <a:off x="7624471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2027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3" name="Graphic 2" descr="Address Book with solid fill">
            <a:extLst>
              <a:ext uri="{FF2B5EF4-FFF2-40B4-BE49-F238E27FC236}">
                <a16:creationId xmlns:a16="http://schemas.microsoft.com/office/drawing/2014/main" id="{7BC2FA9D-7FB7-07F8-178A-F71CE3EFF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46289" y="3824882"/>
            <a:ext cx="640080" cy="640080"/>
          </a:xfrm>
          <a:prstGeom prst="rect">
            <a:avLst/>
          </a:prstGeom>
        </p:spPr>
      </p:pic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61922" y="3120070"/>
            <a:ext cx="640080" cy="640080"/>
          </a:xfrm>
          <a:prstGeom prst="rect">
            <a:avLst/>
          </a:prstGeom>
        </p:spPr>
      </p:pic>
      <p:pic>
        <p:nvPicPr>
          <p:cNvPr id="7" name="Graphic 6" descr="Badge Tick1 with solid fill">
            <a:extLst>
              <a:ext uri="{FF2B5EF4-FFF2-40B4-BE49-F238E27FC236}">
                <a16:creationId xmlns:a16="http://schemas.microsoft.com/office/drawing/2014/main" id="{F59065E1-26A6-323C-7A19-1A92CC355A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45088" y="3824882"/>
            <a:ext cx="640080" cy="640080"/>
          </a:xfrm>
          <a:prstGeom prst="rect">
            <a:avLst/>
          </a:prstGeom>
        </p:spPr>
      </p:pic>
      <p:pic>
        <p:nvPicPr>
          <p:cNvPr id="9" name="Graphic 8" descr="Bank with solid fill">
            <a:extLst>
              <a:ext uri="{FF2B5EF4-FFF2-40B4-BE49-F238E27FC236}">
                <a16:creationId xmlns:a16="http://schemas.microsoft.com/office/drawing/2014/main" id="{89B1CF3A-2930-E608-B8BE-020EBA12A4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46192" y="3824882"/>
            <a:ext cx="640080" cy="640080"/>
          </a:xfrm>
          <a:prstGeom prst="rect">
            <a:avLst/>
          </a:prstGeom>
        </p:spPr>
      </p:pic>
      <p:pic>
        <p:nvPicPr>
          <p:cNvPr id="19" name="Graphic 18" descr="Dollar with solid fill">
            <a:extLst>
              <a:ext uri="{FF2B5EF4-FFF2-40B4-BE49-F238E27FC236}">
                <a16:creationId xmlns:a16="http://schemas.microsoft.com/office/drawing/2014/main" id="{BCFCD137-86CA-3A74-E1D0-12108F0BA0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53784" y="3120070"/>
            <a:ext cx="640080" cy="64008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1760C54-E103-9565-C090-1A43BB85CD95}"/>
              </a:ext>
            </a:extLst>
          </p:cNvPr>
          <p:cNvSpPr txBox="1"/>
          <p:nvPr/>
        </p:nvSpPr>
        <p:spPr>
          <a:xfrm>
            <a:off x="522692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Send this box to back after typing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" name="Saeed Faal maze">
            <a:extLst>
              <a:ext uri="{FF2B5EF4-FFF2-40B4-BE49-F238E27FC236}">
                <a16:creationId xmlns:a16="http://schemas.microsoft.com/office/drawing/2014/main" id="{DBEB3E9B-296B-D1B9-40C1-C609FF5878F1}"/>
              </a:ext>
            </a:extLst>
          </p:cNvPr>
          <p:cNvSpPr/>
          <p:nvPr/>
        </p:nvSpPr>
        <p:spPr>
          <a:xfrm rot="10800000">
            <a:off x="910689" y="2609838"/>
            <a:ext cx="10370622" cy="2381862"/>
          </a:xfrm>
          <a:custGeom>
            <a:avLst/>
            <a:gdLst>
              <a:gd name="connsiteX0" fmla="*/ 8144946 w 10370622"/>
              <a:gd name="connsiteY0" fmla="*/ 1269020 h 2381862"/>
              <a:gd name="connsiteX1" fmla="*/ 8366461 w 10370622"/>
              <a:gd name="connsiteY1" fmla="*/ 1269020 h 2381862"/>
              <a:gd name="connsiteX2" fmla="*/ 8366460 w 10370622"/>
              <a:gd name="connsiteY2" fmla="*/ 1269024 h 2381862"/>
              <a:gd name="connsiteX3" fmla="*/ 9257784 w 10370622"/>
              <a:gd name="connsiteY3" fmla="*/ 2160346 h 2381862"/>
              <a:gd name="connsiteX4" fmla="*/ 10149107 w 10370622"/>
              <a:gd name="connsiteY4" fmla="*/ 1269024 h 2381862"/>
              <a:gd name="connsiteX5" fmla="*/ 10149106 w 10370622"/>
              <a:gd name="connsiteY5" fmla="*/ 1269020 h 2381862"/>
              <a:gd name="connsiteX6" fmla="*/ 10370622 w 10370622"/>
              <a:gd name="connsiteY6" fmla="*/ 1269020 h 2381862"/>
              <a:gd name="connsiteX7" fmla="*/ 10370622 w 10370622"/>
              <a:gd name="connsiteY7" fmla="*/ 1269024 h 2381862"/>
              <a:gd name="connsiteX8" fmla="*/ 9257784 w 10370622"/>
              <a:gd name="connsiteY8" fmla="*/ 2381862 h 2381862"/>
              <a:gd name="connsiteX9" fmla="*/ 8144945 w 10370622"/>
              <a:gd name="connsiteY9" fmla="*/ 1269024 h 2381862"/>
              <a:gd name="connsiteX10" fmla="*/ 4072474 w 10370622"/>
              <a:gd name="connsiteY10" fmla="*/ 1269020 h 2381862"/>
              <a:gd name="connsiteX11" fmla="*/ 4293989 w 10370622"/>
              <a:gd name="connsiteY11" fmla="*/ 1269020 h 2381862"/>
              <a:gd name="connsiteX12" fmla="*/ 4293989 w 10370622"/>
              <a:gd name="connsiteY12" fmla="*/ 1269024 h 2381862"/>
              <a:gd name="connsiteX13" fmla="*/ 5185312 w 10370622"/>
              <a:gd name="connsiteY13" fmla="*/ 2160346 h 2381862"/>
              <a:gd name="connsiteX14" fmla="*/ 6076635 w 10370622"/>
              <a:gd name="connsiteY14" fmla="*/ 1269024 h 2381862"/>
              <a:gd name="connsiteX15" fmla="*/ 6076634 w 10370622"/>
              <a:gd name="connsiteY15" fmla="*/ 1269020 h 2381862"/>
              <a:gd name="connsiteX16" fmla="*/ 6298150 w 10370622"/>
              <a:gd name="connsiteY16" fmla="*/ 1269020 h 2381862"/>
              <a:gd name="connsiteX17" fmla="*/ 6298150 w 10370622"/>
              <a:gd name="connsiteY17" fmla="*/ 1269024 h 2381862"/>
              <a:gd name="connsiteX18" fmla="*/ 5185312 w 10370622"/>
              <a:gd name="connsiteY18" fmla="*/ 2381862 h 2381862"/>
              <a:gd name="connsiteX19" fmla="*/ 4072473 w 10370622"/>
              <a:gd name="connsiteY19" fmla="*/ 1269024 h 2381862"/>
              <a:gd name="connsiteX20" fmla="*/ 1 w 10370622"/>
              <a:gd name="connsiteY20" fmla="*/ 1269020 h 2381862"/>
              <a:gd name="connsiteX21" fmla="*/ 221516 w 10370622"/>
              <a:gd name="connsiteY21" fmla="*/ 1269020 h 2381862"/>
              <a:gd name="connsiteX22" fmla="*/ 221516 w 10370622"/>
              <a:gd name="connsiteY22" fmla="*/ 1269024 h 2381862"/>
              <a:gd name="connsiteX23" fmla="*/ 1112839 w 10370622"/>
              <a:gd name="connsiteY23" fmla="*/ 2160346 h 2381862"/>
              <a:gd name="connsiteX24" fmla="*/ 2004162 w 10370622"/>
              <a:gd name="connsiteY24" fmla="*/ 1269024 h 2381862"/>
              <a:gd name="connsiteX25" fmla="*/ 2004162 w 10370622"/>
              <a:gd name="connsiteY25" fmla="*/ 1269020 h 2381862"/>
              <a:gd name="connsiteX26" fmla="*/ 2225677 w 10370622"/>
              <a:gd name="connsiteY26" fmla="*/ 1269020 h 2381862"/>
              <a:gd name="connsiteX27" fmla="*/ 2225677 w 10370622"/>
              <a:gd name="connsiteY27" fmla="*/ 1269024 h 2381862"/>
              <a:gd name="connsiteX28" fmla="*/ 1112839 w 10370622"/>
              <a:gd name="connsiteY28" fmla="*/ 2381862 h 2381862"/>
              <a:gd name="connsiteX29" fmla="*/ 0 w 10370622"/>
              <a:gd name="connsiteY29" fmla="*/ 1269024 h 2381862"/>
              <a:gd name="connsiteX30" fmla="*/ 7221549 w 10370622"/>
              <a:gd name="connsiteY30" fmla="*/ 0 h 2381862"/>
              <a:gd name="connsiteX31" fmla="*/ 8328642 w 10370622"/>
              <a:gd name="connsiteY31" fmla="*/ 999057 h 2381862"/>
              <a:gd name="connsiteX32" fmla="*/ 8334387 w 10370622"/>
              <a:gd name="connsiteY32" fmla="*/ 1112838 h 2381862"/>
              <a:gd name="connsiteX33" fmla="*/ 8112872 w 10370622"/>
              <a:gd name="connsiteY33" fmla="*/ 1112838 h 2381862"/>
              <a:gd name="connsiteX34" fmla="*/ 8094763 w 10370622"/>
              <a:gd name="connsiteY34" fmla="*/ 933206 h 2381862"/>
              <a:gd name="connsiteX35" fmla="*/ 7221549 w 10370622"/>
              <a:gd name="connsiteY35" fmla="*/ 221516 h 2381862"/>
              <a:gd name="connsiteX36" fmla="*/ 6348334 w 10370622"/>
              <a:gd name="connsiteY36" fmla="*/ 933206 h 2381862"/>
              <a:gd name="connsiteX37" fmla="*/ 6330226 w 10370622"/>
              <a:gd name="connsiteY37" fmla="*/ 1112838 h 2381862"/>
              <a:gd name="connsiteX38" fmla="*/ 6108710 w 10370622"/>
              <a:gd name="connsiteY38" fmla="*/ 1112838 h 2381862"/>
              <a:gd name="connsiteX39" fmla="*/ 6114456 w 10370622"/>
              <a:gd name="connsiteY39" fmla="*/ 999057 h 2381862"/>
              <a:gd name="connsiteX40" fmla="*/ 7221549 w 10370622"/>
              <a:gd name="connsiteY40" fmla="*/ 0 h 2381862"/>
              <a:gd name="connsiteX41" fmla="*/ 3149075 w 10370622"/>
              <a:gd name="connsiteY41" fmla="*/ 0 h 2381862"/>
              <a:gd name="connsiteX42" fmla="*/ 4256169 w 10370622"/>
              <a:gd name="connsiteY42" fmla="*/ 999057 h 2381862"/>
              <a:gd name="connsiteX43" fmla="*/ 4261914 w 10370622"/>
              <a:gd name="connsiteY43" fmla="*/ 1112838 h 2381862"/>
              <a:gd name="connsiteX44" fmla="*/ 4040398 w 10370622"/>
              <a:gd name="connsiteY44" fmla="*/ 1112838 h 2381862"/>
              <a:gd name="connsiteX45" fmla="*/ 4022290 w 10370622"/>
              <a:gd name="connsiteY45" fmla="*/ 933206 h 2381862"/>
              <a:gd name="connsiteX46" fmla="*/ 3149075 w 10370622"/>
              <a:gd name="connsiteY46" fmla="*/ 221516 h 2381862"/>
              <a:gd name="connsiteX47" fmla="*/ 2275861 w 10370622"/>
              <a:gd name="connsiteY47" fmla="*/ 933206 h 2381862"/>
              <a:gd name="connsiteX48" fmla="*/ 2257753 w 10370622"/>
              <a:gd name="connsiteY48" fmla="*/ 1112838 h 2381862"/>
              <a:gd name="connsiteX49" fmla="*/ 2036237 w 10370622"/>
              <a:gd name="connsiteY49" fmla="*/ 1112838 h 2381862"/>
              <a:gd name="connsiteX50" fmla="*/ 2041982 w 10370622"/>
              <a:gd name="connsiteY50" fmla="*/ 999057 h 2381862"/>
              <a:gd name="connsiteX51" fmla="*/ 3149075 w 10370622"/>
              <a:gd name="connsiteY51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0370622" h="2381862">
                <a:moveTo>
                  <a:pt x="8144946" y="1269020"/>
                </a:moveTo>
                <a:lnTo>
                  <a:pt x="8366461" y="1269020"/>
                </a:lnTo>
                <a:lnTo>
                  <a:pt x="8366460" y="1269024"/>
                </a:lnTo>
                <a:cubicBezTo>
                  <a:pt x="8366460" y="1761288"/>
                  <a:pt x="8765519" y="2160346"/>
                  <a:pt x="9257784" y="2160346"/>
                </a:cubicBezTo>
                <a:cubicBezTo>
                  <a:pt x="9750048" y="2160346"/>
                  <a:pt x="10149107" y="1761288"/>
                  <a:pt x="10149107" y="1269024"/>
                </a:cubicBezTo>
                <a:lnTo>
                  <a:pt x="10149106" y="1269020"/>
                </a:lnTo>
                <a:lnTo>
                  <a:pt x="10370622" y="1269020"/>
                </a:lnTo>
                <a:lnTo>
                  <a:pt x="10370622" y="1269024"/>
                </a:lnTo>
                <a:cubicBezTo>
                  <a:pt x="10370622" y="1883628"/>
                  <a:pt x="9872387" y="2381862"/>
                  <a:pt x="9257784" y="2381862"/>
                </a:cubicBezTo>
                <a:cubicBezTo>
                  <a:pt x="8643180" y="2381862"/>
                  <a:pt x="8144945" y="1883628"/>
                  <a:pt x="8144945" y="1269024"/>
                </a:cubicBezTo>
                <a:close/>
                <a:moveTo>
                  <a:pt x="4072474" y="1269020"/>
                </a:moveTo>
                <a:lnTo>
                  <a:pt x="4293989" y="1269020"/>
                </a:lnTo>
                <a:lnTo>
                  <a:pt x="4293989" y="1269024"/>
                </a:lnTo>
                <a:cubicBezTo>
                  <a:pt x="4293989" y="1761288"/>
                  <a:pt x="4693048" y="2160346"/>
                  <a:pt x="5185312" y="2160346"/>
                </a:cubicBezTo>
                <a:cubicBezTo>
                  <a:pt x="5677576" y="2160346"/>
                  <a:pt x="6076635" y="1761288"/>
                  <a:pt x="6076635" y="1269024"/>
                </a:cubicBezTo>
                <a:lnTo>
                  <a:pt x="6076634" y="1269020"/>
                </a:lnTo>
                <a:lnTo>
                  <a:pt x="6298150" y="1269020"/>
                </a:lnTo>
                <a:lnTo>
                  <a:pt x="6298150" y="1269024"/>
                </a:lnTo>
                <a:cubicBezTo>
                  <a:pt x="6298150" y="1883628"/>
                  <a:pt x="5799915" y="2381862"/>
                  <a:pt x="5185312" y="2381862"/>
                </a:cubicBezTo>
                <a:cubicBezTo>
                  <a:pt x="4570708" y="2381862"/>
                  <a:pt x="4072473" y="1883628"/>
                  <a:pt x="4072473" y="1269024"/>
                </a:cubicBezTo>
                <a:close/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7221549" y="0"/>
                </a:moveTo>
                <a:cubicBezTo>
                  <a:pt x="7797739" y="0"/>
                  <a:pt x="8271653" y="437902"/>
                  <a:pt x="8328642" y="999057"/>
                </a:cubicBezTo>
                <a:lnTo>
                  <a:pt x="8334387" y="1112838"/>
                </a:lnTo>
                <a:lnTo>
                  <a:pt x="8112872" y="1112838"/>
                </a:lnTo>
                <a:lnTo>
                  <a:pt x="8094763" y="933206"/>
                </a:lnTo>
                <a:cubicBezTo>
                  <a:pt x="8011650" y="527046"/>
                  <a:pt x="7652280" y="221516"/>
                  <a:pt x="7221549" y="221516"/>
                </a:cubicBezTo>
                <a:cubicBezTo>
                  <a:pt x="6790818" y="221516"/>
                  <a:pt x="6431447" y="527046"/>
                  <a:pt x="6348334" y="933206"/>
                </a:cubicBezTo>
                <a:lnTo>
                  <a:pt x="6330226" y="1112838"/>
                </a:lnTo>
                <a:lnTo>
                  <a:pt x="6108710" y="1112838"/>
                </a:lnTo>
                <a:lnTo>
                  <a:pt x="6114456" y="999057"/>
                </a:lnTo>
                <a:cubicBezTo>
                  <a:pt x="6171444" y="437902"/>
                  <a:pt x="6645358" y="0"/>
                  <a:pt x="7221549" y="0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2000">
                <a:srgbClr val="53F5F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082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38" grpId="0"/>
      <p:bldP spid="39" grpId="0"/>
      <p:bldP spid="41" grpId="0"/>
      <p:bldP spid="42" grpId="0"/>
      <p:bldP spid="48" grpId="0"/>
      <p:bldP spid="49" grpId="0"/>
      <p:bldP spid="50" grpId="0"/>
      <p:bldP spid="51" grpId="0"/>
      <p:bldP spid="52" grpId="0"/>
      <p:bldP spid="40" grpId="0"/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317FEA-D1D5-0AD8-6242-15636528EB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8000">
                <a:schemeClr val="bg1">
                  <a:lumMod val="95000"/>
                </a:schemeClr>
              </a:gs>
              <a:gs pos="95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7A136F5-3988-7264-5F8F-239352D5ECDA}"/>
              </a:ext>
            </a:extLst>
          </p:cNvPr>
          <p:cNvSpPr/>
          <p:nvPr/>
        </p:nvSpPr>
        <p:spPr>
          <a:xfrm>
            <a:off x="3520259" y="2385374"/>
            <a:ext cx="5151482" cy="2879016"/>
          </a:xfrm>
          <a:custGeom>
            <a:avLst/>
            <a:gdLst>
              <a:gd name="connsiteX0" fmla="*/ 1 w 4261914"/>
              <a:gd name="connsiteY0" fmla="*/ 1269020 h 2381862"/>
              <a:gd name="connsiteX1" fmla="*/ 221516 w 4261914"/>
              <a:gd name="connsiteY1" fmla="*/ 1269020 h 2381862"/>
              <a:gd name="connsiteX2" fmla="*/ 221516 w 4261914"/>
              <a:gd name="connsiteY2" fmla="*/ 1269024 h 2381862"/>
              <a:gd name="connsiteX3" fmla="*/ 1112839 w 4261914"/>
              <a:gd name="connsiteY3" fmla="*/ 2160346 h 2381862"/>
              <a:gd name="connsiteX4" fmla="*/ 2004162 w 4261914"/>
              <a:gd name="connsiteY4" fmla="*/ 1269024 h 2381862"/>
              <a:gd name="connsiteX5" fmla="*/ 2004162 w 4261914"/>
              <a:gd name="connsiteY5" fmla="*/ 1269020 h 2381862"/>
              <a:gd name="connsiteX6" fmla="*/ 2225677 w 4261914"/>
              <a:gd name="connsiteY6" fmla="*/ 1269020 h 2381862"/>
              <a:gd name="connsiteX7" fmla="*/ 2225677 w 4261914"/>
              <a:gd name="connsiteY7" fmla="*/ 1269024 h 2381862"/>
              <a:gd name="connsiteX8" fmla="*/ 1112839 w 4261914"/>
              <a:gd name="connsiteY8" fmla="*/ 2381862 h 2381862"/>
              <a:gd name="connsiteX9" fmla="*/ 0 w 4261914"/>
              <a:gd name="connsiteY9" fmla="*/ 1269024 h 2381862"/>
              <a:gd name="connsiteX10" fmla="*/ 3149075 w 4261914"/>
              <a:gd name="connsiteY10" fmla="*/ 0 h 2381862"/>
              <a:gd name="connsiteX11" fmla="*/ 4256169 w 4261914"/>
              <a:gd name="connsiteY11" fmla="*/ 999057 h 2381862"/>
              <a:gd name="connsiteX12" fmla="*/ 4261914 w 4261914"/>
              <a:gd name="connsiteY12" fmla="*/ 1112838 h 2381862"/>
              <a:gd name="connsiteX13" fmla="*/ 4040398 w 4261914"/>
              <a:gd name="connsiteY13" fmla="*/ 1112838 h 2381862"/>
              <a:gd name="connsiteX14" fmla="*/ 4022290 w 4261914"/>
              <a:gd name="connsiteY14" fmla="*/ 933206 h 2381862"/>
              <a:gd name="connsiteX15" fmla="*/ 3149075 w 4261914"/>
              <a:gd name="connsiteY15" fmla="*/ 221516 h 2381862"/>
              <a:gd name="connsiteX16" fmla="*/ 2275861 w 4261914"/>
              <a:gd name="connsiteY16" fmla="*/ 933206 h 2381862"/>
              <a:gd name="connsiteX17" fmla="*/ 2257753 w 4261914"/>
              <a:gd name="connsiteY17" fmla="*/ 1112838 h 2381862"/>
              <a:gd name="connsiteX18" fmla="*/ 2036237 w 4261914"/>
              <a:gd name="connsiteY18" fmla="*/ 1112838 h 2381862"/>
              <a:gd name="connsiteX19" fmla="*/ 2041982 w 4261914"/>
              <a:gd name="connsiteY19" fmla="*/ 999057 h 2381862"/>
              <a:gd name="connsiteX20" fmla="*/ 3149075 w 4261914"/>
              <a:gd name="connsiteY20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261914" h="2381862"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92000">
                <a:srgbClr val="4AE3EA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C3CC07C-D293-C166-8F15-89FF370D1EB7}"/>
              </a:ext>
            </a:extLst>
          </p:cNvPr>
          <p:cNvSpPr/>
          <p:nvPr/>
        </p:nvSpPr>
        <p:spPr>
          <a:xfrm flipV="1">
            <a:off x="3520259" y="2385374"/>
            <a:ext cx="5151482" cy="2879016"/>
          </a:xfrm>
          <a:custGeom>
            <a:avLst/>
            <a:gdLst>
              <a:gd name="connsiteX0" fmla="*/ 1 w 4261914"/>
              <a:gd name="connsiteY0" fmla="*/ 1269020 h 2381862"/>
              <a:gd name="connsiteX1" fmla="*/ 221516 w 4261914"/>
              <a:gd name="connsiteY1" fmla="*/ 1269020 h 2381862"/>
              <a:gd name="connsiteX2" fmla="*/ 221516 w 4261914"/>
              <a:gd name="connsiteY2" fmla="*/ 1269024 h 2381862"/>
              <a:gd name="connsiteX3" fmla="*/ 1112839 w 4261914"/>
              <a:gd name="connsiteY3" fmla="*/ 2160346 h 2381862"/>
              <a:gd name="connsiteX4" fmla="*/ 2004162 w 4261914"/>
              <a:gd name="connsiteY4" fmla="*/ 1269024 h 2381862"/>
              <a:gd name="connsiteX5" fmla="*/ 2004162 w 4261914"/>
              <a:gd name="connsiteY5" fmla="*/ 1269020 h 2381862"/>
              <a:gd name="connsiteX6" fmla="*/ 2225677 w 4261914"/>
              <a:gd name="connsiteY6" fmla="*/ 1269020 h 2381862"/>
              <a:gd name="connsiteX7" fmla="*/ 2225677 w 4261914"/>
              <a:gd name="connsiteY7" fmla="*/ 1269024 h 2381862"/>
              <a:gd name="connsiteX8" fmla="*/ 1112839 w 4261914"/>
              <a:gd name="connsiteY8" fmla="*/ 2381862 h 2381862"/>
              <a:gd name="connsiteX9" fmla="*/ 0 w 4261914"/>
              <a:gd name="connsiteY9" fmla="*/ 1269024 h 2381862"/>
              <a:gd name="connsiteX10" fmla="*/ 3149075 w 4261914"/>
              <a:gd name="connsiteY10" fmla="*/ 0 h 2381862"/>
              <a:gd name="connsiteX11" fmla="*/ 4256169 w 4261914"/>
              <a:gd name="connsiteY11" fmla="*/ 999057 h 2381862"/>
              <a:gd name="connsiteX12" fmla="*/ 4261914 w 4261914"/>
              <a:gd name="connsiteY12" fmla="*/ 1112838 h 2381862"/>
              <a:gd name="connsiteX13" fmla="*/ 4040398 w 4261914"/>
              <a:gd name="connsiteY13" fmla="*/ 1112838 h 2381862"/>
              <a:gd name="connsiteX14" fmla="*/ 4022290 w 4261914"/>
              <a:gd name="connsiteY14" fmla="*/ 933206 h 2381862"/>
              <a:gd name="connsiteX15" fmla="*/ 3149075 w 4261914"/>
              <a:gd name="connsiteY15" fmla="*/ 221516 h 2381862"/>
              <a:gd name="connsiteX16" fmla="*/ 2275861 w 4261914"/>
              <a:gd name="connsiteY16" fmla="*/ 933206 h 2381862"/>
              <a:gd name="connsiteX17" fmla="*/ 2257753 w 4261914"/>
              <a:gd name="connsiteY17" fmla="*/ 1112838 h 2381862"/>
              <a:gd name="connsiteX18" fmla="*/ 2036237 w 4261914"/>
              <a:gd name="connsiteY18" fmla="*/ 1112838 h 2381862"/>
              <a:gd name="connsiteX19" fmla="*/ 2041982 w 4261914"/>
              <a:gd name="connsiteY19" fmla="*/ 999057 h 2381862"/>
              <a:gd name="connsiteX20" fmla="*/ 3149075 w 4261914"/>
              <a:gd name="connsiteY20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261914" h="2381862"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92000">
                <a:srgbClr val="4AE3EA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C10E4F42-F576-48BB-402E-C2C941BFB8F9}"/>
              </a:ext>
            </a:extLst>
          </p:cNvPr>
          <p:cNvSpPr txBox="1"/>
          <p:nvPr/>
        </p:nvSpPr>
        <p:spPr>
          <a:xfrm>
            <a:off x="3670301" y="5649726"/>
            <a:ext cx="2311894" cy="877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6128298" y="5649726"/>
            <a:ext cx="2423843" cy="877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6B0310-773F-B3D5-6CA5-796116FEB823}"/>
              </a:ext>
            </a:extLst>
          </p:cNvPr>
          <p:cNvSpPr txBox="1"/>
          <p:nvPr/>
        </p:nvSpPr>
        <p:spPr>
          <a:xfrm>
            <a:off x="4318483" y="317509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2024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6832454" y="395981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3" name="Graphic 2" descr="Address Book with solid fill">
            <a:extLst>
              <a:ext uri="{FF2B5EF4-FFF2-40B4-BE49-F238E27FC236}">
                <a16:creationId xmlns:a16="http://schemas.microsoft.com/office/drawing/2014/main" id="{7BC2FA9D-7FB7-07F8-178A-F71CE3EFF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60488" y="3824882"/>
            <a:ext cx="731520" cy="731520"/>
          </a:xfrm>
          <a:prstGeom prst="rect">
            <a:avLst/>
          </a:prstGeom>
        </p:spPr>
      </p:pic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74459" y="3040162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290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38" grpId="0"/>
      <p:bldP spid="39" grpId="0"/>
      <p:bldP spid="48" grpId="0"/>
      <p:bldP spid="5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66EE66A-AB0C-2C31-39D4-BD5772F996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8000">
                <a:schemeClr val="bg1">
                  <a:lumMod val="95000"/>
                </a:schemeClr>
              </a:gs>
              <a:gs pos="95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2808448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81C026-E95A-5893-975F-B9F5C7CFF22A}"/>
              </a:ext>
            </a:extLst>
          </p:cNvPr>
          <p:cNvSpPr txBox="1"/>
          <p:nvPr/>
        </p:nvSpPr>
        <p:spPr>
          <a:xfrm>
            <a:off x="7670707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07B3CB-AB2E-7FE7-C6AF-7E200AF8C407}"/>
              </a:ext>
            </a:extLst>
          </p:cNvPr>
          <p:cNvSpPr txBox="1"/>
          <p:nvPr/>
        </p:nvSpPr>
        <p:spPr>
          <a:xfrm>
            <a:off x="5591721" y="3236024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2026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3173249" y="395981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035EC9-9847-252C-4701-166904A0C307}"/>
              </a:ext>
            </a:extLst>
          </p:cNvPr>
          <p:cNvSpPr txBox="1"/>
          <p:nvPr/>
        </p:nvSpPr>
        <p:spPr>
          <a:xfrm>
            <a:off x="8035508" y="395981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2027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15254" y="3101096"/>
            <a:ext cx="731520" cy="731520"/>
          </a:xfrm>
          <a:prstGeom prst="rect">
            <a:avLst/>
          </a:prstGeom>
        </p:spPr>
      </p:pic>
      <p:pic>
        <p:nvPicPr>
          <p:cNvPr id="9" name="Graphic 8" descr="Bank with solid fill">
            <a:extLst>
              <a:ext uri="{FF2B5EF4-FFF2-40B4-BE49-F238E27FC236}">
                <a16:creationId xmlns:a16="http://schemas.microsoft.com/office/drawing/2014/main" id="{89B1CF3A-2930-E608-B8BE-020EBA12A4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3726" y="3824882"/>
            <a:ext cx="731520" cy="731520"/>
          </a:xfrm>
          <a:prstGeom prst="rect">
            <a:avLst/>
          </a:prstGeom>
        </p:spPr>
      </p:pic>
      <p:pic>
        <p:nvPicPr>
          <p:cNvPr id="19" name="Graphic 18" descr="Dollar with solid fill">
            <a:extLst>
              <a:ext uri="{FF2B5EF4-FFF2-40B4-BE49-F238E27FC236}">
                <a16:creationId xmlns:a16="http://schemas.microsoft.com/office/drawing/2014/main" id="{BCFCD137-86CA-3A74-E1D0-12108F0BA0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77513" y="3101096"/>
            <a:ext cx="731520" cy="73152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1760C54-E103-9565-C090-1A43BB85CD95}"/>
              </a:ext>
            </a:extLst>
          </p:cNvPr>
          <p:cNvSpPr txBox="1"/>
          <p:nvPr/>
        </p:nvSpPr>
        <p:spPr>
          <a:xfrm>
            <a:off x="522692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Send this box to back after typing</a:t>
            </a:r>
            <a:endParaRPr lang="ru-RU" sz="1333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10911EE-40A8-4187-D2F2-59938249E073}"/>
              </a:ext>
            </a:extLst>
          </p:cNvPr>
          <p:cNvSpPr/>
          <p:nvPr/>
        </p:nvSpPr>
        <p:spPr>
          <a:xfrm rot="10800000">
            <a:off x="2385222" y="2347387"/>
            <a:ext cx="7439016" cy="2813320"/>
          </a:xfrm>
          <a:custGeom>
            <a:avLst/>
            <a:gdLst>
              <a:gd name="connsiteX0" fmla="*/ 4261914 w 6298149"/>
              <a:gd name="connsiteY0" fmla="*/ 1112838 h 2381862"/>
              <a:gd name="connsiteX1" fmla="*/ 4040399 w 6298149"/>
              <a:gd name="connsiteY1" fmla="*/ 1112838 h 2381862"/>
              <a:gd name="connsiteX2" fmla="*/ 4022290 w 6298149"/>
              <a:gd name="connsiteY2" fmla="*/ 933206 h 2381862"/>
              <a:gd name="connsiteX3" fmla="*/ 3149076 w 6298149"/>
              <a:gd name="connsiteY3" fmla="*/ 221516 h 2381862"/>
              <a:gd name="connsiteX4" fmla="*/ 2275861 w 6298149"/>
              <a:gd name="connsiteY4" fmla="*/ 933206 h 2381862"/>
              <a:gd name="connsiteX5" fmla="*/ 2257753 w 6298149"/>
              <a:gd name="connsiteY5" fmla="*/ 1112838 h 2381862"/>
              <a:gd name="connsiteX6" fmla="*/ 2036237 w 6298149"/>
              <a:gd name="connsiteY6" fmla="*/ 1112838 h 2381862"/>
              <a:gd name="connsiteX7" fmla="*/ 2041983 w 6298149"/>
              <a:gd name="connsiteY7" fmla="*/ 999057 h 2381862"/>
              <a:gd name="connsiteX8" fmla="*/ 3149076 w 6298149"/>
              <a:gd name="connsiteY8" fmla="*/ 0 h 2381862"/>
              <a:gd name="connsiteX9" fmla="*/ 4256169 w 6298149"/>
              <a:gd name="connsiteY9" fmla="*/ 999057 h 2381862"/>
              <a:gd name="connsiteX10" fmla="*/ 1112839 w 6298149"/>
              <a:gd name="connsiteY10" fmla="*/ 2381862 h 2381862"/>
              <a:gd name="connsiteX11" fmla="*/ 0 w 6298149"/>
              <a:gd name="connsiteY11" fmla="*/ 1269024 h 2381862"/>
              <a:gd name="connsiteX12" fmla="*/ 1 w 6298149"/>
              <a:gd name="connsiteY12" fmla="*/ 1269020 h 2381862"/>
              <a:gd name="connsiteX13" fmla="*/ 221516 w 6298149"/>
              <a:gd name="connsiteY13" fmla="*/ 1269020 h 2381862"/>
              <a:gd name="connsiteX14" fmla="*/ 221516 w 6298149"/>
              <a:gd name="connsiteY14" fmla="*/ 1269024 h 2381862"/>
              <a:gd name="connsiteX15" fmla="*/ 1112839 w 6298149"/>
              <a:gd name="connsiteY15" fmla="*/ 2160346 h 2381862"/>
              <a:gd name="connsiteX16" fmla="*/ 2004162 w 6298149"/>
              <a:gd name="connsiteY16" fmla="*/ 1269024 h 2381862"/>
              <a:gd name="connsiteX17" fmla="*/ 2004161 w 6298149"/>
              <a:gd name="connsiteY17" fmla="*/ 1269020 h 2381862"/>
              <a:gd name="connsiteX18" fmla="*/ 2225677 w 6298149"/>
              <a:gd name="connsiteY18" fmla="*/ 1269020 h 2381862"/>
              <a:gd name="connsiteX19" fmla="*/ 2225677 w 6298149"/>
              <a:gd name="connsiteY19" fmla="*/ 1269024 h 2381862"/>
              <a:gd name="connsiteX20" fmla="*/ 1112839 w 6298149"/>
              <a:gd name="connsiteY20" fmla="*/ 2381862 h 2381862"/>
              <a:gd name="connsiteX21" fmla="*/ 5185311 w 6298149"/>
              <a:gd name="connsiteY21" fmla="*/ 2381862 h 2381862"/>
              <a:gd name="connsiteX22" fmla="*/ 4072472 w 6298149"/>
              <a:gd name="connsiteY22" fmla="*/ 1269024 h 2381862"/>
              <a:gd name="connsiteX23" fmla="*/ 4072473 w 6298149"/>
              <a:gd name="connsiteY23" fmla="*/ 1269020 h 2381862"/>
              <a:gd name="connsiteX24" fmla="*/ 4293988 w 6298149"/>
              <a:gd name="connsiteY24" fmla="*/ 1269020 h 2381862"/>
              <a:gd name="connsiteX25" fmla="*/ 4293987 w 6298149"/>
              <a:gd name="connsiteY25" fmla="*/ 1269024 h 2381862"/>
              <a:gd name="connsiteX26" fmla="*/ 5185311 w 6298149"/>
              <a:gd name="connsiteY26" fmla="*/ 2160346 h 2381862"/>
              <a:gd name="connsiteX27" fmla="*/ 6076634 w 6298149"/>
              <a:gd name="connsiteY27" fmla="*/ 1269024 h 2381862"/>
              <a:gd name="connsiteX28" fmla="*/ 6076633 w 6298149"/>
              <a:gd name="connsiteY28" fmla="*/ 1269020 h 2381862"/>
              <a:gd name="connsiteX29" fmla="*/ 6298149 w 6298149"/>
              <a:gd name="connsiteY29" fmla="*/ 1269020 h 2381862"/>
              <a:gd name="connsiteX30" fmla="*/ 6298149 w 6298149"/>
              <a:gd name="connsiteY30" fmla="*/ 1269024 h 2381862"/>
              <a:gd name="connsiteX31" fmla="*/ 5185311 w 6298149"/>
              <a:gd name="connsiteY3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298149" h="2381862">
                <a:moveTo>
                  <a:pt x="4261914" y="1112838"/>
                </a:moveTo>
                <a:lnTo>
                  <a:pt x="4040399" y="1112838"/>
                </a:lnTo>
                <a:lnTo>
                  <a:pt x="4022290" y="933206"/>
                </a:lnTo>
                <a:cubicBezTo>
                  <a:pt x="3939177" y="527046"/>
                  <a:pt x="3579807" y="221516"/>
                  <a:pt x="3149076" y="221516"/>
                </a:cubicBezTo>
                <a:cubicBezTo>
                  <a:pt x="2718345" y="221516"/>
                  <a:pt x="2358974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3" y="999057"/>
                </a:lnTo>
                <a:cubicBezTo>
                  <a:pt x="2098971" y="437902"/>
                  <a:pt x="2572885" y="0"/>
                  <a:pt x="3149076" y="0"/>
                </a:cubicBezTo>
                <a:cubicBezTo>
                  <a:pt x="3725266" y="0"/>
                  <a:pt x="4199180" y="437902"/>
                  <a:pt x="4256169" y="999057"/>
                </a:cubicBezTo>
                <a:close/>
                <a:moveTo>
                  <a:pt x="1112839" y="2381862"/>
                </a:moveTo>
                <a:cubicBezTo>
                  <a:pt x="498235" y="2381862"/>
                  <a:pt x="0" y="1883628"/>
                  <a:pt x="0" y="1269024"/>
                </a:cubicBezTo>
                <a:lnTo>
                  <a:pt x="1" y="1269020"/>
                </a:ln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5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1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2" y="2381862"/>
                  <a:pt x="1112839" y="2381862"/>
                </a:cubicBezTo>
                <a:close/>
                <a:moveTo>
                  <a:pt x="5185311" y="2381862"/>
                </a:moveTo>
                <a:cubicBezTo>
                  <a:pt x="4570707" y="2381862"/>
                  <a:pt x="4072472" y="1883628"/>
                  <a:pt x="4072472" y="1269024"/>
                </a:cubicBezTo>
                <a:lnTo>
                  <a:pt x="4072473" y="1269020"/>
                </a:lnTo>
                <a:lnTo>
                  <a:pt x="4293988" y="1269020"/>
                </a:lnTo>
                <a:lnTo>
                  <a:pt x="4293987" y="1269024"/>
                </a:lnTo>
                <a:cubicBezTo>
                  <a:pt x="4293987" y="1761288"/>
                  <a:pt x="4693046" y="2160346"/>
                  <a:pt x="5185311" y="2160346"/>
                </a:cubicBezTo>
                <a:cubicBezTo>
                  <a:pt x="5677575" y="2160346"/>
                  <a:pt x="6076634" y="1761288"/>
                  <a:pt x="6076634" y="1269024"/>
                </a:cubicBezTo>
                <a:lnTo>
                  <a:pt x="6076633" y="1269020"/>
                </a:lnTo>
                <a:lnTo>
                  <a:pt x="6298149" y="1269020"/>
                </a:lnTo>
                <a:lnTo>
                  <a:pt x="6298149" y="1269024"/>
                </a:lnTo>
                <a:cubicBezTo>
                  <a:pt x="6298149" y="1883628"/>
                  <a:pt x="5799914" y="2381862"/>
                  <a:pt x="5185311" y="238186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92000">
                <a:srgbClr val="4AE3EA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3322732-FDF0-0E51-40BA-4ACF6518AF4E}"/>
              </a:ext>
            </a:extLst>
          </p:cNvPr>
          <p:cNvSpPr/>
          <p:nvPr/>
        </p:nvSpPr>
        <p:spPr>
          <a:xfrm rot="10800000" flipV="1">
            <a:off x="2385222" y="2347387"/>
            <a:ext cx="7439016" cy="2813320"/>
          </a:xfrm>
          <a:custGeom>
            <a:avLst/>
            <a:gdLst>
              <a:gd name="connsiteX0" fmla="*/ 4261914 w 6298149"/>
              <a:gd name="connsiteY0" fmla="*/ 1112838 h 2381862"/>
              <a:gd name="connsiteX1" fmla="*/ 4040399 w 6298149"/>
              <a:gd name="connsiteY1" fmla="*/ 1112838 h 2381862"/>
              <a:gd name="connsiteX2" fmla="*/ 4022290 w 6298149"/>
              <a:gd name="connsiteY2" fmla="*/ 933206 h 2381862"/>
              <a:gd name="connsiteX3" fmla="*/ 3149076 w 6298149"/>
              <a:gd name="connsiteY3" fmla="*/ 221516 h 2381862"/>
              <a:gd name="connsiteX4" fmla="*/ 2275861 w 6298149"/>
              <a:gd name="connsiteY4" fmla="*/ 933206 h 2381862"/>
              <a:gd name="connsiteX5" fmla="*/ 2257753 w 6298149"/>
              <a:gd name="connsiteY5" fmla="*/ 1112838 h 2381862"/>
              <a:gd name="connsiteX6" fmla="*/ 2036237 w 6298149"/>
              <a:gd name="connsiteY6" fmla="*/ 1112838 h 2381862"/>
              <a:gd name="connsiteX7" fmla="*/ 2041983 w 6298149"/>
              <a:gd name="connsiteY7" fmla="*/ 999057 h 2381862"/>
              <a:gd name="connsiteX8" fmla="*/ 3149076 w 6298149"/>
              <a:gd name="connsiteY8" fmla="*/ 0 h 2381862"/>
              <a:gd name="connsiteX9" fmla="*/ 4256169 w 6298149"/>
              <a:gd name="connsiteY9" fmla="*/ 999057 h 2381862"/>
              <a:gd name="connsiteX10" fmla="*/ 1112839 w 6298149"/>
              <a:gd name="connsiteY10" fmla="*/ 2381862 h 2381862"/>
              <a:gd name="connsiteX11" fmla="*/ 0 w 6298149"/>
              <a:gd name="connsiteY11" fmla="*/ 1269024 h 2381862"/>
              <a:gd name="connsiteX12" fmla="*/ 1 w 6298149"/>
              <a:gd name="connsiteY12" fmla="*/ 1269020 h 2381862"/>
              <a:gd name="connsiteX13" fmla="*/ 221516 w 6298149"/>
              <a:gd name="connsiteY13" fmla="*/ 1269020 h 2381862"/>
              <a:gd name="connsiteX14" fmla="*/ 221516 w 6298149"/>
              <a:gd name="connsiteY14" fmla="*/ 1269024 h 2381862"/>
              <a:gd name="connsiteX15" fmla="*/ 1112839 w 6298149"/>
              <a:gd name="connsiteY15" fmla="*/ 2160346 h 2381862"/>
              <a:gd name="connsiteX16" fmla="*/ 2004162 w 6298149"/>
              <a:gd name="connsiteY16" fmla="*/ 1269024 h 2381862"/>
              <a:gd name="connsiteX17" fmla="*/ 2004161 w 6298149"/>
              <a:gd name="connsiteY17" fmla="*/ 1269020 h 2381862"/>
              <a:gd name="connsiteX18" fmla="*/ 2225677 w 6298149"/>
              <a:gd name="connsiteY18" fmla="*/ 1269020 h 2381862"/>
              <a:gd name="connsiteX19" fmla="*/ 2225677 w 6298149"/>
              <a:gd name="connsiteY19" fmla="*/ 1269024 h 2381862"/>
              <a:gd name="connsiteX20" fmla="*/ 1112839 w 6298149"/>
              <a:gd name="connsiteY20" fmla="*/ 2381862 h 2381862"/>
              <a:gd name="connsiteX21" fmla="*/ 5185311 w 6298149"/>
              <a:gd name="connsiteY21" fmla="*/ 2381862 h 2381862"/>
              <a:gd name="connsiteX22" fmla="*/ 4072472 w 6298149"/>
              <a:gd name="connsiteY22" fmla="*/ 1269024 h 2381862"/>
              <a:gd name="connsiteX23" fmla="*/ 4072473 w 6298149"/>
              <a:gd name="connsiteY23" fmla="*/ 1269020 h 2381862"/>
              <a:gd name="connsiteX24" fmla="*/ 4293988 w 6298149"/>
              <a:gd name="connsiteY24" fmla="*/ 1269020 h 2381862"/>
              <a:gd name="connsiteX25" fmla="*/ 4293987 w 6298149"/>
              <a:gd name="connsiteY25" fmla="*/ 1269024 h 2381862"/>
              <a:gd name="connsiteX26" fmla="*/ 5185311 w 6298149"/>
              <a:gd name="connsiteY26" fmla="*/ 2160346 h 2381862"/>
              <a:gd name="connsiteX27" fmla="*/ 6076634 w 6298149"/>
              <a:gd name="connsiteY27" fmla="*/ 1269024 h 2381862"/>
              <a:gd name="connsiteX28" fmla="*/ 6076633 w 6298149"/>
              <a:gd name="connsiteY28" fmla="*/ 1269020 h 2381862"/>
              <a:gd name="connsiteX29" fmla="*/ 6298149 w 6298149"/>
              <a:gd name="connsiteY29" fmla="*/ 1269020 h 2381862"/>
              <a:gd name="connsiteX30" fmla="*/ 6298149 w 6298149"/>
              <a:gd name="connsiteY30" fmla="*/ 1269024 h 2381862"/>
              <a:gd name="connsiteX31" fmla="*/ 5185311 w 6298149"/>
              <a:gd name="connsiteY3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298149" h="2381862">
                <a:moveTo>
                  <a:pt x="4261914" y="1112838"/>
                </a:moveTo>
                <a:lnTo>
                  <a:pt x="4040399" y="1112838"/>
                </a:lnTo>
                <a:lnTo>
                  <a:pt x="4022290" y="933206"/>
                </a:lnTo>
                <a:cubicBezTo>
                  <a:pt x="3939177" y="527046"/>
                  <a:pt x="3579807" y="221516"/>
                  <a:pt x="3149076" y="221516"/>
                </a:cubicBezTo>
                <a:cubicBezTo>
                  <a:pt x="2718345" y="221516"/>
                  <a:pt x="2358974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3" y="999057"/>
                </a:lnTo>
                <a:cubicBezTo>
                  <a:pt x="2098971" y="437902"/>
                  <a:pt x="2572885" y="0"/>
                  <a:pt x="3149076" y="0"/>
                </a:cubicBezTo>
                <a:cubicBezTo>
                  <a:pt x="3725266" y="0"/>
                  <a:pt x="4199180" y="437902"/>
                  <a:pt x="4256169" y="999057"/>
                </a:cubicBezTo>
                <a:close/>
                <a:moveTo>
                  <a:pt x="1112839" y="2381862"/>
                </a:moveTo>
                <a:cubicBezTo>
                  <a:pt x="498235" y="2381862"/>
                  <a:pt x="0" y="1883628"/>
                  <a:pt x="0" y="1269024"/>
                </a:cubicBezTo>
                <a:lnTo>
                  <a:pt x="1" y="1269020"/>
                </a:ln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5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1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2" y="2381862"/>
                  <a:pt x="1112839" y="2381862"/>
                </a:cubicBezTo>
                <a:close/>
                <a:moveTo>
                  <a:pt x="5185311" y="2381862"/>
                </a:moveTo>
                <a:cubicBezTo>
                  <a:pt x="4570707" y="2381862"/>
                  <a:pt x="4072472" y="1883628"/>
                  <a:pt x="4072472" y="1269024"/>
                </a:cubicBezTo>
                <a:lnTo>
                  <a:pt x="4072473" y="1269020"/>
                </a:lnTo>
                <a:lnTo>
                  <a:pt x="4293988" y="1269020"/>
                </a:lnTo>
                <a:lnTo>
                  <a:pt x="4293987" y="1269024"/>
                </a:lnTo>
                <a:cubicBezTo>
                  <a:pt x="4293987" y="1761288"/>
                  <a:pt x="4693046" y="2160346"/>
                  <a:pt x="5185311" y="2160346"/>
                </a:cubicBezTo>
                <a:cubicBezTo>
                  <a:pt x="5677575" y="2160346"/>
                  <a:pt x="6076634" y="1761288"/>
                  <a:pt x="6076634" y="1269024"/>
                </a:cubicBezTo>
                <a:lnTo>
                  <a:pt x="6076633" y="1269020"/>
                </a:lnTo>
                <a:lnTo>
                  <a:pt x="6298149" y="1269020"/>
                </a:lnTo>
                <a:lnTo>
                  <a:pt x="6298149" y="1269024"/>
                </a:lnTo>
                <a:cubicBezTo>
                  <a:pt x="6298149" y="1883628"/>
                  <a:pt x="5799914" y="2381862"/>
                  <a:pt x="5185311" y="238186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92000">
                <a:srgbClr val="4AE3EA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990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1" grpId="0"/>
      <p:bldP spid="49" grpId="0"/>
      <p:bldP spid="51" grpId="0"/>
      <p:bldP spid="52" grpId="0"/>
      <p:bldP spid="40" grpId="0"/>
      <p:bldP spid="8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8FC20B1-A936-5637-953D-554E99C1647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8000">
                <a:schemeClr val="bg1">
                  <a:lumMod val="95000"/>
                </a:schemeClr>
              </a:gs>
              <a:gs pos="95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C10E4F42-F576-48BB-402E-C2C941BFB8F9}"/>
              </a:ext>
            </a:extLst>
          </p:cNvPr>
          <p:cNvSpPr txBox="1"/>
          <p:nvPr/>
        </p:nvSpPr>
        <p:spPr>
          <a:xfrm>
            <a:off x="2141561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4177798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81C026-E95A-5893-975F-B9F5C7CFF22A}"/>
              </a:ext>
            </a:extLst>
          </p:cNvPr>
          <p:cNvSpPr txBox="1"/>
          <p:nvPr/>
        </p:nvSpPr>
        <p:spPr>
          <a:xfrm>
            <a:off x="825027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6B0310-773F-B3D5-6CA5-796116FEB823}"/>
              </a:ext>
            </a:extLst>
          </p:cNvPr>
          <p:cNvSpPr txBox="1"/>
          <p:nvPr/>
        </p:nvSpPr>
        <p:spPr>
          <a:xfrm>
            <a:off x="2506364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2024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07B3CB-AB2E-7FE7-C6AF-7E200AF8C407}"/>
              </a:ext>
            </a:extLst>
          </p:cNvPr>
          <p:cNvSpPr txBox="1"/>
          <p:nvPr/>
        </p:nvSpPr>
        <p:spPr>
          <a:xfrm>
            <a:off x="6578835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2026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4542598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035EC9-9847-252C-4701-166904A0C307}"/>
              </a:ext>
            </a:extLst>
          </p:cNvPr>
          <p:cNvSpPr txBox="1"/>
          <p:nvPr/>
        </p:nvSpPr>
        <p:spPr>
          <a:xfrm>
            <a:off x="8615071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2027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3" name="Graphic 2" descr="Address Book with solid fill">
            <a:extLst>
              <a:ext uri="{FF2B5EF4-FFF2-40B4-BE49-F238E27FC236}">
                <a16:creationId xmlns:a16="http://schemas.microsoft.com/office/drawing/2014/main" id="{7BC2FA9D-7FB7-07F8-178A-F71CE3EFF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6889" y="3824882"/>
            <a:ext cx="640080" cy="640080"/>
          </a:xfrm>
          <a:prstGeom prst="rect">
            <a:avLst/>
          </a:prstGeom>
        </p:spPr>
      </p:pic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2522" y="3120070"/>
            <a:ext cx="640080" cy="640080"/>
          </a:xfrm>
          <a:prstGeom prst="rect">
            <a:avLst/>
          </a:prstGeom>
        </p:spPr>
      </p:pic>
      <p:pic>
        <p:nvPicPr>
          <p:cNvPr id="9" name="Graphic 8" descr="Bank with solid fill">
            <a:extLst>
              <a:ext uri="{FF2B5EF4-FFF2-40B4-BE49-F238E27FC236}">
                <a16:creationId xmlns:a16="http://schemas.microsoft.com/office/drawing/2014/main" id="{89B1CF3A-2930-E608-B8BE-020EBA12A4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36792" y="3824882"/>
            <a:ext cx="640080" cy="640080"/>
          </a:xfrm>
          <a:prstGeom prst="rect">
            <a:avLst/>
          </a:prstGeom>
        </p:spPr>
      </p:pic>
      <p:pic>
        <p:nvPicPr>
          <p:cNvPr id="19" name="Graphic 18" descr="Dollar with solid fill">
            <a:extLst>
              <a:ext uri="{FF2B5EF4-FFF2-40B4-BE49-F238E27FC236}">
                <a16:creationId xmlns:a16="http://schemas.microsoft.com/office/drawing/2014/main" id="{BCFCD137-86CA-3A74-E1D0-12108F0BA09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44384" y="3120070"/>
            <a:ext cx="640080" cy="64008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1760C54-E103-9565-C090-1A43BB85CD95}"/>
              </a:ext>
            </a:extLst>
          </p:cNvPr>
          <p:cNvSpPr txBox="1"/>
          <p:nvPr/>
        </p:nvSpPr>
        <p:spPr>
          <a:xfrm>
            <a:off x="621752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Send this box to back after typing</a:t>
            </a:r>
            <a:endParaRPr lang="ru-RU" sz="1333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A0B168C-B272-000D-41DB-A3B40C456ABB}"/>
              </a:ext>
            </a:extLst>
          </p:cNvPr>
          <p:cNvSpPr/>
          <p:nvPr/>
        </p:nvSpPr>
        <p:spPr>
          <a:xfrm rot="10800000">
            <a:off x="1928808" y="2609837"/>
            <a:ext cx="8334385" cy="2381862"/>
          </a:xfrm>
          <a:custGeom>
            <a:avLst/>
            <a:gdLst>
              <a:gd name="connsiteX0" fmla="*/ 2225677 w 8334385"/>
              <a:gd name="connsiteY0" fmla="*/ 1112838 h 2381862"/>
              <a:gd name="connsiteX1" fmla="*/ 2004161 w 8334385"/>
              <a:gd name="connsiteY1" fmla="*/ 1112838 h 2381862"/>
              <a:gd name="connsiteX2" fmla="*/ 1986053 w 8334385"/>
              <a:gd name="connsiteY2" fmla="*/ 933206 h 2381862"/>
              <a:gd name="connsiteX3" fmla="*/ 1112838 w 8334385"/>
              <a:gd name="connsiteY3" fmla="*/ 221516 h 2381862"/>
              <a:gd name="connsiteX4" fmla="*/ 239624 w 8334385"/>
              <a:gd name="connsiteY4" fmla="*/ 933206 h 2381862"/>
              <a:gd name="connsiteX5" fmla="*/ 221516 w 8334385"/>
              <a:gd name="connsiteY5" fmla="*/ 1112838 h 2381862"/>
              <a:gd name="connsiteX6" fmla="*/ 0 w 8334385"/>
              <a:gd name="connsiteY6" fmla="*/ 1112838 h 2381862"/>
              <a:gd name="connsiteX7" fmla="*/ 5745 w 8334385"/>
              <a:gd name="connsiteY7" fmla="*/ 999057 h 2381862"/>
              <a:gd name="connsiteX8" fmla="*/ 1112838 w 8334385"/>
              <a:gd name="connsiteY8" fmla="*/ 0 h 2381862"/>
              <a:gd name="connsiteX9" fmla="*/ 2219932 w 8334385"/>
              <a:gd name="connsiteY9" fmla="*/ 999057 h 2381862"/>
              <a:gd name="connsiteX10" fmla="*/ 6298150 w 8334385"/>
              <a:gd name="connsiteY10" fmla="*/ 1112838 h 2381862"/>
              <a:gd name="connsiteX11" fmla="*/ 6076635 w 8334385"/>
              <a:gd name="connsiteY11" fmla="*/ 1112838 h 2381862"/>
              <a:gd name="connsiteX12" fmla="*/ 6058526 w 8334385"/>
              <a:gd name="connsiteY12" fmla="*/ 933206 h 2381862"/>
              <a:gd name="connsiteX13" fmla="*/ 5185312 w 8334385"/>
              <a:gd name="connsiteY13" fmla="*/ 221516 h 2381862"/>
              <a:gd name="connsiteX14" fmla="*/ 4312097 w 8334385"/>
              <a:gd name="connsiteY14" fmla="*/ 933206 h 2381862"/>
              <a:gd name="connsiteX15" fmla="*/ 4293989 w 8334385"/>
              <a:gd name="connsiteY15" fmla="*/ 1112838 h 2381862"/>
              <a:gd name="connsiteX16" fmla="*/ 4072473 w 8334385"/>
              <a:gd name="connsiteY16" fmla="*/ 1112838 h 2381862"/>
              <a:gd name="connsiteX17" fmla="*/ 4078219 w 8334385"/>
              <a:gd name="connsiteY17" fmla="*/ 999057 h 2381862"/>
              <a:gd name="connsiteX18" fmla="*/ 5185312 w 8334385"/>
              <a:gd name="connsiteY18" fmla="*/ 0 h 2381862"/>
              <a:gd name="connsiteX19" fmla="*/ 6292405 w 8334385"/>
              <a:gd name="connsiteY19" fmla="*/ 999057 h 2381862"/>
              <a:gd name="connsiteX20" fmla="*/ 3149075 w 8334385"/>
              <a:gd name="connsiteY20" fmla="*/ 2381862 h 2381862"/>
              <a:gd name="connsiteX21" fmla="*/ 2036236 w 8334385"/>
              <a:gd name="connsiteY21" fmla="*/ 1269024 h 2381862"/>
              <a:gd name="connsiteX22" fmla="*/ 2036237 w 8334385"/>
              <a:gd name="connsiteY22" fmla="*/ 1269020 h 2381862"/>
              <a:gd name="connsiteX23" fmla="*/ 2257752 w 8334385"/>
              <a:gd name="connsiteY23" fmla="*/ 1269020 h 2381862"/>
              <a:gd name="connsiteX24" fmla="*/ 2257752 w 8334385"/>
              <a:gd name="connsiteY24" fmla="*/ 1269024 h 2381862"/>
              <a:gd name="connsiteX25" fmla="*/ 3149075 w 8334385"/>
              <a:gd name="connsiteY25" fmla="*/ 2160346 h 2381862"/>
              <a:gd name="connsiteX26" fmla="*/ 4040398 w 8334385"/>
              <a:gd name="connsiteY26" fmla="*/ 1269024 h 2381862"/>
              <a:gd name="connsiteX27" fmla="*/ 4040397 w 8334385"/>
              <a:gd name="connsiteY27" fmla="*/ 1269020 h 2381862"/>
              <a:gd name="connsiteX28" fmla="*/ 4261913 w 8334385"/>
              <a:gd name="connsiteY28" fmla="*/ 1269020 h 2381862"/>
              <a:gd name="connsiteX29" fmla="*/ 4261913 w 8334385"/>
              <a:gd name="connsiteY29" fmla="*/ 1269024 h 2381862"/>
              <a:gd name="connsiteX30" fmla="*/ 3149075 w 8334385"/>
              <a:gd name="connsiteY30" fmla="*/ 2381862 h 2381862"/>
              <a:gd name="connsiteX31" fmla="*/ 7221547 w 8334385"/>
              <a:gd name="connsiteY31" fmla="*/ 2381862 h 2381862"/>
              <a:gd name="connsiteX32" fmla="*/ 6108708 w 8334385"/>
              <a:gd name="connsiteY32" fmla="*/ 1269024 h 2381862"/>
              <a:gd name="connsiteX33" fmla="*/ 6108709 w 8334385"/>
              <a:gd name="connsiteY33" fmla="*/ 1269020 h 2381862"/>
              <a:gd name="connsiteX34" fmla="*/ 6330224 w 8334385"/>
              <a:gd name="connsiteY34" fmla="*/ 1269020 h 2381862"/>
              <a:gd name="connsiteX35" fmla="*/ 6330223 w 8334385"/>
              <a:gd name="connsiteY35" fmla="*/ 1269024 h 2381862"/>
              <a:gd name="connsiteX36" fmla="*/ 7221547 w 8334385"/>
              <a:gd name="connsiteY36" fmla="*/ 2160346 h 2381862"/>
              <a:gd name="connsiteX37" fmla="*/ 8112870 w 8334385"/>
              <a:gd name="connsiteY37" fmla="*/ 1269024 h 2381862"/>
              <a:gd name="connsiteX38" fmla="*/ 8112869 w 8334385"/>
              <a:gd name="connsiteY38" fmla="*/ 1269020 h 2381862"/>
              <a:gd name="connsiteX39" fmla="*/ 8334385 w 8334385"/>
              <a:gd name="connsiteY39" fmla="*/ 1269020 h 2381862"/>
              <a:gd name="connsiteX40" fmla="*/ 8334385 w 8334385"/>
              <a:gd name="connsiteY40" fmla="*/ 1269024 h 2381862"/>
              <a:gd name="connsiteX41" fmla="*/ 7221547 w 8334385"/>
              <a:gd name="connsiteY4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8334385" h="2381862">
                <a:moveTo>
                  <a:pt x="2225677" y="1112838"/>
                </a:moveTo>
                <a:lnTo>
                  <a:pt x="2004161" y="1112838"/>
                </a:lnTo>
                <a:lnTo>
                  <a:pt x="1986053" y="933206"/>
                </a:lnTo>
                <a:cubicBezTo>
                  <a:pt x="1902941" y="527046"/>
                  <a:pt x="1543569" y="221516"/>
                  <a:pt x="1112838" y="221516"/>
                </a:cubicBezTo>
                <a:cubicBezTo>
                  <a:pt x="682107" y="221516"/>
                  <a:pt x="322736" y="527046"/>
                  <a:pt x="239624" y="933206"/>
                </a:cubicBezTo>
                <a:lnTo>
                  <a:pt x="221516" y="1112838"/>
                </a:lnTo>
                <a:lnTo>
                  <a:pt x="0" y="1112838"/>
                </a:lnTo>
                <a:lnTo>
                  <a:pt x="5745" y="999057"/>
                </a:lnTo>
                <a:cubicBezTo>
                  <a:pt x="62734" y="437902"/>
                  <a:pt x="536648" y="0"/>
                  <a:pt x="1112838" y="0"/>
                </a:cubicBezTo>
                <a:cubicBezTo>
                  <a:pt x="1689029" y="0"/>
                  <a:pt x="2162943" y="437902"/>
                  <a:pt x="2219932" y="999057"/>
                </a:cubicBezTo>
                <a:close/>
                <a:moveTo>
                  <a:pt x="6298150" y="1112838"/>
                </a:moveTo>
                <a:lnTo>
                  <a:pt x="6076635" y="1112838"/>
                </a:lnTo>
                <a:lnTo>
                  <a:pt x="6058526" y="933206"/>
                </a:lnTo>
                <a:cubicBezTo>
                  <a:pt x="5975413" y="527046"/>
                  <a:pt x="5616043" y="221516"/>
                  <a:pt x="5185312" y="221516"/>
                </a:cubicBezTo>
                <a:cubicBezTo>
                  <a:pt x="4754581" y="221516"/>
                  <a:pt x="4395210" y="527046"/>
                  <a:pt x="4312097" y="933206"/>
                </a:cubicBezTo>
                <a:lnTo>
                  <a:pt x="4293989" y="1112838"/>
                </a:lnTo>
                <a:lnTo>
                  <a:pt x="4072473" y="1112838"/>
                </a:lnTo>
                <a:lnTo>
                  <a:pt x="4078219" y="999057"/>
                </a:lnTo>
                <a:cubicBezTo>
                  <a:pt x="4135207" y="437902"/>
                  <a:pt x="4609121" y="0"/>
                  <a:pt x="5185312" y="0"/>
                </a:cubicBezTo>
                <a:cubicBezTo>
                  <a:pt x="5761502" y="0"/>
                  <a:pt x="6235416" y="437902"/>
                  <a:pt x="6292405" y="999057"/>
                </a:cubicBezTo>
                <a:close/>
                <a:moveTo>
                  <a:pt x="3149075" y="2381862"/>
                </a:moveTo>
                <a:cubicBezTo>
                  <a:pt x="2534471" y="2381862"/>
                  <a:pt x="2036236" y="1883628"/>
                  <a:pt x="2036236" y="1269024"/>
                </a:cubicBezTo>
                <a:lnTo>
                  <a:pt x="2036237" y="1269020"/>
                </a:lnTo>
                <a:lnTo>
                  <a:pt x="2257752" y="1269020"/>
                </a:lnTo>
                <a:lnTo>
                  <a:pt x="2257752" y="1269024"/>
                </a:lnTo>
                <a:cubicBezTo>
                  <a:pt x="2257752" y="1761288"/>
                  <a:pt x="2656811" y="2160346"/>
                  <a:pt x="3149075" y="2160346"/>
                </a:cubicBezTo>
                <a:cubicBezTo>
                  <a:pt x="3641339" y="2160346"/>
                  <a:pt x="4040398" y="1761288"/>
                  <a:pt x="4040398" y="1269024"/>
                </a:cubicBezTo>
                <a:lnTo>
                  <a:pt x="4040397" y="1269020"/>
                </a:lnTo>
                <a:lnTo>
                  <a:pt x="4261913" y="1269020"/>
                </a:lnTo>
                <a:lnTo>
                  <a:pt x="4261913" y="1269024"/>
                </a:lnTo>
                <a:cubicBezTo>
                  <a:pt x="4261913" y="1883628"/>
                  <a:pt x="3763678" y="2381862"/>
                  <a:pt x="3149075" y="2381862"/>
                </a:cubicBezTo>
                <a:close/>
                <a:moveTo>
                  <a:pt x="7221547" y="2381862"/>
                </a:moveTo>
                <a:cubicBezTo>
                  <a:pt x="6606943" y="2381862"/>
                  <a:pt x="6108708" y="1883628"/>
                  <a:pt x="6108708" y="1269024"/>
                </a:cubicBezTo>
                <a:lnTo>
                  <a:pt x="6108709" y="1269020"/>
                </a:lnTo>
                <a:lnTo>
                  <a:pt x="6330224" y="1269020"/>
                </a:lnTo>
                <a:lnTo>
                  <a:pt x="6330223" y="1269024"/>
                </a:lnTo>
                <a:cubicBezTo>
                  <a:pt x="6330223" y="1761288"/>
                  <a:pt x="6729282" y="2160346"/>
                  <a:pt x="7221547" y="2160346"/>
                </a:cubicBezTo>
                <a:cubicBezTo>
                  <a:pt x="7713811" y="2160346"/>
                  <a:pt x="8112870" y="1761288"/>
                  <a:pt x="8112870" y="1269024"/>
                </a:cubicBezTo>
                <a:lnTo>
                  <a:pt x="8112869" y="1269020"/>
                </a:lnTo>
                <a:lnTo>
                  <a:pt x="8334385" y="1269020"/>
                </a:lnTo>
                <a:lnTo>
                  <a:pt x="8334385" y="1269024"/>
                </a:lnTo>
                <a:cubicBezTo>
                  <a:pt x="8334385" y="1883628"/>
                  <a:pt x="7836150" y="2381862"/>
                  <a:pt x="7221547" y="238186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92000">
                <a:srgbClr val="4AE3EA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5815770-D47B-604F-BB21-6FF4DB205E52}"/>
              </a:ext>
            </a:extLst>
          </p:cNvPr>
          <p:cNvSpPr/>
          <p:nvPr/>
        </p:nvSpPr>
        <p:spPr>
          <a:xfrm rot="10800000" flipV="1">
            <a:off x="1928808" y="2609837"/>
            <a:ext cx="8334385" cy="2381862"/>
          </a:xfrm>
          <a:custGeom>
            <a:avLst/>
            <a:gdLst>
              <a:gd name="connsiteX0" fmla="*/ 2225677 w 8334385"/>
              <a:gd name="connsiteY0" fmla="*/ 1112838 h 2381862"/>
              <a:gd name="connsiteX1" fmla="*/ 2004161 w 8334385"/>
              <a:gd name="connsiteY1" fmla="*/ 1112838 h 2381862"/>
              <a:gd name="connsiteX2" fmla="*/ 1986053 w 8334385"/>
              <a:gd name="connsiteY2" fmla="*/ 933206 h 2381862"/>
              <a:gd name="connsiteX3" fmla="*/ 1112838 w 8334385"/>
              <a:gd name="connsiteY3" fmla="*/ 221516 h 2381862"/>
              <a:gd name="connsiteX4" fmla="*/ 239624 w 8334385"/>
              <a:gd name="connsiteY4" fmla="*/ 933206 h 2381862"/>
              <a:gd name="connsiteX5" fmla="*/ 221516 w 8334385"/>
              <a:gd name="connsiteY5" fmla="*/ 1112838 h 2381862"/>
              <a:gd name="connsiteX6" fmla="*/ 0 w 8334385"/>
              <a:gd name="connsiteY6" fmla="*/ 1112838 h 2381862"/>
              <a:gd name="connsiteX7" fmla="*/ 5745 w 8334385"/>
              <a:gd name="connsiteY7" fmla="*/ 999057 h 2381862"/>
              <a:gd name="connsiteX8" fmla="*/ 1112838 w 8334385"/>
              <a:gd name="connsiteY8" fmla="*/ 0 h 2381862"/>
              <a:gd name="connsiteX9" fmla="*/ 2219932 w 8334385"/>
              <a:gd name="connsiteY9" fmla="*/ 999057 h 2381862"/>
              <a:gd name="connsiteX10" fmla="*/ 6298150 w 8334385"/>
              <a:gd name="connsiteY10" fmla="*/ 1112838 h 2381862"/>
              <a:gd name="connsiteX11" fmla="*/ 6076635 w 8334385"/>
              <a:gd name="connsiteY11" fmla="*/ 1112838 h 2381862"/>
              <a:gd name="connsiteX12" fmla="*/ 6058526 w 8334385"/>
              <a:gd name="connsiteY12" fmla="*/ 933206 h 2381862"/>
              <a:gd name="connsiteX13" fmla="*/ 5185312 w 8334385"/>
              <a:gd name="connsiteY13" fmla="*/ 221516 h 2381862"/>
              <a:gd name="connsiteX14" fmla="*/ 4312097 w 8334385"/>
              <a:gd name="connsiteY14" fmla="*/ 933206 h 2381862"/>
              <a:gd name="connsiteX15" fmla="*/ 4293989 w 8334385"/>
              <a:gd name="connsiteY15" fmla="*/ 1112838 h 2381862"/>
              <a:gd name="connsiteX16" fmla="*/ 4072473 w 8334385"/>
              <a:gd name="connsiteY16" fmla="*/ 1112838 h 2381862"/>
              <a:gd name="connsiteX17" fmla="*/ 4078219 w 8334385"/>
              <a:gd name="connsiteY17" fmla="*/ 999057 h 2381862"/>
              <a:gd name="connsiteX18" fmla="*/ 5185312 w 8334385"/>
              <a:gd name="connsiteY18" fmla="*/ 0 h 2381862"/>
              <a:gd name="connsiteX19" fmla="*/ 6292405 w 8334385"/>
              <a:gd name="connsiteY19" fmla="*/ 999057 h 2381862"/>
              <a:gd name="connsiteX20" fmla="*/ 3149075 w 8334385"/>
              <a:gd name="connsiteY20" fmla="*/ 2381862 h 2381862"/>
              <a:gd name="connsiteX21" fmla="*/ 2036236 w 8334385"/>
              <a:gd name="connsiteY21" fmla="*/ 1269024 h 2381862"/>
              <a:gd name="connsiteX22" fmla="*/ 2036237 w 8334385"/>
              <a:gd name="connsiteY22" fmla="*/ 1269020 h 2381862"/>
              <a:gd name="connsiteX23" fmla="*/ 2257752 w 8334385"/>
              <a:gd name="connsiteY23" fmla="*/ 1269020 h 2381862"/>
              <a:gd name="connsiteX24" fmla="*/ 2257752 w 8334385"/>
              <a:gd name="connsiteY24" fmla="*/ 1269024 h 2381862"/>
              <a:gd name="connsiteX25" fmla="*/ 3149075 w 8334385"/>
              <a:gd name="connsiteY25" fmla="*/ 2160346 h 2381862"/>
              <a:gd name="connsiteX26" fmla="*/ 4040398 w 8334385"/>
              <a:gd name="connsiteY26" fmla="*/ 1269024 h 2381862"/>
              <a:gd name="connsiteX27" fmla="*/ 4040397 w 8334385"/>
              <a:gd name="connsiteY27" fmla="*/ 1269020 h 2381862"/>
              <a:gd name="connsiteX28" fmla="*/ 4261913 w 8334385"/>
              <a:gd name="connsiteY28" fmla="*/ 1269020 h 2381862"/>
              <a:gd name="connsiteX29" fmla="*/ 4261913 w 8334385"/>
              <a:gd name="connsiteY29" fmla="*/ 1269024 h 2381862"/>
              <a:gd name="connsiteX30" fmla="*/ 3149075 w 8334385"/>
              <a:gd name="connsiteY30" fmla="*/ 2381862 h 2381862"/>
              <a:gd name="connsiteX31" fmla="*/ 7221547 w 8334385"/>
              <a:gd name="connsiteY31" fmla="*/ 2381862 h 2381862"/>
              <a:gd name="connsiteX32" fmla="*/ 6108708 w 8334385"/>
              <a:gd name="connsiteY32" fmla="*/ 1269024 h 2381862"/>
              <a:gd name="connsiteX33" fmla="*/ 6108709 w 8334385"/>
              <a:gd name="connsiteY33" fmla="*/ 1269020 h 2381862"/>
              <a:gd name="connsiteX34" fmla="*/ 6330224 w 8334385"/>
              <a:gd name="connsiteY34" fmla="*/ 1269020 h 2381862"/>
              <a:gd name="connsiteX35" fmla="*/ 6330223 w 8334385"/>
              <a:gd name="connsiteY35" fmla="*/ 1269024 h 2381862"/>
              <a:gd name="connsiteX36" fmla="*/ 7221547 w 8334385"/>
              <a:gd name="connsiteY36" fmla="*/ 2160346 h 2381862"/>
              <a:gd name="connsiteX37" fmla="*/ 8112870 w 8334385"/>
              <a:gd name="connsiteY37" fmla="*/ 1269024 h 2381862"/>
              <a:gd name="connsiteX38" fmla="*/ 8112869 w 8334385"/>
              <a:gd name="connsiteY38" fmla="*/ 1269020 h 2381862"/>
              <a:gd name="connsiteX39" fmla="*/ 8334385 w 8334385"/>
              <a:gd name="connsiteY39" fmla="*/ 1269020 h 2381862"/>
              <a:gd name="connsiteX40" fmla="*/ 8334385 w 8334385"/>
              <a:gd name="connsiteY40" fmla="*/ 1269024 h 2381862"/>
              <a:gd name="connsiteX41" fmla="*/ 7221547 w 8334385"/>
              <a:gd name="connsiteY4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8334385" h="2381862">
                <a:moveTo>
                  <a:pt x="2225677" y="1112838"/>
                </a:moveTo>
                <a:lnTo>
                  <a:pt x="2004161" y="1112838"/>
                </a:lnTo>
                <a:lnTo>
                  <a:pt x="1986053" y="933206"/>
                </a:lnTo>
                <a:cubicBezTo>
                  <a:pt x="1902941" y="527046"/>
                  <a:pt x="1543569" y="221516"/>
                  <a:pt x="1112838" y="221516"/>
                </a:cubicBezTo>
                <a:cubicBezTo>
                  <a:pt x="682107" y="221516"/>
                  <a:pt x="322736" y="527046"/>
                  <a:pt x="239624" y="933206"/>
                </a:cubicBezTo>
                <a:lnTo>
                  <a:pt x="221516" y="1112838"/>
                </a:lnTo>
                <a:lnTo>
                  <a:pt x="0" y="1112838"/>
                </a:lnTo>
                <a:lnTo>
                  <a:pt x="5745" y="999057"/>
                </a:lnTo>
                <a:cubicBezTo>
                  <a:pt x="62734" y="437902"/>
                  <a:pt x="536648" y="0"/>
                  <a:pt x="1112838" y="0"/>
                </a:cubicBezTo>
                <a:cubicBezTo>
                  <a:pt x="1689029" y="0"/>
                  <a:pt x="2162943" y="437902"/>
                  <a:pt x="2219932" y="999057"/>
                </a:cubicBezTo>
                <a:close/>
                <a:moveTo>
                  <a:pt x="6298150" y="1112838"/>
                </a:moveTo>
                <a:lnTo>
                  <a:pt x="6076635" y="1112838"/>
                </a:lnTo>
                <a:lnTo>
                  <a:pt x="6058526" y="933206"/>
                </a:lnTo>
                <a:cubicBezTo>
                  <a:pt x="5975413" y="527046"/>
                  <a:pt x="5616043" y="221516"/>
                  <a:pt x="5185312" y="221516"/>
                </a:cubicBezTo>
                <a:cubicBezTo>
                  <a:pt x="4754581" y="221516"/>
                  <a:pt x="4395210" y="527046"/>
                  <a:pt x="4312097" y="933206"/>
                </a:cubicBezTo>
                <a:lnTo>
                  <a:pt x="4293989" y="1112838"/>
                </a:lnTo>
                <a:lnTo>
                  <a:pt x="4072473" y="1112838"/>
                </a:lnTo>
                <a:lnTo>
                  <a:pt x="4078219" y="999057"/>
                </a:lnTo>
                <a:cubicBezTo>
                  <a:pt x="4135207" y="437902"/>
                  <a:pt x="4609121" y="0"/>
                  <a:pt x="5185312" y="0"/>
                </a:cubicBezTo>
                <a:cubicBezTo>
                  <a:pt x="5761502" y="0"/>
                  <a:pt x="6235416" y="437902"/>
                  <a:pt x="6292405" y="999057"/>
                </a:cubicBezTo>
                <a:close/>
                <a:moveTo>
                  <a:pt x="3149075" y="2381862"/>
                </a:moveTo>
                <a:cubicBezTo>
                  <a:pt x="2534471" y="2381862"/>
                  <a:pt x="2036236" y="1883628"/>
                  <a:pt x="2036236" y="1269024"/>
                </a:cubicBezTo>
                <a:lnTo>
                  <a:pt x="2036237" y="1269020"/>
                </a:lnTo>
                <a:lnTo>
                  <a:pt x="2257752" y="1269020"/>
                </a:lnTo>
                <a:lnTo>
                  <a:pt x="2257752" y="1269024"/>
                </a:lnTo>
                <a:cubicBezTo>
                  <a:pt x="2257752" y="1761288"/>
                  <a:pt x="2656811" y="2160346"/>
                  <a:pt x="3149075" y="2160346"/>
                </a:cubicBezTo>
                <a:cubicBezTo>
                  <a:pt x="3641339" y="2160346"/>
                  <a:pt x="4040398" y="1761288"/>
                  <a:pt x="4040398" y="1269024"/>
                </a:cubicBezTo>
                <a:lnTo>
                  <a:pt x="4040397" y="1269020"/>
                </a:lnTo>
                <a:lnTo>
                  <a:pt x="4261913" y="1269020"/>
                </a:lnTo>
                <a:lnTo>
                  <a:pt x="4261913" y="1269024"/>
                </a:lnTo>
                <a:cubicBezTo>
                  <a:pt x="4261913" y="1883628"/>
                  <a:pt x="3763678" y="2381862"/>
                  <a:pt x="3149075" y="2381862"/>
                </a:cubicBezTo>
                <a:close/>
                <a:moveTo>
                  <a:pt x="7221547" y="2381862"/>
                </a:moveTo>
                <a:cubicBezTo>
                  <a:pt x="6606943" y="2381862"/>
                  <a:pt x="6108708" y="1883628"/>
                  <a:pt x="6108708" y="1269024"/>
                </a:cubicBezTo>
                <a:lnTo>
                  <a:pt x="6108709" y="1269020"/>
                </a:lnTo>
                <a:lnTo>
                  <a:pt x="6330224" y="1269020"/>
                </a:lnTo>
                <a:lnTo>
                  <a:pt x="6330223" y="1269024"/>
                </a:lnTo>
                <a:cubicBezTo>
                  <a:pt x="6330223" y="1761288"/>
                  <a:pt x="6729282" y="2160346"/>
                  <a:pt x="7221547" y="2160346"/>
                </a:cubicBezTo>
                <a:cubicBezTo>
                  <a:pt x="7713811" y="2160346"/>
                  <a:pt x="8112870" y="1761288"/>
                  <a:pt x="8112870" y="1269024"/>
                </a:cubicBezTo>
                <a:lnTo>
                  <a:pt x="8112869" y="1269020"/>
                </a:lnTo>
                <a:lnTo>
                  <a:pt x="8334385" y="1269020"/>
                </a:lnTo>
                <a:lnTo>
                  <a:pt x="8334385" y="1269024"/>
                </a:lnTo>
                <a:cubicBezTo>
                  <a:pt x="8334385" y="1883628"/>
                  <a:pt x="7836150" y="2381862"/>
                  <a:pt x="7221547" y="238186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92000">
                <a:srgbClr val="4AE3EA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980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1" grpId="0"/>
      <p:bldP spid="48" grpId="0"/>
      <p:bldP spid="49" grpId="0"/>
      <p:bldP spid="51" grpId="0"/>
      <p:bldP spid="52" grpId="0"/>
      <p:bldP spid="40" grpId="0"/>
      <p:bldP spid="8" grpId="0" animBg="1"/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351669-E863-35AF-587A-8751EF5A44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8000">
                <a:schemeClr val="bg1">
                  <a:lumMod val="95000"/>
                </a:schemeClr>
              </a:gs>
              <a:gs pos="95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65" name="Saeed Faal maze">
            <a:extLst>
              <a:ext uri="{FF2B5EF4-FFF2-40B4-BE49-F238E27FC236}">
                <a16:creationId xmlns:a16="http://schemas.microsoft.com/office/drawing/2014/main" id="{8DB78D74-68DE-7EC7-6F06-735F0EBF706F}"/>
              </a:ext>
            </a:extLst>
          </p:cNvPr>
          <p:cNvSpPr/>
          <p:nvPr/>
        </p:nvSpPr>
        <p:spPr>
          <a:xfrm>
            <a:off x="910689" y="2609838"/>
            <a:ext cx="10370622" cy="2381862"/>
          </a:xfrm>
          <a:custGeom>
            <a:avLst/>
            <a:gdLst>
              <a:gd name="connsiteX0" fmla="*/ 8144946 w 10370622"/>
              <a:gd name="connsiteY0" fmla="*/ 1269020 h 2381862"/>
              <a:gd name="connsiteX1" fmla="*/ 8366461 w 10370622"/>
              <a:gd name="connsiteY1" fmla="*/ 1269020 h 2381862"/>
              <a:gd name="connsiteX2" fmla="*/ 8366460 w 10370622"/>
              <a:gd name="connsiteY2" fmla="*/ 1269024 h 2381862"/>
              <a:gd name="connsiteX3" fmla="*/ 9257784 w 10370622"/>
              <a:gd name="connsiteY3" fmla="*/ 2160346 h 2381862"/>
              <a:gd name="connsiteX4" fmla="*/ 10149107 w 10370622"/>
              <a:gd name="connsiteY4" fmla="*/ 1269024 h 2381862"/>
              <a:gd name="connsiteX5" fmla="*/ 10149106 w 10370622"/>
              <a:gd name="connsiteY5" fmla="*/ 1269020 h 2381862"/>
              <a:gd name="connsiteX6" fmla="*/ 10370622 w 10370622"/>
              <a:gd name="connsiteY6" fmla="*/ 1269020 h 2381862"/>
              <a:gd name="connsiteX7" fmla="*/ 10370622 w 10370622"/>
              <a:gd name="connsiteY7" fmla="*/ 1269024 h 2381862"/>
              <a:gd name="connsiteX8" fmla="*/ 9257784 w 10370622"/>
              <a:gd name="connsiteY8" fmla="*/ 2381862 h 2381862"/>
              <a:gd name="connsiteX9" fmla="*/ 8144945 w 10370622"/>
              <a:gd name="connsiteY9" fmla="*/ 1269024 h 2381862"/>
              <a:gd name="connsiteX10" fmla="*/ 4072474 w 10370622"/>
              <a:gd name="connsiteY10" fmla="*/ 1269020 h 2381862"/>
              <a:gd name="connsiteX11" fmla="*/ 4293989 w 10370622"/>
              <a:gd name="connsiteY11" fmla="*/ 1269020 h 2381862"/>
              <a:gd name="connsiteX12" fmla="*/ 4293989 w 10370622"/>
              <a:gd name="connsiteY12" fmla="*/ 1269024 h 2381862"/>
              <a:gd name="connsiteX13" fmla="*/ 5185312 w 10370622"/>
              <a:gd name="connsiteY13" fmla="*/ 2160346 h 2381862"/>
              <a:gd name="connsiteX14" fmla="*/ 6076635 w 10370622"/>
              <a:gd name="connsiteY14" fmla="*/ 1269024 h 2381862"/>
              <a:gd name="connsiteX15" fmla="*/ 6076634 w 10370622"/>
              <a:gd name="connsiteY15" fmla="*/ 1269020 h 2381862"/>
              <a:gd name="connsiteX16" fmla="*/ 6298150 w 10370622"/>
              <a:gd name="connsiteY16" fmla="*/ 1269020 h 2381862"/>
              <a:gd name="connsiteX17" fmla="*/ 6298150 w 10370622"/>
              <a:gd name="connsiteY17" fmla="*/ 1269024 h 2381862"/>
              <a:gd name="connsiteX18" fmla="*/ 5185312 w 10370622"/>
              <a:gd name="connsiteY18" fmla="*/ 2381862 h 2381862"/>
              <a:gd name="connsiteX19" fmla="*/ 4072473 w 10370622"/>
              <a:gd name="connsiteY19" fmla="*/ 1269024 h 2381862"/>
              <a:gd name="connsiteX20" fmla="*/ 1 w 10370622"/>
              <a:gd name="connsiteY20" fmla="*/ 1269020 h 2381862"/>
              <a:gd name="connsiteX21" fmla="*/ 221516 w 10370622"/>
              <a:gd name="connsiteY21" fmla="*/ 1269020 h 2381862"/>
              <a:gd name="connsiteX22" fmla="*/ 221516 w 10370622"/>
              <a:gd name="connsiteY22" fmla="*/ 1269024 h 2381862"/>
              <a:gd name="connsiteX23" fmla="*/ 1112839 w 10370622"/>
              <a:gd name="connsiteY23" fmla="*/ 2160346 h 2381862"/>
              <a:gd name="connsiteX24" fmla="*/ 2004162 w 10370622"/>
              <a:gd name="connsiteY24" fmla="*/ 1269024 h 2381862"/>
              <a:gd name="connsiteX25" fmla="*/ 2004162 w 10370622"/>
              <a:gd name="connsiteY25" fmla="*/ 1269020 h 2381862"/>
              <a:gd name="connsiteX26" fmla="*/ 2225677 w 10370622"/>
              <a:gd name="connsiteY26" fmla="*/ 1269020 h 2381862"/>
              <a:gd name="connsiteX27" fmla="*/ 2225677 w 10370622"/>
              <a:gd name="connsiteY27" fmla="*/ 1269024 h 2381862"/>
              <a:gd name="connsiteX28" fmla="*/ 1112839 w 10370622"/>
              <a:gd name="connsiteY28" fmla="*/ 2381862 h 2381862"/>
              <a:gd name="connsiteX29" fmla="*/ 0 w 10370622"/>
              <a:gd name="connsiteY29" fmla="*/ 1269024 h 2381862"/>
              <a:gd name="connsiteX30" fmla="*/ 7221549 w 10370622"/>
              <a:gd name="connsiteY30" fmla="*/ 0 h 2381862"/>
              <a:gd name="connsiteX31" fmla="*/ 8328642 w 10370622"/>
              <a:gd name="connsiteY31" fmla="*/ 999057 h 2381862"/>
              <a:gd name="connsiteX32" fmla="*/ 8334387 w 10370622"/>
              <a:gd name="connsiteY32" fmla="*/ 1112838 h 2381862"/>
              <a:gd name="connsiteX33" fmla="*/ 8112872 w 10370622"/>
              <a:gd name="connsiteY33" fmla="*/ 1112838 h 2381862"/>
              <a:gd name="connsiteX34" fmla="*/ 8094763 w 10370622"/>
              <a:gd name="connsiteY34" fmla="*/ 933206 h 2381862"/>
              <a:gd name="connsiteX35" fmla="*/ 7221549 w 10370622"/>
              <a:gd name="connsiteY35" fmla="*/ 221516 h 2381862"/>
              <a:gd name="connsiteX36" fmla="*/ 6348334 w 10370622"/>
              <a:gd name="connsiteY36" fmla="*/ 933206 h 2381862"/>
              <a:gd name="connsiteX37" fmla="*/ 6330226 w 10370622"/>
              <a:gd name="connsiteY37" fmla="*/ 1112838 h 2381862"/>
              <a:gd name="connsiteX38" fmla="*/ 6108710 w 10370622"/>
              <a:gd name="connsiteY38" fmla="*/ 1112838 h 2381862"/>
              <a:gd name="connsiteX39" fmla="*/ 6114456 w 10370622"/>
              <a:gd name="connsiteY39" fmla="*/ 999057 h 2381862"/>
              <a:gd name="connsiteX40" fmla="*/ 7221549 w 10370622"/>
              <a:gd name="connsiteY40" fmla="*/ 0 h 2381862"/>
              <a:gd name="connsiteX41" fmla="*/ 3149075 w 10370622"/>
              <a:gd name="connsiteY41" fmla="*/ 0 h 2381862"/>
              <a:gd name="connsiteX42" fmla="*/ 4256169 w 10370622"/>
              <a:gd name="connsiteY42" fmla="*/ 999057 h 2381862"/>
              <a:gd name="connsiteX43" fmla="*/ 4261914 w 10370622"/>
              <a:gd name="connsiteY43" fmla="*/ 1112838 h 2381862"/>
              <a:gd name="connsiteX44" fmla="*/ 4040398 w 10370622"/>
              <a:gd name="connsiteY44" fmla="*/ 1112838 h 2381862"/>
              <a:gd name="connsiteX45" fmla="*/ 4022290 w 10370622"/>
              <a:gd name="connsiteY45" fmla="*/ 933206 h 2381862"/>
              <a:gd name="connsiteX46" fmla="*/ 3149075 w 10370622"/>
              <a:gd name="connsiteY46" fmla="*/ 221516 h 2381862"/>
              <a:gd name="connsiteX47" fmla="*/ 2275861 w 10370622"/>
              <a:gd name="connsiteY47" fmla="*/ 933206 h 2381862"/>
              <a:gd name="connsiteX48" fmla="*/ 2257753 w 10370622"/>
              <a:gd name="connsiteY48" fmla="*/ 1112838 h 2381862"/>
              <a:gd name="connsiteX49" fmla="*/ 2036237 w 10370622"/>
              <a:gd name="connsiteY49" fmla="*/ 1112838 h 2381862"/>
              <a:gd name="connsiteX50" fmla="*/ 2041982 w 10370622"/>
              <a:gd name="connsiteY50" fmla="*/ 999057 h 2381862"/>
              <a:gd name="connsiteX51" fmla="*/ 3149075 w 10370622"/>
              <a:gd name="connsiteY51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0370622" h="2381862">
                <a:moveTo>
                  <a:pt x="8144946" y="1269020"/>
                </a:moveTo>
                <a:lnTo>
                  <a:pt x="8366461" y="1269020"/>
                </a:lnTo>
                <a:lnTo>
                  <a:pt x="8366460" y="1269024"/>
                </a:lnTo>
                <a:cubicBezTo>
                  <a:pt x="8366460" y="1761288"/>
                  <a:pt x="8765519" y="2160346"/>
                  <a:pt x="9257784" y="2160346"/>
                </a:cubicBezTo>
                <a:cubicBezTo>
                  <a:pt x="9750048" y="2160346"/>
                  <a:pt x="10149107" y="1761288"/>
                  <a:pt x="10149107" y="1269024"/>
                </a:cubicBezTo>
                <a:lnTo>
                  <a:pt x="10149106" y="1269020"/>
                </a:lnTo>
                <a:lnTo>
                  <a:pt x="10370622" y="1269020"/>
                </a:lnTo>
                <a:lnTo>
                  <a:pt x="10370622" y="1269024"/>
                </a:lnTo>
                <a:cubicBezTo>
                  <a:pt x="10370622" y="1883628"/>
                  <a:pt x="9872387" y="2381862"/>
                  <a:pt x="9257784" y="2381862"/>
                </a:cubicBezTo>
                <a:cubicBezTo>
                  <a:pt x="8643180" y="2381862"/>
                  <a:pt x="8144945" y="1883628"/>
                  <a:pt x="8144945" y="1269024"/>
                </a:cubicBezTo>
                <a:close/>
                <a:moveTo>
                  <a:pt x="4072474" y="1269020"/>
                </a:moveTo>
                <a:lnTo>
                  <a:pt x="4293989" y="1269020"/>
                </a:lnTo>
                <a:lnTo>
                  <a:pt x="4293989" y="1269024"/>
                </a:lnTo>
                <a:cubicBezTo>
                  <a:pt x="4293989" y="1761288"/>
                  <a:pt x="4693048" y="2160346"/>
                  <a:pt x="5185312" y="2160346"/>
                </a:cubicBezTo>
                <a:cubicBezTo>
                  <a:pt x="5677576" y="2160346"/>
                  <a:pt x="6076635" y="1761288"/>
                  <a:pt x="6076635" y="1269024"/>
                </a:cubicBezTo>
                <a:lnTo>
                  <a:pt x="6076634" y="1269020"/>
                </a:lnTo>
                <a:lnTo>
                  <a:pt x="6298150" y="1269020"/>
                </a:lnTo>
                <a:lnTo>
                  <a:pt x="6298150" y="1269024"/>
                </a:lnTo>
                <a:cubicBezTo>
                  <a:pt x="6298150" y="1883628"/>
                  <a:pt x="5799915" y="2381862"/>
                  <a:pt x="5185312" y="2381862"/>
                </a:cubicBezTo>
                <a:cubicBezTo>
                  <a:pt x="4570708" y="2381862"/>
                  <a:pt x="4072473" y="1883628"/>
                  <a:pt x="4072473" y="1269024"/>
                </a:cubicBezTo>
                <a:close/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7221549" y="0"/>
                </a:moveTo>
                <a:cubicBezTo>
                  <a:pt x="7797739" y="0"/>
                  <a:pt x="8271653" y="437902"/>
                  <a:pt x="8328642" y="999057"/>
                </a:cubicBezTo>
                <a:lnTo>
                  <a:pt x="8334387" y="1112838"/>
                </a:lnTo>
                <a:lnTo>
                  <a:pt x="8112872" y="1112838"/>
                </a:lnTo>
                <a:lnTo>
                  <a:pt x="8094763" y="933206"/>
                </a:lnTo>
                <a:cubicBezTo>
                  <a:pt x="8011650" y="527046"/>
                  <a:pt x="7652280" y="221516"/>
                  <a:pt x="7221549" y="221516"/>
                </a:cubicBezTo>
                <a:cubicBezTo>
                  <a:pt x="6790818" y="221516"/>
                  <a:pt x="6431447" y="527046"/>
                  <a:pt x="6348334" y="933206"/>
                </a:cubicBezTo>
                <a:lnTo>
                  <a:pt x="6330226" y="1112838"/>
                </a:lnTo>
                <a:lnTo>
                  <a:pt x="6108710" y="1112838"/>
                </a:lnTo>
                <a:lnTo>
                  <a:pt x="6114456" y="999057"/>
                </a:lnTo>
                <a:cubicBezTo>
                  <a:pt x="6171444" y="437902"/>
                  <a:pt x="6645358" y="0"/>
                  <a:pt x="7221549" y="0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92000">
                <a:srgbClr val="4AE3EA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10E4F42-F576-48BB-402E-C2C941BFB8F9}"/>
              </a:ext>
            </a:extLst>
          </p:cNvPr>
          <p:cNvSpPr txBox="1"/>
          <p:nvPr/>
        </p:nvSpPr>
        <p:spPr>
          <a:xfrm>
            <a:off x="1150961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3187198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81C026-E95A-5893-975F-B9F5C7CFF22A}"/>
              </a:ext>
            </a:extLst>
          </p:cNvPr>
          <p:cNvSpPr txBox="1"/>
          <p:nvPr/>
        </p:nvSpPr>
        <p:spPr>
          <a:xfrm>
            <a:off x="725967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0328C3C-C2A9-32FA-2E39-BB77B9D1573C}"/>
              </a:ext>
            </a:extLst>
          </p:cNvPr>
          <p:cNvSpPr txBox="1"/>
          <p:nvPr/>
        </p:nvSpPr>
        <p:spPr>
          <a:xfrm>
            <a:off x="9295906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6B0310-773F-B3D5-6CA5-796116FEB823}"/>
              </a:ext>
            </a:extLst>
          </p:cNvPr>
          <p:cNvSpPr txBox="1"/>
          <p:nvPr/>
        </p:nvSpPr>
        <p:spPr>
          <a:xfrm>
            <a:off x="1515764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2024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07B3CB-AB2E-7FE7-C6AF-7E200AF8C407}"/>
              </a:ext>
            </a:extLst>
          </p:cNvPr>
          <p:cNvSpPr txBox="1"/>
          <p:nvPr/>
        </p:nvSpPr>
        <p:spPr>
          <a:xfrm>
            <a:off x="5588235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2026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2E8D58D-AB05-C223-ED6E-E37B3B3BAD76}"/>
              </a:ext>
            </a:extLst>
          </p:cNvPr>
          <p:cNvSpPr txBox="1"/>
          <p:nvPr/>
        </p:nvSpPr>
        <p:spPr>
          <a:xfrm>
            <a:off x="9657363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2028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3551998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035EC9-9847-252C-4701-166904A0C307}"/>
              </a:ext>
            </a:extLst>
          </p:cNvPr>
          <p:cNvSpPr txBox="1"/>
          <p:nvPr/>
        </p:nvSpPr>
        <p:spPr>
          <a:xfrm>
            <a:off x="7624471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2027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3" name="Graphic 2" descr="Address Book with solid fill">
            <a:extLst>
              <a:ext uri="{FF2B5EF4-FFF2-40B4-BE49-F238E27FC236}">
                <a16:creationId xmlns:a16="http://schemas.microsoft.com/office/drawing/2014/main" id="{7BC2FA9D-7FB7-07F8-178A-F71CE3EFF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46289" y="3824882"/>
            <a:ext cx="640080" cy="640080"/>
          </a:xfrm>
          <a:prstGeom prst="rect">
            <a:avLst/>
          </a:prstGeom>
        </p:spPr>
      </p:pic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61922" y="3120070"/>
            <a:ext cx="640080" cy="640080"/>
          </a:xfrm>
          <a:prstGeom prst="rect">
            <a:avLst/>
          </a:prstGeom>
        </p:spPr>
      </p:pic>
      <p:pic>
        <p:nvPicPr>
          <p:cNvPr id="7" name="Graphic 6" descr="Badge Tick1 with solid fill">
            <a:extLst>
              <a:ext uri="{FF2B5EF4-FFF2-40B4-BE49-F238E27FC236}">
                <a16:creationId xmlns:a16="http://schemas.microsoft.com/office/drawing/2014/main" id="{F59065E1-26A6-323C-7A19-1A92CC355A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45088" y="3824882"/>
            <a:ext cx="640080" cy="640080"/>
          </a:xfrm>
          <a:prstGeom prst="rect">
            <a:avLst/>
          </a:prstGeom>
        </p:spPr>
      </p:pic>
      <p:pic>
        <p:nvPicPr>
          <p:cNvPr id="9" name="Graphic 8" descr="Bank with solid fill">
            <a:extLst>
              <a:ext uri="{FF2B5EF4-FFF2-40B4-BE49-F238E27FC236}">
                <a16:creationId xmlns:a16="http://schemas.microsoft.com/office/drawing/2014/main" id="{89B1CF3A-2930-E608-B8BE-020EBA12A4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46192" y="3824882"/>
            <a:ext cx="640080" cy="640080"/>
          </a:xfrm>
          <a:prstGeom prst="rect">
            <a:avLst/>
          </a:prstGeom>
        </p:spPr>
      </p:pic>
      <p:pic>
        <p:nvPicPr>
          <p:cNvPr id="19" name="Graphic 18" descr="Dollar with solid fill">
            <a:extLst>
              <a:ext uri="{FF2B5EF4-FFF2-40B4-BE49-F238E27FC236}">
                <a16:creationId xmlns:a16="http://schemas.microsoft.com/office/drawing/2014/main" id="{BCFCD137-86CA-3A74-E1D0-12108F0BA0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53784" y="3120070"/>
            <a:ext cx="640080" cy="64008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1760C54-E103-9565-C090-1A43BB85CD95}"/>
              </a:ext>
            </a:extLst>
          </p:cNvPr>
          <p:cNvSpPr txBox="1"/>
          <p:nvPr/>
        </p:nvSpPr>
        <p:spPr>
          <a:xfrm>
            <a:off x="522692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Send this box to back after typing</a:t>
            </a:r>
            <a:endParaRPr lang="ru-RU" sz="1333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" name="Saeed Faal maze">
            <a:extLst>
              <a:ext uri="{FF2B5EF4-FFF2-40B4-BE49-F238E27FC236}">
                <a16:creationId xmlns:a16="http://schemas.microsoft.com/office/drawing/2014/main" id="{DBEB3E9B-296B-D1B9-40C1-C609FF5878F1}"/>
              </a:ext>
            </a:extLst>
          </p:cNvPr>
          <p:cNvSpPr/>
          <p:nvPr/>
        </p:nvSpPr>
        <p:spPr>
          <a:xfrm rot="10800000">
            <a:off x="910689" y="2609838"/>
            <a:ext cx="10370622" cy="2381862"/>
          </a:xfrm>
          <a:custGeom>
            <a:avLst/>
            <a:gdLst>
              <a:gd name="connsiteX0" fmla="*/ 8144946 w 10370622"/>
              <a:gd name="connsiteY0" fmla="*/ 1269020 h 2381862"/>
              <a:gd name="connsiteX1" fmla="*/ 8366461 w 10370622"/>
              <a:gd name="connsiteY1" fmla="*/ 1269020 h 2381862"/>
              <a:gd name="connsiteX2" fmla="*/ 8366460 w 10370622"/>
              <a:gd name="connsiteY2" fmla="*/ 1269024 h 2381862"/>
              <a:gd name="connsiteX3" fmla="*/ 9257784 w 10370622"/>
              <a:gd name="connsiteY3" fmla="*/ 2160346 h 2381862"/>
              <a:gd name="connsiteX4" fmla="*/ 10149107 w 10370622"/>
              <a:gd name="connsiteY4" fmla="*/ 1269024 h 2381862"/>
              <a:gd name="connsiteX5" fmla="*/ 10149106 w 10370622"/>
              <a:gd name="connsiteY5" fmla="*/ 1269020 h 2381862"/>
              <a:gd name="connsiteX6" fmla="*/ 10370622 w 10370622"/>
              <a:gd name="connsiteY6" fmla="*/ 1269020 h 2381862"/>
              <a:gd name="connsiteX7" fmla="*/ 10370622 w 10370622"/>
              <a:gd name="connsiteY7" fmla="*/ 1269024 h 2381862"/>
              <a:gd name="connsiteX8" fmla="*/ 9257784 w 10370622"/>
              <a:gd name="connsiteY8" fmla="*/ 2381862 h 2381862"/>
              <a:gd name="connsiteX9" fmla="*/ 8144945 w 10370622"/>
              <a:gd name="connsiteY9" fmla="*/ 1269024 h 2381862"/>
              <a:gd name="connsiteX10" fmla="*/ 4072474 w 10370622"/>
              <a:gd name="connsiteY10" fmla="*/ 1269020 h 2381862"/>
              <a:gd name="connsiteX11" fmla="*/ 4293989 w 10370622"/>
              <a:gd name="connsiteY11" fmla="*/ 1269020 h 2381862"/>
              <a:gd name="connsiteX12" fmla="*/ 4293989 w 10370622"/>
              <a:gd name="connsiteY12" fmla="*/ 1269024 h 2381862"/>
              <a:gd name="connsiteX13" fmla="*/ 5185312 w 10370622"/>
              <a:gd name="connsiteY13" fmla="*/ 2160346 h 2381862"/>
              <a:gd name="connsiteX14" fmla="*/ 6076635 w 10370622"/>
              <a:gd name="connsiteY14" fmla="*/ 1269024 h 2381862"/>
              <a:gd name="connsiteX15" fmla="*/ 6076634 w 10370622"/>
              <a:gd name="connsiteY15" fmla="*/ 1269020 h 2381862"/>
              <a:gd name="connsiteX16" fmla="*/ 6298150 w 10370622"/>
              <a:gd name="connsiteY16" fmla="*/ 1269020 h 2381862"/>
              <a:gd name="connsiteX17" fmla="*/ 6298150 w 10370622"/>
              <a:gd name="connsiteY17" fmla="*/ 1269024 h 2381862"/>
              <a:gd name="connsiteX18" fmla="*/ 5185312 w 10370622"/>
              <a:gd name="connsiteY18" fmla="*/ 2381862 h 2381862"/>
              <a:gd name="connsiteX19" fmla="*/ 4072473 w 10370622"/>
              <a:gd name="connsiteY19" fmla="*/ 1269024 h 2381862"/>
              <a:gd name="connsiteX20" fmla="*/ 1 w 10370622"/>
              <a:gd name="connsiteY20" fmla="*/ 1269020 h 2381862"/>
              <a:gd name="connsiteX21" fmla="*/ 221516 w 10370622"/>
              <a:gd name="connsiteY21" fmla="*/ 1269020 h 2381862"/>
              <a:gd name="connsiteX22" fmla="*/ 221516 w 10370622"/>
              <a:gd name="connsiteY22" fmla="*/ 1269024 h 2381862"/>
              <a:gd name="connsiteX23" fmla="*/ 1112839 w 10370622"/>
              <a:gd name="connsiteY23" fmla="*/ 2160346 h 2381862"/>
              <a:gd name="connsiteX24" fmla="*/ 2004162 w 10370622"/>
              <a:gd name="connsiteY24" fmla="*/ 1269024 h 2381862"/>
              <a:gd name="connsiteX25" fmla="*/ 2004162 w 10370622"/>
              <a:gd name="connsiteY25" fmla="*/ 1269020 h 2381862"/>
              <a:gd name="connsiteX26" fmla="*/ 2225677 w 10370622"/>
              <a:gd name="connsiteY26" fmla="*/ 1269020 h 2381862"/>
              <a:gd name="connsiteX27" fmla="*/ 2225677 w 10370622"/>
              <a:gd name="connsiteY27" fmla="*/ 1269024 h 2381862"/>
              <a:gd name="connsiteX28" fmla="*/ 1112839 w 10370622"/>
              <a:gd name="connsiteY28" fmla="*/ 2381862 h 2381862"/>
              <a:gd name="connsiteX29" fmla="*/ 0 w 10370622"/>
              <a:gd name="connsiteY29" fmla="*/ 1269024 h 2381862"/>
              <a:gd name="connsiteX30" fmla="*/ 7221549 w 10370622"/>
              <a:gd name="connsiteY30" fmla="*/ 0 h 2381862"/>
              <a:gd name="connsiteX31" fmla="*/ 8328642 w 10370622"/>
              <a:gd name="connsiteY31" fmla="*/ 999057 h 2381862"/>
              <a:gd name="connsiteX32" fmla="*/ 8334387 w 10370622"/>
              <a:gd name="connsiteY32" fmla="*/ 1112838 h 2381862"/>
              <a:gd name="connsiteX33" fmla="*/ 8112872 w 10370622"/>
              <a:gd name="connsiteY33" fmla="*/ 1112838 h 2381862"/>
              <a:gd name="connsiteX34" fmla="*/ 8094763 w 10370622"/>
              <a:gd name="connsiteY34" fmla="*/ 933206 h 2381862"/>
              <a:gd name="connsiteX35" fmla="*/ 7221549 w 10370622"/>
              <a:gd name="connsiteY35" fmla="*/ 221516 h 2381862"/>
              <a:gd name="connsiteX36" fmla="*/ 6348334 w 10370622"/>
              <a:gd name="connsiteY36" fmla="*/ 933206 h 2381862"/>
              <a:gd name="connsiteX37" fmla="*/ 6330226 w 10370622"/>
              <a:gd name="connsiteY37" fmla="*/ 1112838 h 2381862"/>
              <a:gd name="connsiteX38" fmla="*/ 6108710 w 10370622"/>
              <a:gd name="connsiteY38" fmla="*/ 1112838 h 2381862"/>
              <a:gd name="connsiteX39" fmla="*/ 6114456 w 10370622"/>
              <a:gd name="connsiteY39" fmla="*/ 999057 h 2381862"/>
              <a:gd name="connsiteX40" fmla="*/ 7221549 w 10370622"/>
              <a:gd name="connsiteY40" fmla="*/ 0 h 2381862"/>
              <a:gd name="connsiteX41" fmla="*/ 3149075 w 10370622"/>
              <a:gd name="connsiteY41" fmla="*/ 0 h 2381862"/>
              <a:gd name="connsiteX42" fmla="*/ 4256169 w 10370622"/>
              <a:gd name="connsiteY42" fmla="*/ 999057 h 2381862"/>
              <a:gd name="connsiteX43" fmla="*/ 4261914 w 10370622"/>
              <a:gd name="connsiteY43" fmla="*/ 1112838 h 2381862"/>
              <a:gd name="connsiteX44" fmla="*/ 4040398 w 10370622"/>
              <a:gd name="connsiteY44" fmla="*/ 1112838 h 2381862"/>
              <a:gd name="connsiteX45" fmla="*/ 4022290 w 10370622"/>
              <a:gd name="connsiteY45" fmla="*/ 933206 h 2381862"/>
              <a:gd name="connsiteX46" fmla="*/ 3149075 w 10370622"/>
              <a:gd name="connsiteY46" fmla="*/ 221516 h 2381862"/>
              <a:gd name="connsiteX47" fmla="*/ 2275861 w 10370622"/>
              <a:gd name="connsiteY47" fmla="*/ 933206 h 2381862"/>
              <a:gd name="connsiteX48" fmla="*/ 2257753 w 10370622"/>
              <a:gd name="connsiteY48" fmla="*/ 1112838 h 2381862"/>
              <a:gd name="connsiteX49" fmla="*/ 2036237 w 10370622"/>
              <a:gd name="connsiteY49" fmla="*/ 1112838 h 2381862"/>
              <a:gd name="connsiteX50" fmla="*/ 2041982 w 10370622"/>
              <a:gd name="connsiteY50" fmla="*/ 999057 h 2381862"/>
              <a:gd name="connsiteX51" fmla="*/ 3149075 w 10370622"/>
              <a:gd name="connsiteY51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0370622" h="2381862">
                <a:moveTo>
                  <a:pt x="8144946" y="1269020"/>
                </a:moveTo>
                <a:lnTo>
                  <a:pt x="8366461" y="1269020"/>
                </a:lnTo>
                <a:lnTo>
                  <a:pt x="8366460" y="1269024"/>
                </a:lnTo>
                <a:cubicBezTo>
                  <a:pt x="8366460" y="1761288"/>
                  <a:pt x="8765519" y="2160346"/>
                  <a:pt x="9257784" y="2160346"/>
                </a:cubicBezTo>
                <a:cubicBezTo>
                  <a:pt x="9750048" y="2160346"/>
                  <a:pt x="10149107" y="1761288"/>
                  <a:pt x="10149107" y="1269024"/>
                </a:cubicBezTo>
                <a:lnTo>
                  <a:pt x="10149106" y="1269020"/>
                </a:lnTo>
                <a:lnTo>
                  <a:pt x="10370622" y="1269020"/>
                </a:lnTo>
                <a:lnTo>
                  <a:pt x="10370622" y="1269024"/>
                </a:lnTo>
                <a:cubicBezTo>
                  <a:pt x="10370622" y="1883628"/>
                  <a:pt x="9872387" y="2381862"/>
                  <a:pt x="9257784" y="2381862"/>
                </a:cubicBezTo>
                <a:cubicBezTo>
                  <a:pt x="8643180" y="2381862"/>
                  <a:pt x="8144945" y="1883628"/>
                  <a:pt x="8144945" y="1269024"/>
                </a:cubicBezTo>
                <a:close/>
                <a:moveTo>
                  <a:pt x="4072474" y="1269020"/>
                </a:moveTo>
                <a:lnTo>
                  <a:pt x="4293989" y="1269020"/>
                </a:lnTo>
                <a:lnTo>
                  <a:pt x="4293989" y="1269024"/>
                </a:lnTo>
                <a:cubicBezTo>
                  <a:pt x="4293989" y="1761288"/>
                  <a:pt x="4693048" y="2160346"/>
                  <a:pt x="5185312" y="2160346"/>
                </a:cubicBezTo>
                <a:cubicBezTo>
                  <a:pt x="5677576" y="2160346"/>
                  <a:pt x="6076635" y="1761288"/>
                  <a:pt x="6076635" y="1269024"/>
                </a:cubicBezTo>
                <a:lnTo>
                  <a:pt x="6076634" y="1269020"/>
                </a:lnTo>
                <a:lnTo>
                  <a:pt x="6298150" y="1269020"/>
                </a:lnTo>
                <a:lnTo>
                  <a:pt x="6298150" y="1269024"/>
                </a:lnTo>
                <a:cubicBezTo>
                  <a:pt x="6298150" y="1883628"/>
                  <a:pt x="5799915" y="2381862"/>
                  <a:pt x="5185312" y="2381862"/>
                </a:cubicBezTo>
                <a:cubicBezTo>
                  <a:pt x="4570708" y="2381862"/>
                  <a:pt x="4072473" y="1883628"/>
                  <a:pt x="4072473" y="1269024"/>
                </a:cubicBezTo>
                <a:close/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7221549" y="0"/>
                </a:moveTo>
                <a:cubicBezTo>
                  <a:pt x="7797739" y="0"/>
                  <a:pt x="8271653" y="437902"/>
                  <a:pt x="8328642" y="999057"/>
                </a:cubicBezTo>
                <a:lnTo>
                  <a:pt x="8334387" y="1112838"/>
                </a:lnTo>
                <a:lnTo>
                  <a:pt x="8112872" y="1112838"/>
                </a:lnTo>
                <a:lnTo>
                  <a:pt x="8094763" y="933206"/>
                </a:lnTo>
                <a:cubicBezTo>
                  <a:pt x="8011650" y="527046"/>
                  <a:pt x="7652280" y="221516"/>
                  <a:pt x="7221549" y="221516"/>
                </a:cubicBezTo>
                <a:cubicBezTo>
                  <a:pt x="6790818" y="221516"/>
                  <a:pt x="6431447" y="527046"/>
                  <a:pt x="6348334" y="933206"/>
                </a:cubicBezTo>
                <a:lnTo>
                  <a:pt x="6330226" y="1112838"/>
                </a:lnTo>
                <a:lnTo>
                  <a:pt x="6108710" y="1112838"/>
                </a:lnTo>
                <a:lnTo>
                  <a:pt x="6114456" y="999057"/>
                </a:lnTo>
                <a:cubicBezTo>
                  <a:pt x="6171444" y="437902"/>
                  <a:pt x="6645358" y="0"/>
                  <a:pt x="7221549" y="0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92000">
                <a:srgbClr val="4AE3EA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467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38" grpId="0"/>
      <p:bldP spid="39" grpId="0"/>
      <p:bldP spid="41" grpId="0"/>
      <p:bldP spid="42" grpId="0"/>
      <p:bldP spid="48" grpId="0"/>
      <p:bldP spid="49" grpId="0"/>
      <p:bldP spid="50" grpId="0"/>
      <p:bldP spid="51" grpId="0"/>
      <p:bldP spid="52" grpId="0"/>
      <p:bldP spid="40" grpId="0"/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317FEA-D1D5-0AD8-6242-15636528EB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7000">
                <a:schemeClr val="bg1">
                  <a:lumMod val="95000"/>
                </a:schemeClr>
              </a:gs>
              <a:gs pos="88000">
                <a:srgbClr val="D7CCCA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7A136F5-3988-7264-5F8F-239352D5ECDA}"/>
              </a:ext>
            </a:extLst>
          </p:cNvPr>
          <p:cNvSpPr/>
          <p:nvPr/>
        </p:nvSpPr>
        <p:spPr>
          <a:xfrm>
            <a:off x="3520259" y="2385374"/>
            <a:ext cx="5151482" cy="2879016"/>
          </a:xfrm>
          <a:custGeom>
            <a:avLst/>
            <a:gdLst>
              <a:gd name="connsiteX0" fmla="*/ 1 w 4261914"/>
              <a:gd name="connsiteY0" fmla="*/ 1269020 h 2381862"/>
              <a:gd name="connsiteX1" fmla="*/ 221516 w 4261914"/>
              <a:gd name="connsiteY1" fmla="*/ 1269020 h 2381862"/>
              <a:gd name="connsiteX2" fmla="*/ 221516 w 4261914"/>
              <a:gd name="connsiteY2" fmla="*/ 1269024 h 2381862"/>
              <a:gd name="connsiteX3" fmla="*/ 1112839 w 4261914"/>
              <a:gd name="connsiteY3" fmla="*/ 2160346 h 2381862"/>
              <a:gd name="connsiteX4" fmla="*/ 2004162 w 4261914"/>
              <a:gd name="connsiteY4" fmla="*/ 1269024 h 2381862"/>
              <a:gd name="connsiteX5" fmla="*/ 2004162 w 4261914"/>
              <a:gd name="connsiteY5" fmla="*/ 1269020 h 2381862"/>
              <a:gd name="connsiteX6" fmla="*/ 2225677 w 4261914"/>
              <a:gd name="connsiteY6" fmla="*/ 1269020 h 2381862"/>
              <a:gd name="connsiteX7" fmla="*/ 2225677 w 4261914"/>
              <a:gd name="connsiteY7" fmla="*/ 1269024 h 2381862"/>
              <a:gd name="connsiteX8" fmla="*/ 1112839 w 4261914"/>
              <a:gd name="connsiteY8" fmla="*/ 2381862 h 2381862"/>
              <a:gd name="connsiteX9" fmla="*/ 0 w 4261914"/>
              <a:gd name="connsiteY9" fmla="*/ 1269024 h 2381862"/>
              <a:gd name="connsiteX10" fmla="*/ 3149075 w 4261914"/>
              <a:gd name="connsiteY10" fmla="*/ 0 h 2381862"/>
              <a:gd name="connsiteX11" fmla="*/ 4256169 w 4261914"/>
              <a:gd name="connsiteY11" fmla="*/ 999057 h 2381862"/>
              <a:gd name="connsiteX12" fmla="*/ 4261914 w 4261914"/>
              <a:gd name="connsiteY12" fmla="*/ 1112838 h 2381862"/>
              <a:gd name="connsiteX13" fmla="*/ 4040398 w 4261914"/>
              <a:gd name="connsiteY13" fmla="*/ 1112838 h 2381862"/>
              <a:gd name="connsiteX14" fmla="*/ 4022290 w 4261914"/>
              <a:gd name="connsiteY14" fmla="*/ 933206 h 2381862"/>
              <a:gd name="connsiteX15" fmla="*/ 3149075 w 4261914"/>
              <a:gd name="connsiteY15" fmla="*/ 221516 h 2381862"/>
              <a:gd name="connsiteX16" fmla="*/ 2275861 w 4261914"/>
              <a:gd name="connsiteY16" fmla="*/ 933206 h 2381862"/>
              <a:gd name="connsiteX17" fmla="*/ 2257753 w 4261914"/>
              <a:gd name="connsiteY17" fmla="*/ 1112838 h 2381862"/>
              <a:gd name="connsiteX18" fmla="*/ 2036237 w 4261914"/>
              <a:gd name="connsiteY18" fmla="*/ 1112838 h 2381862"/>
              <a:gd name="connsiteX19" fmla="*/ 2041982 w 4261914"/>
              <a:gd name="connsiteY19" fmla="*/ 999057 h 2381862"/>
              <a:gd name="connsiteX20" fmla="*/ 3149075 w 4261914"/>
              <a:gd name="connsiteY20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261914" h="2381862"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29000">
                <a:srgbClr val="41F360"/>
              </a:gs>
              <a:gs pos="80000">
                <a:srgbClr val="DF518C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C3CC07C-D293-C166-8F15-89FF370D1EB7}"/>
              </a:ext>
            </a:extLst>
          </p:cNvPr>
          <p:cNvSpPr/>
          <p:nvPr/>
        </p:nvSpPr>
        <p:spPr>
          <a:xfrm flipV="1">
            <a:off x="3520259" y="2385374"/>
            <a:ext cx="5151482" cy="2879016"/>
          </a:xfrm>
          <a:custGeom>
            <a:avLst/>
            <a:gdLst>
              <a:gd name="connsiteX0" fmla="*/ 1 w 4261914"/>
              <a:gd name="connsiteY0" fmla="*/ 1269020 h 2381862"/>
              <a:gd name="connsiteX1" fmla="*/ 221516 w 4261914"/>
              <a:gd name="connsiteY1" fmla="*/ 1269020 h 2381862"/>
              <a:gd name="connsiteX2" fmla="*/ 221516 w 4261914"/>
              <a:gd name="connsiteY2" fmla="*/ 1269024 h 2381862"/>
              <a:gd name="connsiteX3" fmla="*/ 1112839 w 4261914"/>
              <a:gd name="connsiteY3" fmla="*/ 2160346 h 2381862"/>
              <a:gd name="connsiteX4" fmla="*/ 2004162 w 4261914"/>
              <a:gd name="connsiteY4" fmla="*/ 1269024 h 2381862"/>
              <a:gd name="connsiteX5" fmla="*/ 2004162 w 4261914"/>
              <a:gd name="connsiteY5" fmla="*/ 1269020 h 2381862"/>
              <a:gd name="connsiteX6" fmla="*/ 2225677 w 4261914"/>
              <a:gd name="connsiteY6" fmla="*/ 1269020 h 2381862"/>
              <a:gd name="connsiteX7" fmla="*/ 2225677 w 4261914"/>
              <a:gd name="connsiteY7" fmla="*/ 1269024 h 2381862"/>
              <a:gd name="connsiteX8" fmla="*/ 1112839 w 4261914"/>
              <a:gd name="connsiteY8" fmla="*/ 2381862 h 2381862"/>
              <a:gd name="connsiteX9" fmla="*/ 0 w 4261914"/>
              <a:gd name="connsiteY9" fmla="*/ 1269024 h 2381862"/>
              <a:gd name="connsiteX10" fmla="*/ 3149075 w 4261914"/>
              <a:gd name="connsiteY10" fmla="*/ 0 h 2381862"/>
              <a:gd name="connsiteX11" fmla="*/ 4256169 w 4261914"/>
              <a:gd name="connsiteY11" fmla="*/ 999057 h 2381862"/>
              <a:gd name="connsiteX12" fmla="*/ 4261914 w 4261914"/>
              <a:gd name="connsiteY12" fmla="*/ 1112838 h 2381862"/>
              <a:gd name="connsiteX13" fmla="*/ 4040398 w 4261914"/>
              <a:gd name="connsiteY13" fmla="*/ 1112838 h 2381862"/>
              <a:gd name="connsiteX14" fmla="*/ 4022290 w 4261914"/>
              <a:gd name="connsiteY14" fmla="*/ 933206 h 2381862"/>
              <a:gd name="connsiteX15" fmla="*/ 3149075 w 4261914"/>
              <a:gd name="connsiteY15" fmla="*/ 221516 h 2381862"/>
              <a:gd name="connsiteX16" fmla="*/ 2275861 w 4261914"/>
              <a:gd name="connsiteY16" fmla="*/ 933206 h 2381862"/>
              <a:gd name="connsiteX17" fmla="*/ 2257753 w 4261914"/>
              <a:gd name="connsiteY17" fmla="*/ 1112838 h 2381862"/>
              <a:gd name="connsiteX18" fmla="*/ 2036237 w 4261914"/>
              <a:gd name="connsiteY18" fmla="*/ 1112838 h 2381862"/>
              <a:gd name="connsiteX19" fmla="*/ 2041982 w 4261914"/>
              <a:gd name="connsiteY19" fmla="*/ 999057 h 2381862"/>
              <a:gd name="connsiteX20" fmla="*/ 3149075 w 4261914"/>
              <a:gd name="connsiteY20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261914" h="2381862"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33000">
                <a:srgbClr val="41F360"/>
              </a:gs>
              <a:gs pos="72000">
                <a:srgbClr val="DF518C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C10E4F42-F576-48BB-402E-C2C941BFB8F9}"/>
              </a:ext>
            </a:extLst>
          </p:cNvPr>
          <p:cNvSpPr txBox="1"/>
          <p:nvPr/>
        </p:nvSpPr>
        <p:spPr>
          <a:xfrm>
            <a:off x="3670301" y="5649726"/>
            <a:ext cx="2311894" cy="877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6128298" y="5649726"/>
            <a:ext cx="2423843" cy="877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6B0310-773F-B3D5-6CA5-796116FEB823}"/>
              </a:ext>
            </a:extLst>
          </p:cNvPr>
          <p:cNvSpPr txBox="1"/>
          <p:nvPr/>
        </p:nvSpPr>
        <p:spPr>
          <a:xfrm>
            <a:off x="4318483" y="317509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2024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6832454" y="395981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3" name="Graphic 2" descr="Address Book with solid fill">
            <a:extLst>
              <a:ext uri="{FF2B5EF4-FFF2-40B4-BE49-F238E27FC236}">
                <a16:creationId xmlns:a16="http://schemas.microsoft.com/office/drawing/2014/main" id="{7BC2FA9D-7FB7-07F8-178A-F71CE3EFF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60488" y="3824882"/>
            <a:ext cx="731520" cy="731520"/>
          </a:xfrm>
          <a:prstGeom prst="rect">
            <a:avLst/>
          </a:prstGeom>
        </p:spPr>
      </p:pic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74459" y="3040162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73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38" grpId="0"/>
      <p:bldP spid="39" grpId="0"/>
      <p:bldP spid="48" grpId="0"/>
      <p:bldP spid="5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07-07 19-33-47_1">
            <a:hlinkClick r:id="" action="ppaction://media"/>
            <a:extLst>
              <a:ext uri="{FF2B5EF4-FFF2-40B4-BE49-F238E27FC236}">
                <a16:creationId xmlns:a16="http://schemas.microsoft.com/office/drawing/2014/main" id="{057C95E1-7509-DEDB-C4F5-F604A9A846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7250" y="836831"/>
            <a:ext cx="10477500" cy="58935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CC911E-0CF0-C8CD-0F82-69AB343152DD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League Spartan Black" pitchFamily="2" charset="0"/>
              </a:rPr>
              <a:t>HOW TO INSTALL A FONT</a:t>
            </a:r>
          </a:p>
        </p:txBody>
      </p:sp>
    </p:spTree>
    <p:extLst>
      <p:ext uri="{BB962C8B-B14F-4D97-AF65-F5344CB8AC3E}">
        <p14:creationId xmlns:p14="http://schemas.microsoft.com/office/powerpoint/2010/main" val="21807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66EE66A-AB0C-2C31-39D4-BD5772F996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7000">
                <a:schemeClr val="bg1">
                  <a:lumMod val="95000"/>
                </a:schemeClr>
              </a:gs>
              <a:gs pos="88000">
                <a:srgbClr val="D7CCCA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2808448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81C026-E95A-5893-975F-B9F5C7CFF22A}"/>
              </a:ext>
            </a:extLst>
          </p:cNvPr>
          <p:cNvSpPr txBox="1"/>
          <p:nvPr/>
        </p:nvSpPr>
        <p:spPr>
          <a:xfrm>
            <a:off x="7670707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07B3CB-AB2E-7FE7-C6AF-7E200AF8C407}"/>
              </a:ext>
            </a:extLst>
          </p:cNvPr>
          <p:cNvSpPr txBox="1"/>
          <p:nvPr/>
        </p:nvSpPr>
        <p:spPr>
          <a:xfrm>
            <a:off x="5591721" y="3236024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2026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3173249" y="395981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035EC9-9847-252C-4701-166904A0C307}"/>
              </a:ext>
            </a:extLst>
          </p:cNvPr>
          <p:cNvSpPr txBox="1"/>
          <p:nvPr/>
        </p:nvSpPr>
        <p:spPr>
          <a:xfrm>
            <a:off x="8035508" y="395981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2027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15254" y="3101096"/>
            <a:ext cx="731520" cy="731520"/>
          </a:xfrm>
          <a:prstGeom prst="rect">
            <a:avLst/>
          </a:prstGeom>
        </p:spPr>
      </p:pic>
      <p:pic>
        <p:nvPicPr>
          <p:cNvPr id="9" name="Graphic 8" descr="Bank with solid fill">
            <a:extLst>
              <a:ext uri="{FF2B5EF4-FFF2-40B4-BE49-F238E27FC236}">
                <a16:creationId xmlns:a16="http://schemas.microsoft.com/office/drawing/2014/main" id="{89B1CF3A-2930-E608-B8BE-020EBA12A4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3726" y="3824882"/>
            <a:ext cx="731520" cy="731520"/>
          </a:xfrm>
          <a:prstGeom prst="rect">
            <a:avLst/>
          </a:prstGeom>
        </p:spPr>
      </p:pic>
      <p:pic>
        <p:nvPicPr>
          <p:cNvPr id="19" name="Graphic 18" descr="Dollar with solid fill">
            <a:extLst>
              <a:ext uri="{FF2B5EF4-FFF2-40B4-BE49-F238E27FC236}">
                <a16:creationId xmlns:a16="http://schemas.microsoft.com/office/drawing/2014/main" id="{BCFCD137-86CA-3A74-E1D0-12108F0BA0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77513" y="3101096"/>
            <a:ext cx="731520" cy="73152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1760C54-E103-9565-C090-1A43BB85CD95}"/>
              </a:ext>
            </a:extLst>
          </p:cNvPr>
          <p:cNvSpPr txBox="1"/>
          <p:nvPr/>
        </p:nvSpPr>
        <p:spPr>
          <a:xfrm>
            <a:off x="522692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Send this box to back after typing</a:t>
            </a:r>
            <a:endParaRPr lang="ru-RU" sz="1333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10911EE-40A8-4187-D2F2-59938249E073}"/>
              </a:ext>
            </a:extLst>
          </p:cNvPr>
          <p:cNvSpPr/>
          <p:nvPr/>
        </p:nvSpPr>
        <p:spPr>
          <a:xfrm rot="10800000">
            <a:off x="2385222" y="2347387"/>
            <a:ext cx="7439016" cy="2813320"/>
          </a:xfrm>
          <a:custGeom>
            <a:avLst/>
            <a:gdLst>
              <a:gd name="connsiteX0" fmla="*/ 4261914 w 6298149"/>
              <a:gd name="connsiteY0" fmla="*/ 1112838 h 2381862"/>
              <a:gd name="connsiteX1" fmla="*/ 4040399 w 6298149"/>
              <a:gd name="connsiteY1" fmla="*/ 1112838 h 2381862"/>
              <a:gd name="connsiteX2" fmla="*/ 4022290 w 6298149"/>
              <a:gd name="connsiteY2" fmla="*/ 933206 h 2381862"/>
              <a:gd name="connsiteX3" fmla="*/ 3149076 w 6298149"/>
              <a:gd name="connsiteY3" fmla="*/ 221516 h 2381862"/>
              <a:gd name="connsiteX4" fmla="*/ 2275861 w 6298149"/>
              <a:gd name="connsiteY4" fmla="*/ 933206 h 2381862"/>
              <a:gd name="connsiteX5" fmla="*/ 2257753 w 6298149"/>
              <a:gd name="connsiteY5" fmla="*/ 1112838 h 2381862"/>
              <a:gd name="connsiteX6" fmla="*/ 2036237 w 6298149"/>
              <a:gd name="connsiteY6" fmla="*/ 1112838 h 2381862"/>
              <a:gd name="connsiteX7" fmla="*/ 2041983 w 6298149"/>
              <a:gd name="connsiteY7" fmla="*/ 999057 h 2381862"/>
              <a:gd name="connsiteX8" fmla="*/ 3149076 w 6298149"/>
              <a:gd name="connsiteY8" fmla="*/ 0 h 2381862"/>
              <a:gd name="connsiteX9" fmla="*/ 4256169 w 6298149"/>
              <a:gd name="connsiteY9" fmla="*/ 999057 h 2381862"/>
              <a:gd name="connsiteX10" fmla="*/ 1112839 w 6298149"/>
              <a:gd name="connsiteY10" fmla="*/ 2381862 h 2381862"/>
              <a:gd name="connsiteX11" fmla="*/ 0 w 6298149"/>
              <a:gd name="connsiteY11" fmla="*/ 1269024 h 2381862"/>
              <a:gd name="connsiteX12" fmla="*/ 1 w 6298149"/>
              <a:gd name="connsiteY12" fmla="*/ 1269020 h 2381862"/>
              <a:gd name="connsiteX13" fmla="*/ 221516 w 6298149"/>
              <a:gd name="connsiteY13" fmla="*/ 1269020 h 2381862"/>
              <a:gd name="connsiteX14" fmla="*/ 221516 w 6298149"/>
              <a:gd name="connsiteY14" fmla="*/ 1269024 h 2381862"/>
              <a:gd name="connsiteX15" fmla="*/ 1112839 w 6298149"/>
              <a:gd name="connsiteY15" fmla="*/ 2160346 h 2381862"/>
              <a:gd name="connsiteX16" fmla="*/ 2004162 w 6298149"/>
              <a:gd name="connsiteY16" fmla="*/ 1269024 h 2381862"/>
              <a:gd name="connsiteX17" fmla="*/ 2004161 w 6298149"/>
              <a:gd name="connsiteY17" fmla="*/ 1269020 h 2381862"/>
              <a:gd name="connsiteX18" fmla="*/ 2225677 w 6298149"/>
              <a:gd name="connsiteY18" fmla="*/ 1269020 h 2381862"/>
              <a:gd name="connsiteX19" fmla="*/ 2225677 w 6298149"/>
              <a:gd name="connsiteY19" fmla="*/ 1269024 h 2381862"/>
              <a:gd name="connsiteX20" fmla="*/ 1112839 w 6298149"/>
              <a:gd name="connsiteY20" fmla="*/ 2381862 h 2381862"/>
              <a:gd name="connsiteX21" fmla="*/ 5185311 w 6298149"/>
              <a:gd name="connsiteY21" fmla="*/ 2381862 h 2381862"/>
              <a:gd name="connsiteX22" fmla="*/ 4072472 w 6298149"/>
              <a:gd name="connsiteY22" fmla="*/ 1269024 h 2381862"/>
              <a:gd name="connsiteX23" fmla="*/ 4072473 w 6298149"/>
              <a:gd name="connsiteY23" fmla="*/ 1269020 h 2381862"/>
              <a:gd name="connsiteX24" fmla="*/ 4293988 w 6298149"/>
              <a:gd name="connsiteY24" fmla="*/ 1269020 h 2381862"/>
              <a:gd name="connsiteX25" fmla="*/ 4293987 w 6298149"/>
              <a:gd name="connsiteY25" fmla="*/ 1269024 h 2381862"/>
              <a:gd name="connsiteX26" fmla="*/ 5185311 w 6298149"/>
              <a:gd name="connsiteY26" fmla="*/ 2160346 h 2381862"/>
              <a:gd name="connsiteX27" fmla="*/ 6076634 w 6298149"/>
              <a:gd name="connsiteY27" fmla="*/ 1269024 h 2381862"/>
              <a:gd name="connsiteX28" fmla="*/ 6076633 w 6298149"/>
              <a:gd name="connsiteY28" fmla="*/ 1269020 h 2381862"/>
              <a:gd name="connsiteX29" fmla="*/ 6298149 w 6298149"/>
              <a:gd name="connsiteY29" fmla="*/ 1269020 h 2381862"/>
              <a:gd name="connsiteX30" fmla="*/ 6298149 w 6298149"/>
              <a:gd name="connsiteY30" fmla="*/ 1269024 h 2381862"/>
              <a:gd name="connsiteX31" fmla="*/ 5185311 w 6298149"/>
              <a:gd name="connsiteY3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298149" h="2381862">
                <a:moveTo>
                  <a:pt x="4261914" y="1112838"/>
                </a:moveTo>
                <a:lnTo>
                  <a:pt x="4040399" y="1112838"/>
                </a:lnTo>
                <a:lnTo>
                  <a:pt x="4022290" y="933206"/>
                </a:lnTo>
                <a:cubicBezTo>
                  <a:pt x="3939177" y="527046"/>
                  <a:pt x="3579807" y="221516"/>
                  <a:pt x="3149076" y="221516"/>
                </a:cubicBezTo>
                <a:cubicBezTo>
                  <a:pt x="2718345" y="221516"/>
                  <a:pt x="2358974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3" y="999057"/>
                </a:lnTo>
                <a:cubicBezTo>
                  <a:pt x="2098971" y="437902"/>
                  <a:pt x="2572885" y="0"/>
                  <a:pt x="3149076" y="0"/>
                </a:cubicBezTo>
                <a:cubicBezTo>
                  <a:pt x="3725266" y="0"/>
                  <a:pt x="4199180" y="437902"/>
                  <a:pt x="4256169" y="999057"/>
                </a:cubicBezTo>
                <a:close/>
                <a:moveTo>
                  <a:pt x="1112839" y="2381862"/>
                </a:moveTo>
                <a:cubicBezTo>
                  <a:pt x="498235" y="2381862"/>
                  <a:pt x="0" y="1883628"/>
                  <a:pt x="0" y="1269024"/>
                </a:cubicBezTo>
                <a:lnTo>
                  <a:pt x="1" y="1269020"/>
                </a:ln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5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1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2" y="2381862"/>
                  <a:pt x="1112839" y="2381862"/>
                </a:cubicBezTo>
                <a:close/>
                <a:moveTo>
                  <a:pt x="5185311" y="2381862"/>
                </a:moveTo>
                <a:cubicBezTo>
                  <a:pt x="4570707" y="2381862"/>
                  <a:pt x="4072472" y="1883628"/>
                  <a:pt x="4072472" y="1269024"/>
                </a:cubicBezTo>
                <a:lnTo>
                  <a:pt x="4072473" y="1269020"/>
                </a:lnTo>
                <a:lnTo>
                  <a:pt x="4293988" y="1269020"/>
                </a:lnTo>
                <a:lnTo>
                  <a:pt x="4293987" y="1269024"/>
                </a:lnTo>
                <a:cubicBezTo>
                  <a:pt x="4293987" y="1761288"/>
                  <a:pt x="4693046" y="2160346"/>
                  <a:pt x="5185311" y="2160346"/>
                </a:cubicBezTo>
                <a:cubicBezTo>
                  <a:pt x="5677575" y="2160346"/>
                  <a:pt x="6076634" y="1761288"/>
                  <a:pt x="6076634" y="1269024"/>
                </a:cubicBezTo>
                <a:lnTo>
                  <a:pt x="6076633" y="1269020"/>
                </a:lnTo>
                <a:lnTo>
                  <a:pt x="6298149" y="1269020"/>
                </a:lnTo>
                <a:lnTo>
                  <a:pt x="6298149" y="1269024"/>
                </a:lnTo>
                <a:cubicBezTo>
                  <a:pt x="6298149" y="1883628"/>
                  <a:pt x="5799914" y="2381862"/>
                  <a:pt x="5185311" y="2381862"/>
                </a:cubicBezTo>
                <a:close/>
              </a:path>
            </a:pathLst>
          </a:custGeom>
          <a:gradFill flip="none" rotWithShape="1">
            <a:gsLst>
              <a:gs pos="33000">
                <a:srgbClr val="41F360"/>
              </a:gs>
              <a:gs pos="72000">
                <a:srgbClr val="DF518C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3322732-FDF0-0E51-40BA-4ACF6518AF4E}"/>
              </a:ext>
            </a:extLst>
          </p:cNvPr>
          <p:cNvSpPr/>
          <p:nvPr/>
        </p:nvSpPr>
        <p:spPr>
          <a:xfrm rot="10800000" flipV="1">
            <a:off x="2385222" y="2347387"/>
            <a:ext cx="7439016" cy="2813320"/>
          </a:xfrm>
          <a:custGeom>
            <a:avLst/>
            <a:gdLst>
              <a:gd name="connsiteX0" fmla="*/ 4261914 w 6298149"/>
              <a:gd name="connsiteY0" fmla="*/ 1112838 h 2381862"/>
              <a:gd name="connsiteX1" fmla="*/ 4040399 w 6298149"/>
              <a:gd name="connsiteY1" fmla="*/ 1112838 h 2381862"/>
              <a:gd name="connsiteX2" fmla="*/ 4022290 w 6298149"/>
              <a:gd name="connsiteY2" fmla="*/ 933206 h 2381862"/>
              <a:gd name="connsiteX3" fmla="*/ 3149076 w 6298149"/>
              <a:gd name="connsiteY3" fmla="*/ 221516 h 2381862"/>
              <a:gd name="connsiteX4" fmla="*/ 2275861 w 6298149"/>
              <a:gd name="connsiteY4" fmla="*/ 933206 h 2381862"/>
              <a:gd name="connsiteX5" fmla="*/ 2257753 w 6298149"/>
              <a:gd name="connsiteY5" fmla="*/ 1112838 h 2381862"/>
              <a:gd name="connsiteX6" fmla="*/ 2036237 w 6298149"/>
              <a:gd name="connsiteY6" fmla="*/ 1112838 h 2381862"/>
              <a:gd name="connsiteX7" fmla="*/ 2041983 w 6298149"/>
              <a:gd name="connsiteY7" fmla="*/ 999057 h 2381862"/>
              <a:gd name="connsiteX8" fmla="*/ 3149076 w 6298149"/>
              <a:gd name="connsiteY8" fmla="*/ 0 h 2381862"/>
              <a:gd name="connsiteX9" fmla="*/ 4256169 w 6298149"/>
              <a:gd name="connsiteY9" fmla="*/ 999057 h 2381862"/>
              <a:gd name="connsiteX10" fmla="*/ 1112839 w 6298149"/>
              <a:gd name="connsiteY10" fmla="*/ 2381862 h 2381862"/>
              <a:gd name="connsiteX11" fmla="*/ 0 w 6298149"/>
              <a:gd name="connsiteY11" fmla="*/ 1269024 h 2381862"/>
              <a:gd name="connsiteX12" fmla="*/ 1 w 6298149"/>
              <a:gd name="connsiteY12" fmla="*/ 1269020 h 2381862"/>
              <a:gd name="connsiteX13" fmla="*/ 221516 w 6298149"/>
              <a:gd name="connsiteY13" fmla="*/ 1269020 h 2381862"/>
              <a:gd name="connsiteX14" fmla="*/ 221516 w 6298149"/>
              <a:gd name="connsiteY14" fmla="*/ 1269024 h 2381862"/>
              <a:gd name="connsiteX15" fmla="*/ 1112839 w 6298149"/>
              <a:gd name="connsiteY15" fmla="*/ 2160346 h 2381862"/>
              <a:gd name="connsiteX16" fmla="*/ 2004162 w 6298149"/>
              <a:gd name="connsiteY16" fmla="*/ 1269024 h 2381862"/>
              <a:gd name="connsiteX17" fmla="*/ 2004161 w 6298149"/>
              <a:gd name="connsiteY17" fmla="*/ 1269020 h 2381862"/>
              <a:gd name="connsiteX18" fmla="*/ 2225677 w 6298149"/>
              <a:gd name="connsiteY18" fmla="*/ 1269020 h 2381862"/>
              <a:gd name="connsiteX19" fmla="*/ 2225677 w 6298149"/>
              <a:gd name="connsiteY19" fmla="*/ 1269024 h 2381862"/>
              <a:gd name="connsiteX20" fmla="*/ 1112839 w 6298149"/>
              <a:gd name="connsiteY20" fmla="*/ 2381862 h 2381862"/>
              <a:gd name="connsiteX21" fmla="*/ 5185311 w 6298149"/>
              <a:gd name="connsiteY21" fmla="*/ 2381862 h 2381862"/>
              <a:gd name="connsiteX22" fmla="*/ 4072472 w 6298149"/>
              <a:gd name="connsiteY22" fmla="*/ 1269024 h 2381862"/>
              <a:gd name="connsiteX23" fmla="*/ 4072473 w 6298149"/>
              <a:gd name="connsiteY23" fmla="*/ 1269020 h 2381862"/>
              <a:gd name="connsiteX24" fmla="*/ 4293988 w 6298149"/>
              <a:gd name="connsiteY24" fmla="*/ 1269020 h 2381862"/>
              <a:gd name="connsiteX25" fmla="*/ 4293987 w 6298149"/>
              <a:gd name="connsiteY25" fmla="*/ 1269024 h 2381862"/>
              <a:gd name="connsiteX26" fmla="*/ 5185311 w 6298149"/>
              <a:gd name="connsiteY26" fmla="*/ 2160346 h 2381862"/>
              <a:gd name="connsiteX27" fmla="*/ 6076634 w 6298149"/>
              <a:gd name="connsiteY27" fmla="*/ 1269024 h 2381862"/>
              <a:gd name="connsiteX28" fmla="*/ 6076633 w 6298149"/>
              <a:gd name="connsiteY28" fmla="*/ 1269020 h 2381862"/>
              <a:gd name="connsiteX29" fmla="*/ 6298149 w 6298149"/>
              <a:gd name="connsiteY29" fmla="*/ 1269020 h 2381862"/>
              <a:gd name="connsiteX30" fmla="*/ 6298149 w 6298149"/>
              <a:gd name="connsiteY30" fmla="*/ 1269024 h 2381862"/>
              <a:gd name="connsiteX31" fmla="*/ 5185311 w 6298149"/>
              <a:gd name="connsiteY3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298149" h="2381862">
                <a:moveTo>
                  <a:pt x="4261914" y="1112838"/>
                </a:moveTo>
                <a:lnTo>
                  <a:pt x="4040399" y="1112838"/>
                </a:lnTo>
                <a:lnTo>
                  <a:pt x="4022290" y="933206"/>
                </a:lnTo>
                <a:cubicBezTo>
                  <a:pt x="3939177" y="527046"/>
                  <a:pt x="3579807" y="221516"/>
                  <a:pt x="3149076" y="221516"/>
                </a:cubicBezTo>
                <a:cubicBezTo>
                  <a:pt x="2718345" y="221516"/>
                  <a:pt x="2358974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3" y="999057"/>
                </a:lnTo>
                <a:cubicBezTo>
                  <a:pt x="2098971" y="437902"/>
                  <a:pt x="2572885" y="0"/>
                  <a:pt x="3149076" y="0"/>
                </a:cubicBezTo>
                <a:cubicBezTo>
                  <a:pt x="3725266" y="0"/>
                  <a:pt x="4199180" y="437902"/>
                  <a:pt x="4256169" y="999057"/>
                </a:cubicBezTo>
                <a:close/>
                <a:moveTo>
                  <a:pt x="1112839" y="2381862"/>
                </a:moveTo>
                <a:cubicBezTo>
                  <a:pt x="498235" y="2381862"/>
                  <a:pt x="0" y="1883628"/>
                  <a:pt x="0" y="1269024"/>
                </a:cubicBezTo>
                <a:lnTo>
                  <a:pt x="1" y="1269020"/>
                </a:ln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5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1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2" y="2381862"/>
                  <a:pt x="1112839" y="2381862"/>
                </a:cubicBezTo>
                <a:close/>
                <a:moveTo>
                  <a:pt x="5185311" y="2381862"/>
                </a:moveTo>
                <a:cubicBezTo>
                  <a:pt x="4570707" y="2381862"/>
                  <a:pt x="4072472" y="1883628"/>
                  <a:pt x="4072472" y="1269024"/>
                </a:cubicBezTo>
                <a:lnTo>
                  <a:pt x="4072473" y="1269020"/>
                </a:lnTo>
                <a:lnTo>
                  <a:pt x="4293988" y="1269020"/>
                </a:lnTo>
                <a:lnTo>
                  <a:pt x="4293987" y="1269024"/>
                </a:lnTo>
                <a:cubicBezTo>
                  <a:pt x="4293987" y="1761288"/>
                  <a:pt x="4693046" y="2160346"/>
                  <a:pt x="5185311" y="2160346"/>
                </a:cubicBezTo>
                <a:cubicBezTo>
                  <a:pt x="5677575" y="2160346"/>
                  <a:pt x="6076634" y="1761288"/>
                  <a:pt x="6076634" y="1269024"/>
                </a:cubicBezTo>
                <a:lnTo>
                  <a:pt x="6076633" y="1269020"/>
                </a:lnTo>
                <a:lnTo>
                  <a:pt x="6298149" y="1269020"/>
                </a:lnTo>
                <a:lnTo>
                  <a:pt x="6298149" y="1269024"/>
                </a:lnTo>
                <a:cubicBezTo>
                  <a:pt x="6298149" y="1883628"/>
                  <a:pt x="5799914" y="2381862"/>
                  <a:pt x="5185311" y="2381862"/>
                </a:cubicBezTo>
                <a:close/>
              </a:path>
            </a:pathLst>
          </a:custGeom>
          <a:gradFill flip="none" rotWithShape="1">
            <a:gsLst>
              <a:gs pos="29000">
                <a:srgbClr val="41F360"/>
              </a:gs>
              <a:gs pos="80000">
                <a:srgbClr val="DF518C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370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1" grpId="0"/>
      <p:bldP spid="49" grpId="0"/>
      <p:bldP spid="51" grpId="0"/>
      <p:bldP spid="52" grpId="0"/>
      <p:bldP spid="40" grpId="0"/>
      <p:bldP spid="8" grpId="0" animBg="1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8FC20B1-A936-5637-953D-554E99C1647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7000">
                <a:schemeClr val="bg1">
                  <a:lumMod val="95000"/>
                </a:schemeClr>
              </a:gs>
              <a:gs pos="88000">
                <a:srgbClr val="D7CCCA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C10E4F42-F576-48BB-402E-C2C941BFB8F9}"/>
              </a:ext>
            </a:extLst>
          </p:cNvPr>
          <p:cNvSpPr txBox="1"/>
          <p:nvPr/>
        </p:nvSpPr>
        <p:spPr>
          <a:xfrm>
            <a:off x="2141561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4177798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81C026-E95A-5893-975F-B9F5C7CFF22A}"/>
              </a:ext>
            </a:extLst>
          </p:cNvPr>
          <p:cNvSpPr txBox="1"/>
          <p:nvPr/>
        </p:nvSpPr>
        <p:spPr>
          <a:xfrm>
            <a:off x="825027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6B0310-773F-B3D5-6CA5-796116FEB823}"/>
              </a:ext>
            </a:extLst>
          </p:cNvPr>
          <p:cNvSpPr txBox="1"/>
          <p:nvPr/>
        </p:nvSpPr>
        <p:spPr>
          <a:xfrm>
            <a:off x="2506364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2024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07B3CB-AB2E-7FE7-C6AF-7E200AF8C407}"/>
              </a:ext>
            </a:extLst>
          </p:cNvPr>
          <p:cNvSpPr txBox="1"/>
          <p:nvPr/>
        </p:nvSpPr>
        <p:spPr>
          <a:xfrm>
            <a:off x="6578835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2026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4542598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035EC9-9847-252C-4701-166904A0C307}"/>
              </a:ext>
            </a:extLst>
          </p:cNvPr>
          <p:cNvSpPr txBox="1"/>
          <p:nvPr/>
        </p:nvSpPr>
        <p:spPr>
          <a:xfrm>
            <a:off x="8615071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2027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3" name="Graphic 2" descr="Address Book with solid fill">
            <a:extLst>
              <a:ext uri="{FF2B5EF4-FFF2-40B4-BE49-F238E27FC236}">
                <a16:creationId xmlns:a16="http://schemas.microsoft.com/office/drawing/2014/main" id="{7BC2FA9D-7FB7-07F8-178A-F71CE3EFF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6889" y="3824882"/>
            <a:ext cx="640080" cy="640080"/>
          </a:xfrm>
          <a:prstGeom prst="rect">
            <a:avLst/>
          </a:prstGeom>
        </p:spPr>
      </p:pic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2522" y="3120070"/>
            <a:ext cx="640080" cy="640080"/>
          </a:xfrm>
          <a:prstGeom prst="rect">
            <a:avLst/>
          </a:prstGeom>
        </p:spPr>
      </p:pic>
      <p:pic>
        <p:nvPicPr>
          <p:cNvPr id="9" name="Graphic 8" descr="Bank with solid fill">
            <a:extLst>
              <a:ext uri="{FF2B5EF4-FFF2-40B4-BE49-F238E27FC236}">
                <a16:creationId xmlns:a16="http://schemas.microsoft.com/office/drawing/2014/main" id="{89B1CF3A-2930-E608-B8BE-020EBA12A4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36792" y="3824882"/>
            <a:ext cx="640080" cy="640080"/>
          </a:xfrm>
          <a:prstGeom prst="rect">
            <a:avLst/>
          </a:prstGeom>
        </p:spPr>
      </p:pic>
      <p:pic>
        <p:nvPicPr>
          <p:cNvPr id="19" name="Graphic 18" descr="Dollar with solid fill">
            <a:extLst>
              <a:ext uri="{FF2B5EF4-FFF2-40B4-BE49-F238E27FC236}">
                <a16:creationId xmlns:a16="http://schemas.microsoft.com/office/drawing/2014/main" id="{BCFCD137-86CA-3A74-E1D0-12108F0BA09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44384" y="3120070"/>
            <a:ext cx="640080" cy="64008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1760C54-E103-9565-C090-1A43BB85CD95}"/>
              </a:ext>
            </a:extLst>
          </p:cNvPr>
          <p:cNvSpPr txBox="1"/>
          <p:nvPr/>
        </p:nvSpPr>
        <p:spPr>
          <a:xfrm>
            <a:off x="621752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Send this box to back after typing</a:t>
            </a:r>
            <a:endParaRPr lang="ru-RU" sz="1333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A0B168C-B272-000D-41DB-A3B40C456ABB}"/>
              </a:ext>
            </a:extLst>
          </p:cNvPr>
          <p:cNvSpPr/>
          <p:nvPr/>
        </p:nvSpPr>
        <p:spPr>
          <a:xfrm rot="10800000">
            <a:off x="1928808" y="2609837"/>
            <a:ext cx="8334385" cy="2381862"/>
          </a:xfrm>
          <a:custGeom>
            <a:avLst/>
            <a:gdLst>
              <a:gd name="connsiteX0" fmla="*/ 2225677 w 8334385"/>
              <a:gd name="connsiteY0" fmla="*/ 1112838 h 2381862"/>
              <a:gd name="connsiteX1" fmla="*/ 2004161 w 8334385"/>
              <a:gd name="connsiteY1" fmla="*/ 1112838 h 2381862"/>
              <a:gd name="connsiteX2" fmla="*/ 1986053 w 8334385"/>
              <a:gd name="connsiteY2" fmla="*/ 933206 h 2381862"/>
              <a:gd name="connsiteX3" fmla="*/ 1112838 w 8334385"/>
              <a:gd name="connsiteY3" fmla="*/ 221516 h 2381862"/>
              <a:gd name="connsiteX4" fmla="*/ 239624 w 8334385"/>
              <a:gd name="connsiteY4" fmla="*/ 933206 h 2381862"/>
              <a:gd name="connsiteX5" fmla="*/ 221516 w 8334385"/>
              <a:gd name="connsiteY5" fmla="*/ 1112838 h 2381862"/>
              <a:gd name="connsiteX6" fmla="*/ 0 w 8334385"/>
              <a:gd name="connsiteY6" fmla="*/ 1112838 h 2381862"/>
              <a:gd name="connsiteX7" fmla="*/ 5745 w 8334385"/>
              <a:gd name="connsiteY7" fmla="*/ 999057 h 2381862"/>
              <a:gd name="connsiteX8" fmla="*/ 1112838 w 8334385"/>
              <a:gd name="connsiteY8" fmla="*/ 0 h 2381862"/>
              <a:gd name="connsiteX9" fmla="*/ 2219932 w 8334385"/>
              <a:gd name="connsiteY9" fmla="*/ 999057 h 2381862"/>
              <a:gd name="connsiteX10" fmla="*/ 6298150 w 8334385"/>
              <a:gd name="connsiteY10" fmla="*/ 1112838 h 2381862"/>
              <a:gd name="connsiteX11" fmla="*/ 6076635 w 8334385"/>
              <a:gd name="connsiteY11" fmla="*/ 1112838 h 2381862"/>
              <a:gd name="connsiteX12" fmla="*/ 6058526 w 8334385"/>
              <a:gd name="connsiteY12" fmla="*/ 933206 h 2381862"/>
              <a:gd name="connsiteX13" fmla="*/ 5185312 w 8334385"/>
              <a:gd name="connsiteY13" fmla="*/ 221516 h 2381862"/>
              <a:gd name="connsiteX14" fmla="*/ 4312097 w 8334385"/>
              <a:gd name="connsiteY14" fmla="*/ 933206 h 2381862"/>
              <a:gd name="connsiteX15" fmla="*/ 4293989 w 8334385"/>
              <a:gd name="connsiteY15" fmla="*/ 1112838 h 2381862"/>
              <a:gd name="connsiteX16" fmla="*/ 4072473 w 8334385"/>
              <a:gd name="connsiteY16" fmla="*/ 1112838 h 2381862"/>
              <a:gd name="connsiteX17" fmla="*/ 4078219 w 8334385"/>
              <a:gd name="connsiteY17" fmla="*/ 999057 h 2381862"/>
              <a:gd name="connsiteX18" fmla="*/ 5185312 w 8334385"/>
              <a:gd name="connsiteY18" fmla="*/ 0 h 2381862"/>
              <a:gd name="connsiteX19" fmla="*/ 6292405 w 8334385"/>
              <a:gd name="connsiteY19" fmla="*/ 999057 h 2381862"/>
              <a:gd name="connsiteX20" fmla="*/ 3149075 w 8334385"/>
              <a:gd name="connsiteY20" fmla="*/ 2381862 h 2381862"/>
              <a:gd name="connsiteX21" fmla="*/ 2036236 w 8334385"/>
              <a:gd name="connsiteY21" fmla="*/ 1269024 h 2381862"/>
              <a:gd name="connsiteX22" fmla="*/ 2036237 w 8334385"/>
              <a:gd name="connsiteY22" fmla="*/ 1269020 h 2381862"/>
              <a:gd name="connsiteX23" fmla="*/ 2257752 w 8334385"/>
              <a:gd name="connsiteY23" fmla="*/ 1269020 h 2381862"/>
              <a:gd name="connsiteX24" fmla="*/ 2257752 w 8334385"/>
              <a:gd name="connsiteY24" fmla="*/ 1269024 h 2381862"/>
              <a:gd name="connsiteX25" fmla="*/ 3149075 w 8334385"/>
              <a:gd name="connsiteY25" fmla="*/ 2160346 h 2381862"/>
              <a:gd name="connsiteX26" fmla="*/ 4040398 w 8334385"/>
              <a:gd name="connsiteY26" fmla="*/ 1269024 h 2381862"/>
              <a:gd name="connsiteX27" fmla="*/ 4040397 w 8334385"/>
              <a:gd name="connsiteY27" fmla="*/ 1269020 h 2381862"/>
              <a:gd name="connsiteX28" fmla="*/ 4261913 w 8334385"/>
              <a:gd name="connsiteY28" fmla="*/ 1269020 h 2381862"/>
              <a:gd name="connsiteX29" fmla="*/ 4261913 w 8334385"/>
              <a:gd name="connsiteY29" fmla="*/ 1269024 h 2381862"/>
              <a:gd name="connsiteX30" fmla="*/ 3149075 w 8334385"/>
              <a:gd name="connsiteY30" fmla="*/ 2381862 h 2381862"/>
              <a:gd name="connsiteX31" fmla="*/ 7221547 w 8334385"/>
              <a:gd name="connsiteY31" fmla="*/ 2381862 h 2381862"/>
              <a:gd name="connsiteX32" fmla="*/ 6108708 w 8334385"/>
              <a:gd name="connsiteY32" fmla="*/ 1269024 h 2381862"/>
              <a:gd name="connsiteX33" fmla="*/ 6108709 w 8334385"/>
              <a:gd name="connsiteY33" fmla="*/ 1269020 h 2381862"/>
              <a:gd name="connsiteX34" fmla="*/ 6330224 w 8334385"/>
              <a:gd name="connsiteY34" fmla="*/ 1269020 h 2381862"/>
              <a:gd name="connsiteX35" fmla="*/ 6330223 w 8334385"/>
              <a:gd name="connsiteY35" fmla="*/ 1269024 h 2381862"/>
              <a:gd name="connsiteX36" fmla="*/ 7221547 w 8334385"/>
              <a:gd name="connsiteY36" fmla="*/ 2160346 h 2381862"/>
              <a:gd name="connsiteX37" fmla="*/ 8112870 w 8334385"/>
              <a:gd name="connsiteY37" fmla="*/ 1269024 h 2381862"/>
              <a:gd name="connsiteX38" fmla="*/ 8112869 w 8334385"/>
              <a:gd name="connsiteY38" fmla="*/ 1269020 h 2381862"/>
              <a:gd name="connsiteX39" fmla="*/ 8334385 w 8334385"/>
              <a:gd name="connsiteY39" fmla="*/ 1269020 h 2381862"/>
              <a:gd name="connsiteX40" fmla="*/ 8334385 w 8334385"/>
              <a:gd name="connsiteY40" fmla="*/ 1269024 h 2381862"/>
              <a:gd name="connsiteX41" fmla="*/ 7221547 w 8334385"/>
              <a:gd name="connsiteY4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8334385" h="2381862">
                <a:moveTo>
                  <a:pt x="2225677" y="1112838"/>
                </a:moveTo>
                <a:lnTo>
                  <a:pt x="2004161" y="1112838"/>
                </a:lnTo>
                <a:lnTo>
                  <a:pt x="1986053" y="933206"/>
                </a:lnTo>
                <a:cubicBezTo>
                  <a:pt x="1902941" y="527046"/>
                  <a:pt x="1543569" y="221516"/>
                  <a:pt x="1112838" y="221516"/>
                </a:cubicBezTo>
                <a:cubicBezTo>
                  <a:pt x="682107" y="221516"/>
                  <a:pt x="322736" y="527046"/>
                  <a:pt x="239624" y="933206"/>
                </a:cubicBezTo>
                <a:lnTo>
                  <a:pt x="221516" y="1112838"/>
                </a:lnTo>
                <a:lnTo>
                  <a:pt x="0" y="1112838"/>
                </a:lnTo>
                <a:lnTo>
                  <a:pt x="5745" y="999057"/>
                </a:lnTo>
                <a:cubicBezTo>
                  <a:pt x="62734" y="437902"/>
                  <a:pt x="536648" y="0"/>
                  <a:pt x="1112838" y="0"/>
                </a:cubicBezTo>
                <a:cubicBezTo>
                  <a:pt x="1689029" y="0"/>
                  <a:pt x="2162943" y="437902"/>
                  <a:pt x="2219932" y="999057"/>
                </a:cubicBezTo>
                <a:close/>
                <a:moveTo>
                  <a:pt x="6298150" y="1112838"/>
                </a:moveTo>
                <a:lnTo>
                  <a:pt x="6076635" y="1112838"/>
                </a:lnTo>
                <a:lnTo>
                  <a:pt x="6058526" y="933206"/>
                </a:lnTo>
                <a:cubicBezTo>
                  <a:pt x="5975413" y="527046"/>
                  <a:pt x="5616043" y="221516"/>
                  <a:pt x="5185312" y="221516"/>
                </a:cubicBezTo>
                <a:cubicBezTo>
                  <a:pt x="4754581" y="221516"/>
                  <a:pt x="4395210" y="527046"/>
                  <a:pt x="4312097" y="933206"/>
                </a:cubicBezTo>
                <a:lnTo>
                  <a:pt x="4293989" y="1112838"/>
                </a:lnTo>
                <a:lnTo>
                  <a:pt x="4072473" y="1112838"/>
                </a:lnTo>
                <a:lnTo>
                  <a:pt x="4078219" y="999057"/>
                </a:lnTo>
                <a:cubicBezTo>
                  <a:pt x="4135207" y="437902"/>
                  <a:pt x="4609121" y="0"/>
                  <a:pt x="5185312" y="0"/>
                </a:cubicBezTo>
                <a:cubicBezTo>
                  <a:pt x="5761502" y="0"/>
                  <a:pt x="6235416" y="437902"/>
                  <a:pt x="6292405" y="999057"/>
                </a:cubicBezTo>
                <a:close/>
                <a:moveTo>
                  <a:pt x="3149075" y="2381862"/>
                </a:moveTo>
                <a:cubicBezTo>
                  <a:pt x="2534471" y="2381862"/>
                  <a:pt x="2036236" y="1883628"/>
                  <a:pt x="2036236" y="1269024"/>
                </a:cubicBezTo>
                <a:lnTo>
                  <a:pt x="2036237" y="1269020"/>
                </a:lnTo>
                <a:lnTo>
                  <a:pt x="2257752" y="1269020"/>
                </a:lnTo>
                <a:lnTo>
                  <a:pt x="2257752" y="1269024"/>
                </a:lnTo>
                <a:cubicBezTo>
                  <a:pt x="2257752" y="1761288"/>
                  <a:pt x="2656811" y="2160346"/>
                  <a:pt x="3149075" y="2160346"/>
                </a:cubicBezTo>
                <a:cubicBezTo>
                  <a:pt x="3641339" y="2160346"/>
                  <a:pt x="4040398" y="1761288"/>
                  <a:pt x="4040398" y="1269024"/>
                </a:cubicBezTo>
                <a:lnTo>
                  <a:pt x="4040397" y="1269020"/>
                </a:lnTo>
                <a:lnTo>
                  <a:pt x="4261913" y="1269020"/>
                </a:lnTo>
                <a:lnTo>
                  <a:pt x="4261913" y="1269024"/>
                </a:lnTo>
                <a:cubicBezTo>
                  <a:pt x="4261913" y="1883628"/>
                  <a:pt x="3763678" y="2381862"/>
                  <a:pt x="3149075" y="2381862"/>
                </a:cubicBezTo>
                <a:close/>
                <a:moveTo>
                  <a:pt x="7221547" y="2381862"/>
                </a:moveTo>
                <a:cubicBezTo>
                  <a:pt x="6606943" y="2381862"/>
                  <a:pt x="6108708" y="1883628"/>
                  <a:pt x="6108708" y="1269024"/>
                </a:cubicBezTo>
                <a:lnTo>
                  <a:pt x="6108709" y="1269020"/>
                </a:lnTo>
                <a:lnTo>
                  <a:pt x="6330224" y="1269020"/>
                </a:lnTo>
                <a:lnTo>
                  <a:pt x="6330223" y="1269024"/>
                </a:lnTo>
                <a:cubicBezTo>
                  <a:pt x="6330223" y="1761288"/>
                  <a:pt x="6729282" y="2160346"/>
                  <a:pt x="7221547" y="2160346"/>
                </a:cubicBezTo>
                <a:cubicBezTo>
                  <a:pt x="7713811" y="2160346"/>
                  <a:pt x="8112870" y="1761288"/>
                  <a:pt x="8112870" y="1269024"/>
                </a:cubicBezTo>
                <a:lnTo>
                  <a:pt x="8112869" y="1269020"/>
                </a:lnTo>
                <a:lnTo>
                  <a:pt x="8334385" y="1269020"/>
                </a:lnTo>
                <a:lnTo>
                  <a:pt x="8334385" y="1269024"/>
                </a:lnTo>
                <a:cubicBezTo>
                  <a:pt x="8334385" y="1883628"/>
                  <a:pt x="7836150" y="2381862"/>
                  <a:pt x="7221547" y="2381862"/>
                </a:cubicBezTo>
                <a:close/>
              </a:path>
            </a:pathLst>
          </a:custGeom>
          <a:gradFill flip="none" rotWithShape="1">
            <a:gsLst>
              <a:gs pos="33000">
                <a:srgbClr val="41F360"/>
              </a:gs>
              <a:gs pos="72000">
                <a:srgbClr val="DF518C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5815770-D47B-604F-BB21-6FF4DB205E52}"/>
              </a:ext>
            </a:extLst>
          </p:cNvPr>
          <p:cNvSpPr/>
          <p:nvPr/>
        </p:nvSpPr>
        <p:spPr>
          <a:xfrm rot="10800000" flipV="1">
            <a:off x="1928808" y="2609837"/>
            <a:ext cx="8334385" cy="2381862"/>
          </a:xfrm>
          <a:custGeom>
            <a:avLst/>
            <a:gdLst>
              <a:gd name="connsiteX0" fmla="*/ 2225677 w 8334385"/>
              <a:gd name="connsiteY0" fmla="*/ 1112838 h 2381862"/>
              <a:gd name="connsiteX1" fmla="*/ 2004161 w 8334385"/>
              <a:gd name="connsiteY1" fmla="*/ 1112838 h 2381862"/>
              <a:gd name="connsiteX2" fmla="*/ 1986053 w 8334385"/>
              <a:gd name="connsiteY2" fmla="*/ 933206 h 2381862"/>
              <a:gd name="connsiteX3" fmla="*/ 1112838 w 8334385"/>
              <a:gd name="connsiteY3" fmla="*/ 221516 h 2381862"/>
              <a:gd name="connsiteX4" fmla="*/ 239624 w 8334385"/>
              <a:gd name="connsiteY4" fmla="*/ 933206 h 2381862"/>
              <a:gd name="connsiteX5" fmla="*/ 221516 w 8334385"/>
              <a:gd name="connsiteY5" fmla="*/ 1112838 h 2381862"/>
              <a:gd name="connsiteX6" fmla="*/ 0 w 8334385"/>
              <a:gd name="connsiteY6" fmla="*/ 1112838 h 2381862"/>
              <a:gd name="connsiteX7" fmla="*/ 5745 w 8334385"/>
              <a:gd name="connsiteY7" fmla="*/ 999057 h 2381862"/>
              <a:gd name="connsiteX8" fmla="*/ 1112838 w 8334385"/>
              <a:gd name="connsiteY8" fmla="*/ 0 h 2381862"/>
              <a:gd name="connsiteX9" fmla="*/ 2219932 w 8334385"/>
              <a:gd name="connsiteY9" fmla="*/ 999057 h 2381862"/>
              <a:gd name="connsiteX10" fmla="*/ 6298150 w 8334385"/>
              <a:gd name="connsiteY10" fmla="*/ 1112838 h 2381862"/>
              <a:gd name="connsiteX11" fmla="*/ 6076635 w 8334385"/>
              <a:gd name="connsiteY11" fmla="*/ 1112838 h 2381862"/>
              <a:gd name="connsiteX12" fmla="*/ 6058526 w 8334385"/>
              <a:gd name="connsiteY12" fmla="*/ 933206 h 2381862"/>
              <a:gd name="connsiteX13" fmla="*/ 5185312 w 8334385"/>
              <a:gd name="connsiteY13" fmla="*/ 221516 h 2381862"/>
              <a:gd name="connsiteX14" fmla="*/ 4312097 w 8334385"/>
              <a:gd name="connsiteY14" fmla="*/ 933206 h 2381862"/>
              <a:gd name="connsiteX15" fmla="*/ 4293989 w 8334385"/>
              <a:gd name="connsiteY15" fmla="*/ 1112838 h 2381862"/>
              <a:gd name="connsiteX16" fmla="*/ 4072473 w 8334385"/>
              <a:gd name="connsiteY16" fmla="*/ 1112838 h 2381862"/>
              <a:gd name="connsiteX17" fmla="*/ 4078219 w 8334385"/>
              <a:gd name="connsiteY17" fmla="*/ 999057 h 2381862"/>
              <a:gd name="connsiteX18" fmla="*/ 5185312 w 8334385"/>
              <a:gd name="connsiteY18" fmla="*/ 0 h 2381862"/>
              <a:gd name="connsiteX19" fmla="*/ 6292405 w 8334385"/>
              <a:gd name="connsiteY19" fmla="*/ 999057 h 2381862"/>
              <a:gd name="connsiteX20" fmla="*/ 3149075 w 8334385"/>
              <a:gd name="connsiteY20" fmla="*/ 2381862 h 2381862"/>
              <a:gd name="connsiteX21" fmla="*/ 2036236 w 8334385"/>
              <a:gd name="connsiteY21" fmla="*/ 1269024 h 2381862"/>
              <a:gd name="connsiteX22" fmla="*/ 2036237 w 8334385"/>
              <a:gd name="connsiteY22" fmla="*/ 1269020 h 2381862"/>
              <a:gd name="connsiteX23" fmla="*/ 2257752 w 8334385"/>
              <a:gd name="connsiteY23" fmla="*/ 1269020 h 2381862"/>
              <a:gd name="connsiteX24" fmla="*/ 2257752 w 8334385"/>
              <a:gd name="connsiteY24" fmla="*/ 1269024 h 2381862"/>
              <a:gd name="connsiteX25" fmla="*/ 3149075 w 8334385"/>
              <a:gd name="connsiteY25" fmla="*/ 2160346 h 2381862"/>
              <a:gd name="connsiteX26" fmla="*/ 4040398 w 8334385"/>
              <a:gd name="connsiteY26" fmla="*/ 1269024 h 2381862"/>
              <a:gd name="connsiteX27" fmla="*/ 4040397 w 8334385"/>
              <a:gd name="connsiteY27" fmla="*/ 1269020 h 2381862"/>
              <a:gd name="connsiteX28" fmla="*/ 4261913 w 8334385"/>
              <a:gd name="connsiteY28" fmla="*/ 1269020 h 2381862"/>
              <a:gd name="connsiteX29" fmla="*/ 4261913 w 8334385"/>
              <a:gd name="connsiteY29" fmla="*/ 1269024 h 2381862"/>
              <a:gd name="connsiteX30" fmla="*/ 3149075 w 8334385"/>
              <a:gd name="connsiteY30" fmla="*/ 2381862 h 2381862"/>
              <a:gd name="connsiteX31" fmla="*/ 7221547 w 8334385"/>
              <a:gd name="connsiteY31" fmla="*/ 2381862 h 2381862"/>
              <a:gd name="connsiteX32" fmla="*/ 6108708 w 8334385"/>
              <a:gd name="connsiteY32" fmla="*/ 1269024 h 2381862"/>
              <a:gd name="connsiteX33" fmla="*/ 6108709 w 8334385"/>
              <a:gd name="connsiteY33" fmla="*/ 1269020 h 2381862"/>
              <a:gd name="connsiteX34" fmla="*/ 6330224 w 8334385"/>
              <a:gd name="connsiteY34" fmla="*/ 1269020 h 2381862"/>
              <a:gd name="connsiteX35" fmla="*/ 6330223 w 8334385"/>
              <a:gd name="connsiteY35" fmla="*/ 1269024 h 2381862"/>
              <a:gd name="connsiteX36" fmla="*/ 7221547 w 8334385"/>
              <a:gd name="connsiteY36" fmla="*/ 2160346 h 2381862"/>
              <a:gd name="connsiteX37" fmla="*/ 8112870 w 8334385"/>
              <a:gd name="connsiteY37" fmla="*/ 1269024 h 2381862"/>
              <a:gd name="connsiteX38" fmla="*/ 8112869 w 8334385"/>
              <a:gd name="connsiteY38" fmla="*/ 1269020 h 2381862"/>
              <a:gd name="connsiteX39" fmla="*/ 8334385 w 8334385"/>
              <a:gd name="connsiteY39" fmla="*/ 1269020 h 2381862"/>
              <a:gd name="connsiteX40" fmla="*/ 8334385 w 8334385"/>
              <a:gd name="connsiteY40" fmla="*/ 1269024 h 2381862"/>
              <a:gd name="connsiteX41" fmla="*/ 7221547 w 8334385"/>
              <a:gd name="connsiteY4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8334385" h="2381862">
                <a:moveTo>
                  <a:pt x="2225677" y="1112838"/>
                </a:moveTo>
                <a:lnTo>
                  <a:pt x="2004161" y="1112838"/>
                </a:lnTo>
                <a:lnTo>
                  <a:pt x="1986053" y="933206"/>
                </a:lnTo>
                <a:cubicBezTo>
                  <a:pt x="1902941" y="527046"/>
                  <a:pt x="1543569" y="221516"/>
                  <a:pt x="1112838" y="221516"/>
                </a:cubicBezTo>
                <a:cubicBezTo>
                  <a:pt x="682107" y="221516"/>
                  <a:pt x="322736" y="527046"/>
                  <a:pt x="239624" y="933206"/>
                </a:cubicBezTo>
                <a:lnTo>
                  <a:pt x="221516" y="1112838"/>
                </a:lnTo>
                <a:lnTo>
                  <a:pt x="0" y="1112838"/>
                </a:lnTo>
                <a:lnTo>
                  <a:pt x="5745" y="999057"/>
                </a:lnTo>
                <a:cubicBezTo>
                  <a:pt x="62734" y="437902"/>
                  <a:pt x="536648" y="0"/>
                  <a:pt x="1112838" y="0"/>
                </a:cubicBezTo>
                <a:cubicBezTo>
                  <a:pt x="1689029" y="0"/>
                  <a:pt x="2162943" y="437902"/>
                  <a:pt x="2219932" y="999057"/>
                </a:cubicBezTo>
                <a:close/>
                <a:moveTo>
                  <a:pt x="6298150" y="1112838"/>
                </a:moveTo>
                <a:lnTo>
                  <a:pt x="6076635" y="1112838"/>
                </a:lnTo>
                <a:lnTo>
                  <a:pt x="6058526" y="933206"/>
                </a:lnTo>
                <a:cubicBezTo>
                  <a:pt x="5975413" y="527046"/>
                  <a:pt x="5616043" y="221516"/>
                  <a:pt x="5185312" y="221516"/>
                </a:cubicBezTo>
                <a:cubicBezTo>
                  <a:pt x="4754581" y="221516"/>
                  <a:pt x="4395210" y="527046"/>
                  <a:pt x="4312097" y="933206"/>
                </a:cubicBezTo>
                <a:lnTo>
                  <a:pt x="4293989" y="1112838"/>
                </a:lnTo>
                <a:lnTo>
                  <a:pt x="4072473" y="1112838"/>
                </a:lnTo>
                <a:lnTo>
                  <a:pt x="4078219" y="999057"/>
                </a:lnTo>
                <a:cubicBezTo>
                  <a:pt x="4135207" y="437902"/>
                  <a:pt x="4609121" y="0"/>
                  <a:pt x="5185312" y="0"/>
                </a:cubicBezTo>
                <a:cubicBezTo>
                  <a:pt x="5761502" y="0"/>
                  <a:pt x="6235416" y="437902"/>
                  <a:pt x="6292405" y="999057"/>
                </a:cubicBezTo>
                <a:close/>
                <a:moveTo>
                  <a:pt x="3149075" y="2381862"/>
                </a:moveTo>
                <a:cubicBezTo>
                  <a:pt x="2534471" y="2381862"/>
                  <a:pt x="2036236" y="1883628"/>
                  <a:pt x="2036236" y="1269024"/>
                </a:cubicBezTo>
                <a:lnTo>
                  <a:pt x="2036237" y="1269020"/>
                </a:lnTo>
                <a:lnTo>
                  <a:pt x="2257752" y="1269020"/>
                </a:lnTo>
                <a:lnTo>
                  <a:pt x="2257752" y="1269024"/>
                </a:lnTo>
                <a:cubicBezTo>
                  <a:pt x="2257752" y="1761288"/>
                  <a:pt x="2656811" y="2160346"/>
                  <a:pt x="3149075" y="2160346"/>
                </a:cubicBezTo>
                <a:cubicBezTo>
                  <a:pt x="3641339" y="2160346"/>
                  <a:pt x="4040398" y="1761288"/>
                  <a:pt x="4040398" y="1269024"/>
                </a:cubicBezTo>
                <a:lnTo>
                  <a:pt x="4040397" y="1269020"/>
                </a:lnTo>
                <a:lnTo>
                  <a:pt x="4261913" y="1269020"/>
                </a:lnTo>
                <a:lnTo>
                  <a:pt x="4261913" y="1269024"/>
                </a:lnTo>
                <a:cubicBezTo>
                  <a:pt x="4261913" y="1883628"/>
                  <a:pt x="3763678" y="2381862"/>
                  <a:pt x="3149075" y="2381862"/>
                </a:cubicBezTo>
                <a:close/>
                <a:moveTo>
                  <a:pt x="7221547" y="2381862"/>
                </a:moveTo>
                <a:cubicBezTo>
                  <a:pt x="6606943" y="2381862"/>
                  <a:pt x="6108708" y="1883628"/>
                  <a:pt x="6108708" y="1269024"/>
                </a:cubicBezTo>
                <a:lnTo>
                  <a:pt x="6108709" y="1269020"/>
                </a:lnTo>
                <a:lnTo>
                  <a:pt x="6330224" y="1269020"/>
                </a:lnTo>
                <a:lnTo>
                  <a:pt x="6330223" y="1269024"/>
                </a:lnTo>
                <a:cubicBezTo>
                  <a:pt x="6330223" y="1761288"/>
                  <a:pt x="6729282" y="2160346"/>
                  <a:pt x="7221547" y="2160346"/>
                </a:cubicBezTo>
                <a:cubicBezTo>
                  <a:pt x="7713811" y="2160346"/>
                  <a:pt x="8112870" y="1761288"/>
                  <a:pt x="8112870" y="1269024"/>
                </a:cubicBezTo>
                <a:lnTo>
                  <a:pt x="8112869" y="1269020"/>
                </a:lnTo>
                <a:lnTo>
                  <a:pt x="8334385" y="1269020"/>
                </a:lnTo>
                <a:lnTo>
                  <a:pt x="8334385" y="1269024"/>
                </a:lnTo>
                <a:cubicBezTo>
                  <a:pt x="8334385" y="1883628"/>
                  <a:pt x="7836150" y="2381862"/>
                  <a:pt x="7221547" y="2381862"/>
                </a:cubicBezTo>
                <a:close/>
              </a:path>
            </a:pathLst>
          </a:custGeom>
          <a:gradFill flip="none" rotWithShape="1">
            <a:gsLst>
              <a:gs pos="29000">
                <a:srgbClr val="41F360"/>
              </a:gs>
              <a:gs pos="80000">
                <a:srgbClr val="DF518C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49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1" grpId="0"/>
      <p:bldP spid="48" grpId="0"/>
      <p:bldP spid="49" grpId="0"/>
      <p:bldP spid="51" grpId="0"/>
      <p:bldP spid="52" grpId="0"/>
      <p:bldP spid="40" grpId="0"/>
      <p:bldP spid="8" grpId="0" animBg="1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351669-E863-35AF-587A-8751EF5A44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7000">
                <a:schemeClr val="bg1">
                  <a:lumMod val="95000"/>
                </a:schemeClr>
              </a:gs>
              <a:gs pos="88000">
                <a:srgbClr val="D7CCCA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65" name="Saeed Faal maze">
            <a:extLst>
              <a:ext uri="{FF2B5EF4-FFF2-40B4-BE49-F238E27FC236}">
                <a16:creationId xmlns:a16="http://schemas.microsoft.com/office/drawing/2014/main" id="{8DB78D74-68DE-7EC7-6F06-735F0EBF706F}"/>
              </a:ext>
            </a:extLst>
          </p:cNvPr>
          <p:cNvSpPr/>
          <p:nvPr/>
        </p:nvSpPr>
        <p:spPr>
          <a:xfrm>
            <a:off x="910689" y="2609838"/>
            <a:ext cx="10370622" cy="2381862"/>
          </a:xfrm>
          <a:custGeom>
            <a:avLst/>
            <a:gdLst>
              <a:gd name="connsiteX0" fmla="*/ 8144946 w 10370622"/>
              <a:gd name="connsiteY0" fmla="*/ 1269020 h 2381862"/>
              <a:gd name="connsiteX1" fmla="*/ 8366461 w 10370622"/>
              <a:gd name="connsiteY1" fmla="*/ 1269020 h 2381862"/>
              <a:gd name="connsiteX2" fmla="*/ 8366460 w 10370622"/>
              <a:gd name="connsiteY2" fmla="*/ 1269024 h 2381862"/>
              <a:gd name="connsiteX3" fmla="*/ 9257784 w 10370622"/>
              <a:gd name="connsiteY3" fmla="*/ 2160346 h 2381862"/>
              <a:gd name="connsiteX4" fmla="*/ 10149107 w 10370622"/>
              <a:gd name="connsiteY4" fmla="*/ 1269024 h 2381862"/>
              <a:gd name="connsiteX5" fmla="*/ 10149106 w 10370622"/>
              <a:gd name="connsiteY5" fmla="*/ 1269020 h 2381862"/>
              <a:gd name="connsiteX6" fmla="*/ 10370622 w 10370622"/>
              <a:gd name="connsiteY6" fmla="*/ 1269020 h 2381862"/>
              <a:gd name="connsiteX7" fmla="*/ 10370622 w 10370622"/>
              <a:gd name="connsiteY7" fmla="*/ 1269024 h 2381862"/>
              <a:gd name="connsiteX8" fmla="*/ 9257784 w 10370622"/>
              <a:gd name="connsiteY8" fmla="*/ 2381862 h 2381862"/>
              <a:gd name="connsiteX9" fmla="*/ 8144945 w 10370622"/>
              <a:gd name="connsiteY9" fmla="*/ 1269024 h 2381862"/>
              <a:gd name="connsiteX10" fmla="*/ 4072474 w 10370622"/>
              <a:gd name="connsiteY10" fmla="*/ 1269020 h 2381862"/>
              <a:gd name="connsiteX11" fmla="*/ 4293989 w 10370622"/>
              <a:gd name="connsiteY11" fmla="*/ 1269020 h 2381862"/>
              <a:gd name="connsiteX12" fmla="*/ 4293989 w 10370622"/>
              <a:gd name="connsiteY12" fmla="*/ 1269024 h 2381862"/>
              <a:gd name="connsiteX13" fmla="*/ 5185312 w 10370622"/>
              <a:gd name="connsiteY13" fmla="*/ 2160346 h 2381862"/>
              <a:gd name="connsiteX14" fmla="*/ 6076635 w 10370622"/>
              <a:gd name="connsiteY14" fmla="*/ 1269024 h 2381862"/>
              <a:gd name="connsiteX15" fmla="*/ 6076634 w 10370622"/>
              <a:gd name="connsiteY15" fmla="*/ 1269020 h 2381862"/>
              <a:gd name="connsiteX16" fmla="*/ 6298150 w 10370622"/>
              <a:gd name="connsiteY16" fmla="*/ 1269020 h 2381862"/>
              <a:gd name="connsiteX17" fmla="*/ 6298150 w 10370622"/>
              <a:gd name="connsiteY17" fmla="*/ 1269024 h 2381862"/>
              <a:gd name="connsiteX18" fmla="*/ 5185312 w 10370622"/>
              <a:gd name="connsiteY18" fmla="*/ 2381862 h 2381862"/>
              <a:gd name="connsiteX19" fmla="*/ 4072473 w 10370622"/>
              <a:gd name="connsiteY19" fmla="*/ 1269024 h 2381862"/>
              <a:gd name="connsiteX20" fmla="*/ 1 w 10370622"/>
              <a:gd name="connsiteY20" fmla="*/ 1269020 h 2381862"/>
              <a:gd name="connsiteX21" fmla="*/ 221516 w 10370622"/>
              <a:gd name="connsiteY21" fmla="*/ 1269020 h 2381862"/>
              <a:gd name="connsiteX22" fmla="*/ 221516 w 10370622"/>
              <a:gd name="connsiteY22" fmla="*/ 1269024 h 2381862"/>
              <a:gd name="connsiteX23" fmla="*/ 1112839 w 10370622"/>
              <a:gd name="connsiteY23" fmla="*/ 2160346 h 2381862"/>
              <a:gd name="connsiteX24" fmla="*/ 2004162 w 10370622"/>
              <a:gd name="connsiteY24" fmla="*/ 1269024 h 2381862"/>
              <a:gd name="connsiteX25" fmla="*/ 2004162 w 10370622"/>
              <a:gd name="connsiteY25" fmla="*/ 1269020 h 2381862"/>
              <a:gd name="connsiteX26" fmla="*/ 2225677 w 10370622"/>
              <a:gd name="connsiteY26" fmla="*/ 1269020 h 2381862"/>
              <a:gd name="connsiteX27" fmla="*/ 2225677 w 10370622"/>
              <a:gd name="connsiteY27" fmla="*/ 1269024 h 2381862"/>
              <a:gd name="connsiteX28" fmla="*/ 1112839 w 10370622"/>
              <a:gd name="connsiteY28" fmla="*/ 2381862 h 2381862"/>
              <a:gd name="connsiteX29" fmla="*/ 0 w 10370622"/>
              <a:gd name="connsiteY29" fmla="*/ 1269024 h 2381862"/>
              <a:gd name="connsiteX30" fmla="*/ 7221549 w 10370622"/>
              <a:gd name="connsiteY30" fmla="*/ 0 h 2381862"/>
              <a:gd name="connsiteX31" fmla="*/ 8328642 w 10370622"/>
              <a:gd name="connsiteY31" fmla="*/ 999057 h 2381862"/>
              <a:gd name="connsiteX32" fmla="*/ 8334387 w 10370622"/>
              <a:gd name="connsiteY32" fmla="*/ 1112838 h 2381862"/>
              <a:gd name="connsiteX33" fmla="*/ 8112872 w 10370622"/>
              <a:gd name="connsiteY33" fmla="*/ 1112838 h 2381862"/>
              <a:gd name="connsiteX34" fmla="*/ 8094763 w 10370622"/>
              <a:gd name="connsiteY34" fmla="*/ 933206 h 2381862"/>
              <a:gd name="connsiteX35" fmla="*/ 7221549 w 10370622"/>
              <a:gd name="connsiteY35" fmla="*/ 221516 h 2381862"/>
              <a:gd name="connsiteX36" fmla="*/ 6348334 w 10370622"/>
              <a:gd name="connsiteY36" fmla="*/ 933206 h 2381862"/>
              <a:gd name="connsiteX37" fmla="*/ 6330226 w 10370622"/>
              <a:gd name="connsiteY37" fmla="*/ 1112838 h 2381862"/>
              <a:gd name="connsiteX38" fmla="*/ 6108710 w 10370622"/>
              <a:gd name="connsiteY38" fmla="*/ 1112838 h 2381862"/>
              <a:gd name="connsiteX39" fmla="*/ 6114456 w 10370622"/>
              <a:gd name="connsiteY39" fmla="*/ 999057 h 2381862"/>
              <a:gd name="connsiteX40" fmla="*/ 7221549 w 10370622"/>
              <a:gd name="connsiteY40" fmla="*/ 0 h 2381862"/>
              <a:gd name="connsiteX41" fmla="*/ 3149075 w 10370622"/>
              <a:gd name="connsiteY41" fmla="*/ 0 h 2381862"/>
              <a:gd name="connsiteX42" fmla="*/ 4256169 w 10370622"/>
              <a:gd name="connsiteY42" fmla="*/ 999057 h 2381862"/>
              <a:gd name="connsiteX43" fmla="*/ 4261914 w 10370622"/>
              <a:gd name="connsiteY43" fmla="*/ 1112838 h 2381862"/>
              <a:gd name="connsiteX44" fmla="*/ 4040398 w 10370622"/>
              <a:gd name="connsiteY44" fmla="*/ 1112838 h 2381862"/>
              <a:gd name="connsiteX45" fmla="*/ 4022290 w 10370622"/>
              <a:gd name="connsiteY45" fmla="*/ 933206 h 2381862"/>
              <a:gd name="connsiteX46" fmla="*/ 3149075 w 10370622"/>
              <a:gd name="connsiteY46" fmla="*/ 221516 h 2381862"/>
              <a:gd name="connsiteX47" fmla="*/ 2275861 w 10370622"/>
              <a:gd name="connsiteY47" fmla="*/ 933206 h 2381862"/>
              <a:gd name="connsiteX48" fmla="*/ 2257753 w 10370622"/>
              <a:gd name="connsiteY48" fmla="*/ 1112838 h 2381862"/>
              <a:gd name="connsiteX49" fmla="*/ 2036237 w 10370622"/>
              <a:gd name="connsiteY49" fmla="*/ 1112838 h 2381862"/>
              <a:gd name="connsiteX50" fmla="*/ 2041982 w 10370622"/>
              <a:gd name="connsiteY50" fmla="*/ 999057 h 2381862"/>
              <a:gd name="connsiteX51" fmla="*/ 3149075 w 10370622"/>
              <a:gd name="connsiteY51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0370622" h="2381862">
                <a:moveTo>
                  <a:pt x="8144946" y="1269020"/>
                </a:moveTo>
                <a:lnTo>
                  <a:pt x="8366461" y="1269020"/>
                </a:lnTo>
                <a:lnTo>
                  <a:pt x="8366460" y="1269024"/>
                </a:lnTo>
                <a:cubicBezTo>
                  <a:pt x="8366460" y="1761288"/>
                  <a:pt x="8765519" y="2160346"/>
                  <a:pt x="9257784" y="2160346"/>
                </a:cubicBezTo>
                <a:cubicBezTo>
                  <a:pt x="9750048" y="2160346"/>
                  <a:pt x="10149107" y="1761288"/>
                  <a:pt x="10149107" y="1269024"/>
                </a:cubicBezTo>
                <a:lnTo>
                  <a:pt x="10149106" y="1269020"/>
                </a:lnTo>
                <a:lnTo>
                  <a:pt x="10370622" y="1269020"/>
                </a:lnTo>
                <a:lnTo>
                  <a:pt x="10370622" y="1269024"/>
                </a:lnTo>
                <a:cubicBezTo>
                  <a:pt x="10370622" y="1883628"/>
                  <a:pt x="9872387" y="2381862"/>
                  <a:pt x="9257784" y="2381862"/>
                </a:cubicBezTo>
                <a:cubicBezTo>
                  <a:pt x="8643180" y="2381862"/>
                  <a:pt x="8144945" y="1883628"/>
                  <a:pt x="8144945" y="1269024"/>
                </a:cubicBezTo>
                <a:close/>
                <a:moveTo>
                  <a:pt x="4072474" y="1269020"/>
                </a:moveTo>
                <a:lnTo>
                  <a:pt x="4293989" y="1269020"/>
                </a:lnTo>
                <a:lnTo>
                  <a:pt x="4293989" y="1269024"/>
                </a:lnTo>
                <a:cubicBezTo>
                  <a:pt x="4293989" y="1761288"/>
                  <a:pt x="4693048" y="2160346"/>
                  <a:pt x="5185312" y="2160346"/>
                </a:cubicBezTo>
                <a:cubicBezTo>
                  <a:pt x="5677576" y="2160346"/>
                  <a:pt x="6076635" y="1761288"/>
                  <a:pt x="6076635" y="1269024"/>
                </a:cubicBezTo>
                <a:lnTo>
                  <a:pt x="6076634" y="1269020"/>
                </a:lnTo>
                <a:lnTo>
                  <a:pt x="6298150" y="1269020"/>
                </a:lnTo>
                <a:lnTo>
                  <a:pt x="6298150" y="1269024"/>
                </a:lnTo>
                <a:cubicBezTo>
                  <a:pt x="6298150" y="1883628"/>
                  <a:pt x="5799915" y="2381862"/>
                  <a:pt x="5185312" y="2381862"/>
                </a:cubicBezTo>
                <a:cubicBezTo>
                  <a:pt x="4570708" y="2381862"/>
                  <a:pt x="4072473" y="1883628"/>
                  <a:pt x="4072473" y="1269024"/>
                </a:cubicBezTo>
                <a:close/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7221549" y="0"/>
                </a:moveTo>
                <a:cubicBezTo>
                  <a:pt x="7797739" y="0"/>
                  <a:pt x="8271653" y="437902"/>
                  <a:pt x="8328642" y="999057"/>
                </a:cubicBezTo>
                <a:lnTo>
                  <a:pt x="8334387" y="1112838"/>
                </a:lnTo>
                <a:lnTo>
                  <a:pt x="8112872" y="1112838"/>
                </a:lnTo>
                <a:lnTo>
                  <a:pt x="8094763" y="933206"/>
                </a:lnTo>
                <a:cubicBezTo>
                  <a:pt x="8011650" y="527046"/>
                  <a:pt x="7652280" y="221516"/>
                  <a:pt x="7221549" y="221516"/>
                </a:cubicBezTo>
                <a:cubicBezTo>
                  <a:pt x="6790818" y="221516"/>
                  <a:pt x="6431447" y="527046"/>
                  <a:pt x="6348334" y="933206"/>
                </a:cubicBezTo>
                <a:lnTo>
                  <a:pt x="6330226" y="1112838"/>
                </a:lnTo>
                <a:lnTo>
                  <a:pt x="6108710" y="1112838"/>
                </a:lnTo>
                <a:lnTo>
                  <a:pt x="6114456" y="999057"/>
                </a:lnTo>
                <a:cubicBezTo>
                  <a:pt x="6171444" y="437902"/>
                  <a:pt x="6645358" y="0"/>
                  <a:pt x="7221549" y="0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29000">
                <a:srgbClr val="41F360"/>
              </a:gs>
              <a:gs pos="80000">
                <a:srgbClr val="DF518C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10E4F42-F576-48BB-402E-C2C941BFB8F9}"/>
              </a:ext>
            </a:extLst>
          </p:cNvPr>
          <p:cNvSpPr txBox="1"/>
          <p:nvPr/>
        </p:nvSpPr>
        <p:spPr>
          <a:xfrm>
            <a:off x="1150961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75000"/>
                  <a:lumOff val="2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3187198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75000"/>
                  <a:lumOff val="2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81C026-E95A-5893-975F-B9F5C7CFF22A}"/>
              </a:ext>
            </a:extLst>
          </p:cNvPr>
          <p:cNvSpPr txBox="1"/>
          <p:nvPr/>
        </p:nvSpPr>
        <p:spPr>
          <a:xfrm>
            <a:off x="725967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75000"/>
                  <a:lumOff val="2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0328C3C-C2A9-32FA-2E39-BB77B9D1573C}"/>
              </a:ext>
            </a:extLst>
          </p:cNvPr>
          <p:cNvSpPr txBox="1"/>
          <p:nvPr/>
        </p:nvSpPr>
        <p:spPr>
          <a:xfrm>
            <a:off x="9295906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75000"/>
                  <a:lumOff val="2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6B0310-773F-B3D5-6CA5-796116FEB823}"/>
              </a:ext>
            </a:extLst>
          </p:cNvPr>
          <p:cNvSpPr txBox="1"/>
          <p:nvPr/>
        </p:nvSpPr>
        <p:spPr>
          <a:xfrm>
            <a:off x="1515764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2024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07B3CB-AB2E-7FE7-C6AF-7E200AF8C407}"/>
              </a:ext>
            </a:extLst>
          </p:cNvPr>
          <p:cNvSpPr txBox="1"/>
          <p:nvPr/>
        </p:nvSpPr>
        <p:spPr>
          <a:xfrm>
            <a:off x="5588235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2026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2E8D58D-AB05-C223-ED6E-E37B3B3BAD76}"/>
              </a:ext>
            </a:extLst>
          </p:cNvPr>
          <p:cNvSpPr txBox="1"/>
          <p:nvPr/>
        </p:nvSpPr>
        <p:spPr>
          <a:xfrm>
            <a:off x="9657363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2028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3551998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035EC9-9847-252C-4701-166904A0C307}"/>
              </a:ext>
            </a:extLst>
          </p:cNvPr>
          <p:cNvSpPr txBox="1"/>
          <p:nvPr/>
        </p:nvSpPr>
        <p:spPr>
          <a:xfrm>
            <a:off x="7624471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2027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3" name="Graphic 2" descr="Address Book with solid fill">
            <a:extLst>
              <a:ext uri="{FF2B5EF4-FFF2-40B4-BE49-F238E27FC236}">
                <a16:creationId xmlns:a16="http://schemas.microsoft.com/office/drawing/2014/main" id="{7BC2FA9D-7FB7-07F8-178A-F71CE3EFF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46289" y="3824882"/>
            <a:ext cx="640080" cy="640080"/>
          </a:xfrm>
          <a:prstGeom prst="rect">
            <a:avLst/>
          </a:prstGeom>
        </p:spPr>
      </p:pic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61922" y="3120070"/>
            <a:ext cx="640080" cy="640080"/>
          </a:xfrm>
          <a:prstGeom prst="rect">
            <a:avLst/>
          </a:prstGeom>
        </p:spPr>
      </p:pic>
      <p:pic>
        <p:nvPicPr>
          <p:cNvPr id="7" name="Graphic 6" descr="Badge Tick1 with solid fill">
            <a:extLst>
              <a:ext uri="{FF2B5EF4-FFF2-40B4-BE49-F238E27FC236}">
                <a16:creationId xmlns:a16="http://schemas.microsoft.com/office/drawing/2014/main" id="{F59065E1-26A6-323C-7A19-1A92CC355A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45088" y="3824882"/>
            <a:ext cx="640080" cy="640080"/>
          </a:xfrm>
          <a:prstGeom prst="rect">
            <a:avLst/>
          </a:prstGeom>
        </p:spPr>
      </p:pic>
      <p:pic>
        <p:nvPicPr>
          <p:cNvPr id="9" name="Graphic 8" descr="Bank with solid fill">
            <a:extLst>
              <a:ext uri="{FF2B5EF4-FFF2-40B4-BE49-F238E27FC236}">
                <a16:creationId xmlns:a16="http://schemas.microsoft.com/office/drawing/2014/main" id="{89B1CF3A-2930-E608-B8BE-020EBA12A4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46192" y="3824882"/>
            <a:ext cx="640080" cy="640080"/>
          </a:xfrm>
          <a:prstGeom prst="rect">
            <a:avLst/>
          </a:prstGeom>
        </p:spPr>
      </p:pic>
      <p:pic>
        <p:nvPicPr>
          <p:cNvPr id="19" name="Graphic 18" descr="Dollar with solid fill">
            <a:extLst>
              <a:ext uri="{FF2B5EF4-FFF2-40B4-BE49-F238E27FC236}">
                <a16:creationId xmlns:a16="http://schemas.microsoft.com/office/drawing/2014/main" id="{BCFCD137-86CA-3A74-E1D0-12108F0BA0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53784" y="3120070"/>
            <a:ext cx="640080" cy="64008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1760C54-E103-9565-C090-1A43BB85CD95}"/>
              </a:ext>
            </a:extLst>
          </p:cNvPr>
          <p:cNvSpPr txBox="1"/>
          <p:nvPr/>
        </p:nvSpPr>
        <p:spPr>
          <a:xfrm>
            <a:off x="522692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Send this box to back after typing</a:t>
            </a:r>
            <a:endParaRPr lang="ru-RU" sz="1333" spc="-100" dirty="0">
              <a:solidFill>
                <a:schemeClr val="tx1">
                  <a:lumMod val="75000"/>
                  <a:lumOff val="2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" name="Saeed Faal maze">
            <a:extLst>
              <a:ext uri="{FF2B5EF4-FFF2-40B4-BE49-F238E27FC236}">
                <a16:creationId xmlns:a16="http://schemas.microsoft.com/office/drawing/2014/main" id="{DBEB3E9B-296B-D1B9-40C1-C609FF5878F1}"/>
              </a:ext>
            </a:extLst>
          </p:cNvPr>
          <p:cNvSpPr/>
          <p:nvPr/>
        </p:nvSpPr>
        <p:spPr>
          <a:xfrm rot="10800000">
            <a:off x="910689" y="2609838"/>
            <a:ext cx="10370622" cy="2381862"/>
          </a:xfrm>
          <a:custGeom>
            <a:avLst/>
            <a:gdLst>
              <a:gd name="connsiteX0" fmla="*/ 8144946 w 10370622"/>
              <a:gd name="connsiteY0" fmla="*/ 1269020 h 2381862"/>
              <a:gd name="connsiteX1" fmla="*/ 8366461 w 10370622"/>
              <a:gd name="connsiteY1" fmla="*/ 1269020 h 2381862"/>
              <a:gd name="connsiteX2" fmla="*/ 8366460 w 10370622"/>
              <a:gd name="connsiteY2" fmla="*/ 1269024 h 2381862"/>
              <a:gd name="connsiteX3" fmla="*/ 9257784 w 10370622"/>
              <a:gd name="connsiteY3" fmla="*/ 2160346 h 2381862"/>
              <a:gd name="connsiteX4" fmla="*/ 10149107 w 10370622"/>
              <a:gd name="connsiteY4" fmla="*/ 1269024 h 2381862"/>
              <a:gd name="connsiteX5" fmla="*/ 10149106 w 10370622"/>
              <a:gd name="connsiteY5" fmla="*/ 1269020 h 2381862"/>
              <a:gd name="connsiteX6" fmla="*/ 10370622 w 10370622"/>
              <a:gd name="connsiteY6" fmla="*/ 1269020 h 2381862"/>
              <a:gd name="connsiteX7" fmla="*/ 10370622 w 10370622"/>
              <a:gd name="connsiteY7" fmla="*/ 1269024 h 2381862"/>
              <a:gd name="connsiteX8" fmla="*/ 9257784 w 10370622"/>
              <a:gd name="connsiteY8" fmla="*/ 2381862 h 2381862"/>
              <a:gd name="connsiteX9" fmla="*/ 8144945 w 10370622"/>
              <a:gd name="connsiteY9" fmla="*/ 1269024 h 2381862"/>
              <a:gd name="connsiteX10" fmla="*/ 4072474 w 10370622"/>
              <a:gd name="connsiteY10" fmla="*/ 1269020 h 2381862"/>
              <a:gd name="connsiteX11" fmla="*/ 4293989 w 10370622"/>
              <a:gd name="connsiteY11" fmla="*/ 1269020 h 2381862"/>
              <a:gd name="connsiteX12" fmla="*/ 4293989 w 10370622"/>
              <a:gd name="connsiteY12" fmla="*/ 1269024 h 2381862"/>
              <a:gd name="connsiteX13" fmla="*/ 5185312 w 10370622"/>
              <a:gd name="connsiteY13" fmla="*/ 2160346 h 2381862"/>
              <a:gd name="connsiteX14" fmla="*/ 6076635 w 10370622"/>
              <a:gd name="connsiteY14" fmla="*/ 1269024 h 2381862"/>
              <a:gd name="connsiteX15" fmla="*/ 6076634 w 10370622"/>
              <a:gd name="connsiteY15" fmla="*/ 1269020 h 2381862"/>
              <a:gd name="connsiteX16" fmla="*/ 6298150 w 10370622"/>
              <a:gd name="connsiteY16" fmla="*/ 1269020 h 2381862"/>
              <a:gd name="connsiteX17" fmla="*/ 6298150 w 10370622"/>
              <a:gd name="connsiteY17" fmla="*/ 1269024 h 2381862"/>
              <a:gd name="connsiteX18" fmla="*/ 5185312 w 10370622"/>
              <a:gd name="connsiteY18" fmla="*/ 2381862 h 2381862"/>
              <a:gd name="connsiteX19" fmla="*/ 4072473 w 10370622"/>
              <a:gd name="connsiteY19" fmla="*/ 1269024 h 2381862"/>
              <a:gd name="connsiteX20" fmla="*/ 1 w 10370622"/>
              <a:gd name="connsiteY20" fmla="*/ 1269020 h 2381862"/>
              <a:gd name="connsiteX21" fmla="*/ 221516 w 10370622"/>
              <a:gd name="connsiteY21" fmla="*/ 1269020 h 2381862"/>
              <a:gd name="connsiteX22" fmla="*/ 221516 w 10370622"/>
              <a:gd name="connsiteY22" fmla="*/ 1269024 h 2381862"/>
              <a:gd name="connsiteX23" fmla="*/ 1112839 w 10370622"/>
              <a:gd name="connsiteY23" fmla="*/ 2160346 h 2381862"/>
              <a:gd name="connsiteX24" fmla="*/ 2004162 w 10370622"/>
              <a:gd name="connsiteY24" fmla="*/ 1269024 h 2381862"/>
              <a:gd name="connsiteX25" fmla="*/ 2004162 w 10370622"/>
              <a:gd name="connsiteY25" fmla="*/ 1269020 h 2381862"/>
              <a:gd name="connsiteX26" fmla="*/ 2225677 w 10370622"/>
              <a:gd name="connsiteY26" fmla="*/ 1269020 h 2381862"/>
              <a:gd name="connsiteX27" fmla="*/ 2225677 w 10370622"/>
              <a:gd name="connsiteY27" fmla="*/ 1269024 h 2381862"/>
              <a:gd name="connsiteX28" fmla="*/ 1112839 w 10370622"/>
              <a:gd name="connsiteY28" fmla="*/ 2381862 h 2381862"/>
              <a:gd name="connsiteX29" fmla="*/ 0 w 10370622"/>
              <a:gd name="connsiteY29" fmla="*/ 1269024 h 2381862"/>
              <a:gd name="connsiteX30" fmla="*/ 7221549 w 10370622"/>
              <a:gd name="connsiteY30" fmla="*/ 0 h 2381862"/>
              <a:gd name="connsiteX31" fmla="*/ 8328642 w 10370622"/>
              <a:gd name="connsiteY31" fmla="*/ 999057 h 2381862"/>
              <a:gd name="connsiteX32" fmla="*/ 8334387 w 10370622"/>
              <a:gd name="connsiteY32" fmla="*/ 1112838 h 2381862"/>
              <a:gd name="connsiteX33" fmla="*/ 8112872 w 10370622"/>
              <a:gd name="connsiteY33" fmla="*/ 1112838 h 2381862"/>
              <a:gd name="connsiteX34" fmla="*/ 8094763 w 10370622"/>
              <a:gd name="connsiteY34" fmla="*/ 933206 h 2381862"/>
              <a:gd name="connsiteX35" fmla="*/ 7221549 w 10370622"/>
              <a:gd name="connsiteY35" fmla="*/ 221516 h 2381862"/>
              <a:gd name="connsiteX36" fmla="*/ 6348334 w 10370622"/>
              <a:gd name="connsiteY36" fmla="*/ 933206 h 2381862"/>
              <a:gd name="connsiteX37" fmla="*/ 6330226 w 10370622"/>
              <a:gd name="connsiteY37" fmla="*/ 1112838 h 2381862"/>
              <a:gd name="connsiteX38" fmla="*/ 6108710 w 10370622"/>
              <a:gd name="connsiteY38" fmla="*/ 1112838 h 2381862"/>
              <a:gd name="connsiteX39" fmla="*/ 6114456 w 10370622"/>
              <a:gd name="connsiteY39" fmla="*/ 999057 h 2381862"/>
              <a:gd name="connsiteX40" fmla="*/ 7221549 w 10370622"/>
              <a:gd name="connsiteY40" fmla="*/ 0 h 2381862"/>
              <a:gd name="connsiteX41" fmla="*/ 3149075 w 10370622"/>
              <a:gd name="connsiteY41" fmla="*/ 0 h 2381862"/>
              <a:gd name="connsiteX42" fmla="*/ 4256169 w 10370622"/>
              <a:gd name="connsiteY42" fmla="*/ 999057 h 2381862"/>
              <a:gd name="connsiteX43" fmla="*/ 4261914 w 10370622"/>
              <a:gd name="connsiteY43" fmla="*/ 1112838 h 2381862"/>
              <a:gd name="connsiteX44" fmla="*/ 4040398 w 10370622"/>
              <a:gd name="connsiteY44" fmla="*/ 1112838 h 2381862"/>
              <a:gd name="connsiteX45" fmla="*/ 4022290 w 10370622"/>
              <a:gd name="connsiteY45" fmla="*/ 933206 h 2381862"/>
              <a:gd name="connsiteX46" fmla="*/ 3149075 w 10370622"/>
              <a:gd name="connsiteY46" fmla="*/ 221516 h 2381862"/>
              <a:gd name="connsiteX47" fmla="*/ 2275861 w 10370622"/>
              <a:gd name="connsiteY47" fmla="*/ 933206 h 2381862"/>
              <a:gd name="connsiteX48" fmla="*/ 2257753 w 10370622"/>
              <a:gd name="connsiteY48" fmla="*/ 1112838 h 2381862"/>
              <a:gd name="connsiteX49" fmla="*/ 2036237 w 10370622"/>
              <a:gd name="connsiteY49" fmla="*/ 1112838 h 2381862"/>
              <a:gd name="connsiteX50" fmla="*/ 2041982 w 10370622"/>
              <a:gd name="connsiteY50" fmla="*/ 999057 h 2381862"/>
              <a:gd name="connsiteX51" fmla="*/ 3149075 w 10370622"/>
              <a:gd name="connsiteY51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0370622" h="2381862">
                <a:moveTo>
                  <a:pt x="8144946" y="1269020"/>
                </a:moveTo>
                <a:lnTo>
                  <a:pt x="8366461" y="1269020"/>
                </a:lnTo>
                <a:lnTo>
                  <a:pt x="8366460" y="1269024"/>
                </a:lnTo>
                <a:cubicBezTo>
                  <a:pt x="8366460" y="1761288"/>
                  <a:pt x="8765519" y="2160346"/>
                  <a:pt x="9257784" y="2160346"/>
                </a:cubicBezTo>
                <a:cubicBezTo>
                  <a:pt x="9750048" y="2160346"/>
                  <a:pt x="10149107" y="1761288"/>
                  <a:pt x="10149107" y="1269024"/>
                </a:cubicBezTo>
                <a:lnTo>
                  <a:pt x="10149106" y="1269020"/>
                </a:lnTo>
                <a:lnTo>
                  <a:pt x="10370622" y="1269020"/>
                </a:lnTo>
                <a:lnTo>
                  <a:pt x="10370622" y="1269024"/>
                </a:lnTo>
                <a:cubicBezTo>
                  <a:pt x="10370622" y="1883628"/>
                  <a:pt x="9872387" y="2381862"/>
                  <a:pt x="9257784" y="2381862"/>
                </a:cubicBezTo>
                <a:cubicBezTo>
                  <a:pt x="8643180" y="2381862"/>
                  <a:pt x="8144945" y="1883628"/>
                  <a:pt x="8144945" y="1269024"/>
                </a:cubicBezTo>
                <a:close/>
                <a:moveTo>
                  <a:pt x="4072474" y="1269020"/>
                </a:moveTo>
                <a:lnTo>
                  <a:pt x="4293989" y="1269020"/>
                </a:lnTo>
                <a:lnTo>
                  <a:pt x="4293989" y="1269024"/>
                </a:lnTo>
                <a:cubicBezTo>
                  <a:pt x="4293989" y="1761288"/>
                  <a:pt x="4693048" y="2160346"/>
                  <a:pt x="5185312" y="2160346"/>
                </a:cubicBezTo>
                <a:cubicBezTo>
                  <a:pt x="5677576" y="2160346"/>
                  <a:pt x="6076635" y="1761288"/>
                  <a:pt x="6076635" y="1269024"/>
                </a:cubicBezTo>
                <a:lnTo>
                  <a:pt x="6076634" y="1269020"/>
                </a:lnTo>
                <a:lnTo>
                  <a:pt x="6298150" y="1269020"/>
                </a:lnTo>
                <a:lnTo>
                  <a:pt x="6298150" y="1269024"/>
                </a:lnTo>
                <a:cubicBezTo>
                  <a:pt x="6298150" y="1883628"/>
                  <a:pt x="5799915" y="2381862"/>
                  <a:pt x="5185312" y="2381862"/>
                </a:cubicBezTo>
                <a:cubicBezTo>
                  <a:pt x="4570708" y="2381862"/>
                  <a:pt x="4072473" y="1883628"/>
                  <a:pt x="4072473" y="1269024"/>
                </a:cubicBezTo>
                <a:close/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7221549" y="0"/>
                </a:moveTo>
                <a:cubicBezTo>
                  <a:pt x="7797739" y="0"/>
                  <a:pt x="8271653" y="437902"/>
                  <a:pt x="8328642" y="999057"/>
                </a:cubicBezTo>
                <a:lnTo>
                  <a:pt x="8334387" y="1112838"/>
                </a:lnTo>
                <a:lnTo>
                  <a:pt x="8112872" y="1112838"/>
                </a:lnTo>
                <a:lnTo>
                  <a:pt x="8094763" y="933206"/>
                </a:lnTo>
                <a:cubicBezTo>
                  <a:pt x="8011650" y="527046"/>
                  <a:pt x="7652280" y="221516"/>
                  <a:pt x="7221549" y="221516"/>
                </a:cubicBezTo>
                <a:cubicBezTo>
                  <a:pt x="6790818" y="221516"/>
                  <a:pt x="6431447" y="527046"/>
                  <a:pt x="6348334" y="933206"/>
                </a:cubicBezTo>
                <a:lnTo>
                  <a:pt x="6330226" y="1112838"/>
                </a:lnTo>
                <a:lnTo>
                  <a:pt x="6108710" y="1112838"/>
                </a:lnTo>
                <a:lnTo>
                  <a:pt x="6114456" y="999057"/>
                </a:lnTo>
                <a:cubicBezTo>
                  <a:pt x="6171444" y="437902"/>
                  <a:pt x="6645358" y="0"/>
                  <a:pt x="7221549" y="0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33000">
                <a:srgbClr val="41F360"/>
              </a:gs>
              <a:gs pos="72000">
                <a:srgbClr val="DF518C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083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38" grpId="0"/>
      <p:bldP spid="39" grpId="0"/>
      <p:bldP spid="41" grpId="0"/>
      <p:bldP spid="42" grpId="0"/>
      <p:bldP spid="48" grpId="0"/>
      <p:bldP spid="49" grpId="0"/>
      <p:bldP spid="50" grpId="0"/>
      <p:bldP spid="51" grpId="0"/>
      <p:bldP spid="52" grpId="0"/>
      <p:bldP spid="40" grpId="0"/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317FEA-D1D5-0AD8-6242-15636528EB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5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7A136F5-3988-7264-5F8F-239352D5ECDA}"/>
              </a:ext>
            </a:extLst>
          </p:cNvPr>
          <p:cNvSpPr/>
          <p:nvPr/>
        </p:nvSpPr>
        <p:spPr>
          <a:xfrm>
            <a:off x="3520259" y="2385374"/>
            <a:ext cx="5151482" cy="2879016"/>
          </a:xfrm>
          <a:custGeom>
            <a:avLst/>
            <a:gdLst>
              <a:gd name="connsiteX0" fmla="*/ 1 w 4261914"/>
              <a:gd name="connsiteY0" fmla="*/ 1269020 h 2381862"/>
              <a:gd name="connsiteX1" fmla="*/ 221516 w 4261914"/>
              <a:gd name="connsiteY1" fmla="*/ 1269020 h 2381862"/>
              <a:gd name="connsiteX2" fmla="*/ 221516 w 4261914"/>
              <a:gd name="connsiteY2" fmla="*/ 1269024 h 2381862"/>
              <a:gd name="connsiteX3" fmla="*/ 1112839 w 4261914"/>
              <a:gd name="connsiteY3" fmla="*/ 2160346 h 2381862"/>
              <a:gd name="connsiteX4" fmla="*/ 2004162 w 4261914"/>
              <a:gd name="connsiteY4" fmla="*/ 1269024 h 2381862"/>
              <a:gd name="connsiteX5" fmla="*/ 2004162 w 4261914"/>
              <a:gd name="connsiteY5" fmla="*/ 1269020 h 2381862"/>
              <a:gd name="connsiteX6" fmla="*/ 2225677 w 4261914"/>
              <a:gd name="connsiteY6" fmla="*/ 1269020 h 2381862"/>
              <a:gd name="connsiteX7" fmla="*/ 2225677 w 4261914"/>
              <a:gd name="connsiteY7" fmla="*/ 1269024 h 2381862"/>
              <a:gd name="connsiteX8" fmla="*/ 1112839 w 4261914"/>
              <a:gd name="connsiteY8" fmla="*/ 2381862 h 2381862"/>
              <a:gd name="connsiteX9" fmla="*/ 0 w 4261914"/>
              <a:gd name="connsiteY9" fmla="*/ 1269024 h 2381862"/>
              <a:gd name="connsiteX10" fmla="*/ 3149075 w 4261914"/>
              <a:gd name="connsiteY10" fmla="*/ 0 h 2381862"/>
              <a:gd name="connsiteX11" fmla="*/ 4256169 w 4261914"/>
              <a:gd name="connsiteY11" fmla="*/ 999057 h 2381862"/>
              <a:gd name="connsiteX12" fmla="*/ 4261914 w 4261914"/>
              <a:gd name="connsiteY12" fmla="*/ 1112838 h 2381862"/>
              <a:gd name="connsiteX13" fmla="*/ 4040398 w 4261914"/>
              <a:gd name="connsiteY13" fmla="*/ 1112838 h 2381862"/>
              <a:gd name="connsiteX14" fmla="*/ 4022290 w 4261914"/>
              <a:gd name="connsiteY14" fmla="*/ 933206 h 2381862"/>
              <a:gd name="connsiteX15" fmla="*/ 3149075 w 4261914"/>
              <a:gd name="connsiteY15" fmla="*/ 221516 h 2381862"/>
              <a:gd name="connsiteX16" fmla="*/ 2275861 w 4261914"/>
              <a:gd name="connsiteY16" fmla="*/ 933206 h 2381862"/>
              <a:gd name="connsiteX17" fmla="*/ 2257753 w 4261914"/>
              <a:gd name="connsiteY17" fmla="*/ 1112838 h 2381862"/>
              <a:gd name="connsiteX18" fmla="*/ 2036237 w 4261914"/>
              <a:gd name="connsiteY18" fmla="*/ 1112838 h 2381862"/>
              <a:gd name="connsiteX19" fmla="*/ 2041982 w 4261914"/>
              <a:gd name="connsiteY19" fmla="*/ 999057 h 2381862"/>
              <a:gd name="connsiteX20" fmla="*/ 3149075 w 4261914"/>
              <a:gd name="connsiteY20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261914" h="2381862"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0">
                <a:srgbClr val="2CE7AE"/>
              </a:gs>
              <a:gs pos="100000">
                <a:srgbClr val="107667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C3CC07C-D293-C166-8F15-89FF370D1EB7}"/>
              </a:ext>
            </a:extLst>
          </p:cNvPr>
          <p:cNvSpPr/>
          <p:nvPr/>
        </p:nvSpPr>
        <p:spPr>
          <a:xfrm flipV="1">
            <a:off x="3520259" y="2385374"/>
            <a:ext cx="5151482" cy="2879016"/>
          </a:xfrm>
          <a:custGeom>
            <a:avLst/>
            <a:gdLst>
              <a:gd name="connsiteX0" fmla="*/ 1 w 4261914"/>
              <a:gd name="connsiteY0" fmla="*/ 1269020 h 2381862"/>
              <a:gd name="connsiteX1" fmla="*/ 221516 w 4261914"/>
              <a:gd name="connsiteY1" fmla="*/ 1269020 h 2381862"/>
              <a:gd name="connsiteX2" fmla="*/ 221516 w 4261914"/>
              <a:gd name="connsiteY2" fmla="*/ 1269024 h 2381862"/>
              <a:gd name="connsiteX3" fmla="*/ 1112839 w 4261914"/>
              <a:gd name="connsiteY3" fmla="*/ 2160346 h 2381862"/>
              <a:gd name="connsiteX4" fmla="*/ 2004162 w 4261914"/>
              <a:gd name="connsiteY4" fmla="*/ 1269024 h 2381862"/>
              <a:gd name="connsiteX5" fmla="*/ 2004162 w 4261914"/>
              <a:gd name="connsiteY5" fmla="*/ 1269020 h 2381862"/>
              <a:gd name="connsiteX6" fmla="*/ 2225677 w 4261914"/>
              <a:gd name="connsiteY6" fmla="*/ 1269020 h 2381862"/>
              <a:gd name="connsiteX7" fmla="*/ 2225677 w 4261914"/>
              <a:gd name="connsiteY7" fmla="*/ 1269024 h 2381862"/>
              <a:gd name="connsiteX8" fmla="*/ 1112839 w 4261914"/>
              <a:gd name="connsiteY8" fmla="*/ 2381862 h 2381862"/>
              <a:gd name="connsiteX9" fmla="*/ 0 w 4261914"/>
              <a:gd name="connsiteY9" fmla="*/ 1269024 h 2381862"/>
              <a:gd name="connsiteX10" fmla="*/ 3149075 w 4261914"/>
              <a:gd name="connsiteY10" fmla="*/ 0 h 2381862"/>
              <a:gd name="connsiteX11" fmla="*/ 4256169 w 4261914"/>
              <a:gd name="connsiteY11" fmla="*/ 999057 h 2381862"/>
              <a:gd name="connsiteX12" fmla="*/ 4261914 w 4261914"/>
              <a:gd name="connsiteY12" fmla="*/ 1112838 h 2381862"/>
              <a:gd name="connsiteX13" fmla="*/ 4040398 w 4261914"/>
              <a:gd name="connsiteY13" fmla="*/ 1112838 h 2381862"/>
              <a:gd name="connsiteX14" fmla="*/ 4022290 w 4261914"/>
              <a:gd name="connsiteY14" fmla="*/ 933206 h 2381862"/>
              <a:gd name="connsiteX15" fmla="*/ 3149075 w 4261914"/>
              <a:gd name="connsiteY15" fmla="*/ 221516 h 2381862"/>
              <a:gd name="connsiteX16" fmla="*/ 2275861 w 4261914"/>
              <a:gd name="connsiteY16" fmla="*/ 933206 h 2381862"/>
              <a:gd name="connsiteX17" fmla="*/ 2257753 w 4261914"/>
              <a:gd name="connsiteY17" fmla="*/ 1112838 h 2381862"/>
              <a:gd name="connsiteX18" fmla="*/ 2036237 w 4261914"/>
              <a:gd name="connsiteY18" fmla="*/ 1112838 h 2381862"/>
              <a:gd name="connsiteX19" fmla="*/ 2041982 w 4261914"/>
              <a:gd name="connsiteY19" fmla="*/ 999057 h 2381862"/>
              <a:gd name="connsiteX20" fmla="*/ 3149075 w 4261914"/>
              <a:gd name="connsiteY20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261914" h="2381862"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0">
                <a:srgbClr val="2CE7AE"/>
              </a:gs>
              <a:gs pos="100000">
                <a:srgbClr val="107667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C10E4F42-F576-48BB-402E-C2C941BFB8F9}"/>
              </a:ext>
            </a:extLst>
          </p:cNvPr>
          <p:cNvSpPr txBox="1"/>
          <p:nvPr/>
        </p:nvSpPr>
        <p:spPr>
          <a:xfrm>
            <a:off x="3670301" y="5649726"/>
            <a:ext cx="2311894" cy="877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6128298" y="5649726"/>
            <a:ext cx="2423843" cy="877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6B0310-773F-B3D5-6CA5-796116FEB823}"/>
              </a:ext>
            </a:extLst>
          </p:cNvPr>
          <p:cNvSpPr txBox="1"/>
          <p:nvPr/>
        </p:nvSpPr>
        <p:spPr>
          <a:xfrm>
            <a:off x="4318483" y="317509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2024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6832454" y="395981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3" name="Graphic 2" descr="Address Book with solid fill">
            <a:extLst>
              <a:ext uri="{FF2B5EF4-FFF2-40B4-BE49-F238E27FC236}">
                <a16:creationId xmlns:a16="http://schemas.microsoft.com/office/drawing/2014/main" id="{7BC2FA9D-7FB7-07F8-178A-F71CE3EFF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60488" y="3824882"/>
            <a:ext cx="731520" cy="731520"/>
          </a:xfrm>
          <a:prstGeom prst="rect">
            <a:avLst/>
          </a:prstGeom>
        </p:spPr>
      </p:pic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74459" y="3040162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364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38" grpId="0"/>
      <p:bldP spid="39" grpId="0"/>
      <p:bldP spid="48" grpId="0"/>
      <p:bldP spid="5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66EE66A-AB0C-2C31-39D4-BD5772F996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5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2808448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81C026-E95A-5893-975F-B9F5C7CFF22A}"/>
              </a:ext>
            </a:extLst>
          </p:cNvPr>
          <p:cNvSpPr txBox="1"/>
          <p:nvPr/>
        </p:nvSpPr>
        <p:spPr>
          <a:xfrm>
            <a:off x="7670707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07B3CB-AB2E-7FE7-C6AF-7E200AF8C407}"/>
              </a:ext>
            </a:extLst>
          </p:cNvPr>
          <p:cNvSpPr txBox="1"/>
          <p:nvPr/>
        </p:nvSpPr>
        <p:spPr>
          <a:xfrm>
            <a:off x="5591721" y="3236024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2026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3173249" y="395981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035EC9-9847-252C-4701-166904A0C307}"/>
              </a:ext>
            </a:extLst>
          </p:cNvPr>
          <p:cNvSpPr txBox="1"/>
          <p:nvPr/>
        </p:nvSpPr>
        <p:spPr>
          <a:xfrm>
            <a:off x="8035508" y="395981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2027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15254" y="3101096"/>
            <a:ext cx="731520" cy="731520"/>
          </a:xfrm>
          <a:prstGeom prst="rect">
            <a:avLst/>
          </a:prstGeom>
        </p:spPr>
      </p:pic>
      <p:pic>
        <p:nvPicPr>
          <p:cNvPr id="9" name="Graphic 8" descr="Bank with solid fill">
            <a:extLst>
              <a:ext uri="{FF2B5EF4-FFF2-40B4-BE49-F238E27FC236}">
                <a16:creationId xmlns:a16="http://schemas.microsoft.com/office/drawing/2014/main" id="{89B1CF3A-2930-E608-B8BE-020EBA12A4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3726" y="3824882"/>
            <a:ext cx="731520" cy="731520"/>
          </a:xfrm>
          <a:prstGeom prst="rect">
            <a:avLst/>
          </a:prstGeom>
        </p:spPr>
      </p:pic>
      <p:pic>
        <p:nvPicPr>
          <p:cNvPr id="19" name="Graphic 18" descr="Dollar with solid fill">
            <a:extLst>
              <a:ext uri="{FF2B5EF4-FFF2-40B4-BE49-F238E27FC236}">
                <a16:creationId xmlns:a16="http://schemas.microsoft.com/office/drawing/2014/main" id="{BCFCD137-86CA-3A74-E1D0-12108F0BA0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77513" y="3101096"/>
            <a:ext cx="731520" cy="73152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1760C54-E103-9565-C090-1A43BB85CD95}"/>
              </a:ext>
            </a:extLst>
          </p:cNvPr>
          <p:cNvSpPr txBox="1"/>
          <p:nvPr/>
        </p:nvSpPr>
        <p:spPr>
          <a:xfrm>
            <a:off x="522692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Send this box to back after typing</a:t>
            </a:r>
            <a:endParaRPr lang="ru-RU" sz="1333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10911EE-40A8-4187-D2F2-59938249E073}"/>
              </a:ext>
            </a:extLst>
          </p:cNvPr>
          <p:cNvSpPr/>
          <p:nvPr/>
        </p:nvSpPr>
        <p:spPr>
          <a:xfrm rot="10800000">
            <a:off x="2385222" y="2347387"/>
            <a:ext cx="7439016" cy="2813320"/>
          </a:xfrm>
          <a:custGeom>
            <a:avLst/>
            <a:gdLst>
              <a:gd name="connsiteX0" fmla="*/ 4261914 w 6298149"/>
              <a:gd name="connsiteY0" fmla="*/ 1112838 h 2381862"/>
              <a:gd name="connsiteX1" fmla="*/ 4040399 w 6298149"/>
              <a:gd name="connsiteY1" fmla="*/ 1112838 h 2381862"/>
              <a:gd name="connsiteX2" fmla="*/ 4022290 w 6298149"/>
              <a:gd name="connsiteY2" fmla="*/ 933206 h 2381862"/>
              <a:gd name="connsiteX3" fmla="*/ 3149076 w 6298149"/>
              <a:gd name="connsiteY3" fmla="*/ 221516 h 2381862"/>
              <a:gd name="connsiteX4" fmla="*/ 2275861 w 6298149"/>
              <a:gd name="connsiteY4" fmla="*/ 933206 h 2381862"/>
              <a:gd name="connsiteX5" fmla="*/ 2257753 w 6298149"/>
              <a:gd name="connsiteY5" fmla="*/ 1112838 h 2381862"/>
              <a:gd name="connsiteX6" fmla="*/ 2036237 w 6298149"/>
              <a:gd name="connsiteY6" fmla="*/ 1112838 h 2381862"/>
              <a:gd name="connsiteX7" fmla="*/ 2041983 w 6298149"/>
              <a:gd name="connsiteY7" fmla="*/ 999057 h 2381862"/>
              <a:gd name="connsiteX8" fmla="*/ 3149076 w 6298149"/>
              <a:gd name="connsiteY8" fmla="*/ 0 h 2381862"/>
              <a:gd name="connsiteX9" fmla="*/ 4256169 w 6298149"/>
              <a:gd name="connsiteY9" fmla="*/ 999057 h 2381862"/>
              <a:gd name="connsiteX10" fmla="*/ 1112839 w 6298149"/>
              <a:gd name="connsiteY10" fmla="*/ 2381862 h 2381862"/>
              <a:gd name="connsiteX11" fmla="*/ 0 w 6298149"/>
              <a:gd name="connsiteY11" fmla="*/ 1269024 h 2381862"/>
              <a:gd name="connsiteX12" fmla="*/ 1 w 6298149"/>
              <a:gd name="connsiteY12" fmla="*/ 1269020 h 2381862"/>
              <a:gd name="connsiteX13" fmla="*/ 221516 w 6298149"/>
              <a:gd name="connsiteY13" fmla="*/ 1269020 h 2381862"/>
              <a:gd name="connsiteX14" fmla="*/ 221516 w 6298149"/>
              <a:gd name="connsiteY14" fmla="*/ 1269024 h 2381862"/>
              <a:gd name="connsiteX15" fmla="*/ 1112839 w 6298149"/>
              <a:gd name="connsiteY15" fmla="*/ 2160346 h 2381862"/>
              <a:gd name="connsiteX16" fmla="*/ 2004162 w 6298149"/>
              <a:gd name="connsiteY16" fmla="*/ 1269024 h 2381862"/>
              <a:gd name="connsiteX17" fmla="*/ 2004161 w 6298149"/>
              <a:gd name="connsiteY17" fmla="*/ 1269020 h 2381862"/>
              <a:gd name="connsiteX18" fmla="*/ 2225677 w 6298149"/>
              <a:gd name="connsiteY18" fmla="*/ 1269020 h 2381862"/>
              <a:gd name="connsiteX19" fmla="*/ 2225677 w 6298149"/>
              <a:gd name="connsiteY19" fmla="*/ 1269024 h 2381862"/>
              <a:gd name="connsiteX20" fmla="*/ 1112839 w 6298149"/>
              <a:gd name="connsiteY20" fmla="*/ 2381862 h 2381862"/>
              <a:gd name="connsiteX21" fmla="*/ 5185311 w 6298149"/>
              <a:gd name="connsiteY21" fmla="*/ 2381862 h 2381862"/>
              <a:gd name="connsiteX22" fmla="*/ 4072472 w 6298149"/>
              <a:gd name="connsiteY22" fmla="*/ 1269024 h 2381862"/>
              <a:gd name="connsiteX23" fmla="*/ 4072473 w 6298149"/>
              <a:gd name="connsiteY23" fmla="*/ 1269020 h 2381862"/>
              <a:gd name="connsiteX24" fmla="*/ 4293988 w 6298149"/>
              <a:gd name="connsiteY24" fmla="*/ 1269020 h 2381862"/>
              <a:gd name="connsiteX25" fmla="*/ 4293987 w 6298149"/>
              <a:gd name="connsiteY25" fmla="*/ 1269024 h 2381862"/>
              <a:gd name="connsiteX26" fmla="*/ 5185311 w 6298149"/>
              <a:gd name="connsiteY26" fmla="*/ 2160346 h 2381862"/>
              <a:gd name="connsiteX27" fmla="*/ 6076634 w 6298149"/>
              <a:gd name="connsiteY27" fmla="*/ 1269024 h 2381862"/>
              <a:gd name="connsiteX28" fmla="*/ 6076633 w 6298149"/>
              <a:gd name="connsiteY28" fmla="*/ 1269020 h 2381862"/>
              <a:gd name="connsiteX29" fmla="*/ 6298149 w 6298149"/>
              <a:gd name="connsiteY29" fmla="*/ 1269020 h 2381862"/>
              <a:gd name="connsiteX30" fmla="*/ 6298149 w 6298149"/>
              <a:gd name="connsiteY30" fmla="*/ 1269024 h 2381862"/>
              <a:gd name="connsiteX31" fmla="*/ 5185311 w 6298149"/>
              <a:gd name="connsiteY3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298149" h="2381862">
                <a:moveTo>
                  <a:pt x="4261914" y="1112838"/>
                </a:moveTo>
                <a:lnTo>
                  <a:pt x="4040399" y="1112838"/>
                </a:lnTo>
                <a:lnTo>
                  <a:pt x="4022290" y="933206"/>
                </a:lnTo>
                <a:cubicBezTo>
                  <a:pt x="3939177" y="527046"/>
                  <a:pt x="3579807" y="221516"/>
                  <a:pt x="3149076" y="221516"/>
                </a:cubicBezTo>
                <a:cubicBezTo>
                  <a:pt x="2718345" y="221516"/>
                  <a:pt x="2358974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3" y="999057"/>
                </a:lnTo>
                <a:cubicBezTo>
                  <a:pt x="2098971" y="437902"/>
                  <a:pt x="2572885" y="0"/>
                  <a:pt x="3149076" y="0"/>
                </a:cubicBezTo>
                <a:cubicBezTo>
                  <a:pt x="3725266" y="0"/>
                  <a:pt x="4199180" y="437902"/>
                  <a:pt x="4256169" y="999057"/>
                </a:cubicBezTo>
                <a:close/>
                <a:moveTo>
                  <a:pt x="1112839" y="2381862"/>
                </a:moveTo>
                <a:cubicBezTo>
                  <a:pt x="498235" y="2381862"/>
                  <a:pt x="0" y="1883628"/>
                  <a:pt x="0" y="1269024"/>
                </a:cubicBezTo>
                <a:lnTo>
                  <a:pt x="1" y="1269020"/>
                </a:ln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5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1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2" y="2381862"/>
                  <a:pt x="1112839" y="2381862"/>
                </a:cubicBezTo>
                <a:close/>
                <a:moveTo>
                  <a:pt x="5185311" y="2381862"/>
                </a:moveTo>
                <a:cubicBezTo>
                  <a:pt x="4570707" y="2381862"/>
                  <a:pt x="4072472" y="1883628"/>
                  <a:pt x="4072472" y="1269024"/>
                </a:cubicBezTo>
                <a:lnTo>
                  <a:pt x="4072473" y="1269020"/>
                </a:lnTo>
                <a:lnTo>
                  <a:pt x="4293988" y="1269020"/>
                </a:lnTo>
                <a:lnTo>
                  <a:pt x="4293987" y="1269024"/>
                </a:lnTo>
                <a:cubicBezTo>
                  <a:pt x="4293987" y="1761288"/>
                  <a:pt x="4693046" y="2160346"/>
                  <a:pt x="5185311" y="2160346"/>
                </a:cubicBezTo>
                <a:cubicBezTo>
                  <a:pt x="5677575" y="2160346"/>
                  <a:pt x="6076634" y="1761288"/>
                  <a:pt x="6076634" y="1269024"/>
                </a:cubicBezTo>
                <a:lnTo>
                  <a:pt x="6076633" y="1269020"/>
                </a:lnTo>
                <a:lnTo>
                  <a:pt x="6298149" y="1269020"/>
                </a:lnTo>
                <a:lnTo>
                  <a:pt x="6298149" y="1269024"/>
                </a:lnTo>
                <a:cubicBezTo>
                  <a:pt x="6298149" y="1883628"/>
                  <a:pt x="5799914" y="2381862"/>
                  <a:pt x="5185311" y="2381862"/>
                </a:cubicBezTo>
                <a:close/>
              </a:path>
            </a:pathLst>
          </a:custGeom>
          <a:gradFill flip="none" rotWithShape="1">
            <a:gsLst>
              <a:gs pos="0">
                <a:srgbClr val="2CE7AE"/>
              </a:gs>
              <a:gs pos="100000">
                <a:srgbClr val="107667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3322732-FDF0-0E51-40BA-4ACF6518AF4E}"/>
              </a:ext>
            </a:extLst>
          </p:cNvPr>
          <p:cNvSpPr/>
          <p:nvPr/>
        </p:nvSpPr>
        <p:spPr>
          <a:xfrm rot="10800000" flipV="1">
            <a:off x="2385222" y="2347387"/>
            <a:ext cx="7439016" cy="2813320"/>
          </a:xfrm>
          <a:custGeom>
            <a:avLst/>
            <a:gdLst>
              <a:gd name="connsiteX0" fmla="*/ 4261914 w 6298149"/>
              <a:gd name="connsiteY0" fmla="*/ 1112838 h 2381862"/>
              <a:gd name="connsiteX1" fmla="*/ 4040399 w 6298149"/>
              <a:gd name="connsiteY1" fmla="*/ 1112838 h 2381862"/>
              <a:gd name="connsiteX2" fmla="*/ 4022290 w 6298149"/>
              <a:gd name="connsiteY2" fmla="*/ 933206 h 2381862"/>
              <a:gd name="connsiteX3" fmla="*/ 3149076 w 6298149"/>
              <a:gd name="connsiteY3" fmla="*/ 221516 h 2381862"/>
              <a:gd name="connsiteX4" fmla="*/ 2275861 w 6298149"/>
              <a:gd name="connsiteY4" fmla="*/ 933206 h 2381862"/>
              <a:gd name="connsiteX5" fmla="*/ 2257753 w 6298149"/>
              <a:gd name="connsiteY5" fmla="*/ 1112838 h 2381862"/>
              <a:gd name="connsiteX6" fmla="*/ 2036237 w 6298149"/>
              <a:gd name="connsiteY6" fmla="*/ 1112838 h 2381862"/>
              <a:gd name="connsiteX7" fmla="*/ 2041983 w 6298149"/>
              <a:gd name="connsiteY7" fmla="*/ 999057 h 2381862"/>
              <a:gd name="connsiteX8" fmla="*/ 3149076 w 6298149"/>
              <a:gd name="connsiteY8" fmla="*/ 0 h 2381862"/>
              <a:gd name="connsiteX9" fmla="*/ 4256169 w 6298149"/>
              <a:gd name="connsiteY9" fmla="*/ 999057 h 2381862"/>
              <a:gd name="connsiteX10" fmla="*/ 1112839 w 6298149"/>
              <a:gd name="connsiteY10" fmla="*/ 2381862 h 2381862"/>
              <a:gd name="connsiteX11" fmla="*/ 0 w 6298149"/>
              <a:gd name="connsiteY11" fmla="*/ 1269024 h 2381862"/>
              <a:gd name="connsiteX12" fmla="*/ 1 w 6298149"/>
              <a:gd name="connsiteY12" fmla="*/ 1269020 h 2381862"/>
              <a:gd name="connsiteX13" fmla="*/ 221516 w 6298149"/>
              <a:gd name="connsiteY13" fmla="*/ 1269020 h 2381862"/>
              <a:gd name="connsiteX14" fmla="*/ 221516 w 6298149"/>
              <a:gd name="connsiteY14" fmla="*/ 1269024 h 2381862"/>
              <a:gd name="connsiteX15" fmla="*/ 1112839 w 6298149"/>
              <a:gd name="connsiteY15" fmla="*/ 2160346 h 2381862"/>
              <a:gd name="connsiteX16" fmla="*/ 2004162 w 6298149"/>
              <a:gd name="connsiteY16" fmla="*/ 1269024 h 2381862"/>
              <a:gd name="connsiteX17" fmla="*/ 2004161 w 6298149"/>
              <a:gd name="connsiteY17" fmla="*/ 1269020 h 2381862"/>
              <a:gd name="connsiteX18" fmla="*/ 2225677 w 6298149"/>
              <a:gd name="connsiteY18" fmla="*/ 1269020 h 2381862"/>
              <a:gd name="connsiteX19" fmla="*/ 2225677 w 6298149"/>
              <a:gd name="connsiteY19" fmla="*/ 1269024 h 2381862"/>
              <a:gd name="connsiteX20" fmla="*/ 1112839 w 6298149"/>
              <a:gd name="connsiteY20" fmla="*/ 2381862 h 2381862"/>
              <a:gd name="connsiteX21" fmla="*/ 5185311 w 6298149"/>
              <a:gd name="connsiteY21" fmla="*/ 2381862 h 2381862"/>
              <a:gd name="connsiteX22" fmla="*/ 4072472 w 6298149"/>
              <a:gd name="connsiteY22" fmla="*/ 1269024 h 2381862"/>
              <a:gd name="connsiteX23" fmla="*/ 4072473 w 6298149"/>
              <a:gd name="connsiteY23" fmla="*/ 1269020 h 2381862"/>
              <a:gd name="connsiteX24" fmla="*/ 4293988 w 6298149"/>
              <a:gd name="connsiteY24" fmla="*/ 1269020 h 2381862"/>
              <a:gd name="connsiteX25" fmla="*/ 4293987 w 6298149"/>
              <a:gd name="connsiteY25" fmla="*/ 1269024 h 2381862"/>
              <a:gd name="connsiteX26" fmla="*/ 5185311 w 6298149"/>
              <a:gd name="connsiteY26" fmla="*/ 2160346 h 2381862"/>
              <a:gd name="connsiteX27" fmla="*/ 6076634 w 6298149"/>
              <a:gd name="connsiteY27" fmla="*/ 1269024 h 2381862"/>
              <a:gd name="connsiteX28" fmla="*/ 6076633 w 6298149"/>
              <a:gd name="connsiteY28" fmla="*/ 1269020 h 2381862"/>
              <a:gd name="connsiteX29" fmla="*/ 6298149 w 6298149"/>
              <a:gd name="connsiteY29" fmla="*/ 1269020 h 2381862"/>
              <a:gd name="connsiteX30" fmla="*/ 6298149 w 6298149"/>
              <a:gd name="connsiteY30" fmla="*/ 1269024 h 2381862"/>
              <a:gd name="connsiteX31" fmla="*/ 5185311 w 6298149"/>
              <a:gd name="connsiteY3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298149" h="2381862">
                <a:moveTo>
                  <a:pt x="4261914" y="1112838"/>
                </a:moveTo>
                <a:lnTo>
                  <a:pt x="4040399" y="1112838"/>
                </a:lnTo>
                <a:lnTo>
                  <a:pt x="4022290" y="933206"/>
                </a:lnTo>
                <a:cubicBezTo>
                  <a:pt x="3939177" y="527046"/>
                  <a:pt x="3579807" y="221516"/>
                  <a:pt x="3149076" y="221516"/>
                </a:cubicBezTo>
                <a:cubicBezTo>
                  <a:pt x="2718345" y="221516"/>
                  <a:pt x="2358974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3" y="999057"/>
                </a:lnTo>
                <a:cubicBezTo>
                  <a:pt x="2098971" y="437902"/>
                  <a:pt x="2572885" y="0"/>
                  <a:pt x="3149076" y="0"/>
                </a:cubicBezTo>
                <a:cubicBezTo>
                  <a:pt x="3725266" y="0"/>
                  <a:pt x="4199180" y="437902"/>
                  <a:pt x="4256169" y="999057"/>
                </a:cubicBezTo>
                <a:close/>
                <a:moveTo>
                  <a:pt x="1112839" y="2381862"/>
                </a:moveTo>
                <a:cubicBezTo>
                  <a:pt x="498235" y="2381862"/>
                  <a:pt x="0" y="1883628"/>
                  <a:pt x="0" y="1269024"/>
                </a:cubicBezTo>
                <a:lnTo>
                  <a:pt x="1" y="1269020"/>
                </a:ln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5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1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2" y="2381862"/>
                  <a:pt x="1112839" y="2381862"/>
                </a:cubicBezTo>
                <a:close/>
                <a:moveTo>
                  <a:pt x="5185311" y="2381862"/>
                </a:moveTo>
                <a:cubicBezTo>
                  <a:pt x="4570707" y="2381862"/>
                  <a:pt x="4072472" y="1883628"/>
                  <a:pt x="4072472" y="1269024"/>
                </a:cubicBezTo>
                <a:lnTo>
                  <a:pt x="4072473" y="1269020"/>
                </a:lnTo>
                <a:lnTo>
                  <a:pt x="4293988" y="1269020"/>
                </a:lnTo>
                <a:lnTo>
                  <a:pt x="4293987" y="1269024"/>
                </a:lnTo>
                <a:cubicBezTo>
                  <a:pt x="4293987" y="1761288"/>
                  <a:pt x="4693046" y="2160346"/>
                  <a:pt x="5185311" y="2160346"/>
                </a:cubicBezTo>
                <a:cubicBezTo>
                  <a:pt x="5677575" y="2160346"/>
                  <a:pt x="6076634" y="1761288"/>
                  <a:pt x="6076634" y="1269024"/>
                </a:cubicBezTo>
                <a:lnTo>
                  <a:pt x="6076633" y="1269020"/>
                </a:lnTo>
                <a:lnTo>
                  <a:pt x="6298149" y="1269020"/>
                </a:lnTo>
                <a:lnTo>
                  <a:pt x="6298149" y="1269024"/>
                </a:lnTo>
                <a:cubicBezTo>
                  <a:pt x="6298149" y="1883628"/>
                  <a:pt x="5799914" y="2381862"/>
                  <a:pt x="5185311" y="2381862"/>
                </a:cubicBezTo>
                <a:close/>
              </a:path>
            </a:pathLst>
          </a:custGeom>
          <a:gradFill flip="none" rotWithShape="1">
            <a:gsLst>
              <a:gs pos="0">
                <a:srgbClr val="2CE7AE"/>
              </a:gs>
              <a:gs pos="100000">
                <a:srgbClr val="107667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003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1" grpId="0"/>
      <p:bldP spid="49" grpId="0"/>
      <p:bldP spid="51" grpId="0"/>
      <p:bldP spid="52" grpId="0"/>
      <p:bldP spid="40" grpId="0"/>
      <p:bldP spid="8" grpId="0" animBg="1"/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8FC20B1-A936-5637-953D-554E99C1647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5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C10E4F42-F576-48BB-402E-C2C941BFB8F9}"/>
              </a:ext>
            </a:extLst>
          </p:cNvPr>
          <p:cNvSpPr txBox="1"/>
          <p:nvPr/>
        </p:nvSpPr>
        <p:spPr>
          <a:xfrm>
            <a:off x="2141561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4177798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81C026-E95A-5893-975F-B9F5C7CFF22A}"/>
              </a:ext>
            </a:extLst>
          </p:cNvPr>
          <p:cNvSpPr txBox="1"/>
          <p:nvPr/>
        </p:nvSpPr>
        <p:spPr>
          <a:xfrm>
            <a:off x="825027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6B0310-773F-B3D5-6CA5-796116FEB823}"/>
              </a:ext>
            </a:extLst>
          </p:cNvPr>
          <p:cNvSpPr txBox="1"/>
          <p:nvPr/>
        </p:nvSpPr>
        <p:spPr>
          <a:xfrm>
            <a:off x="2506364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2024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07B3CB-AB2E-7FE7-C6AF-7E200AF8C407}"/>
              </a:ext>
            </a:extLst>
          </p:cNvPr>
          <p:cNvSpPr txBox="1"/>
          <p:nvPr/>
        </p:nvSpPr>
        <p:spPr>
          <a:xfrm>
            <a:off x="6578835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2026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4542598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035EC9-9847-252C-4701-166904A0C307}"/>
              </a:ext>
            </a:extLst>
          </p:cNvPr>
          <p:cNvSpPr txBox="1"/>
          <p:nvPr/>
        </p:nvSpPr>
        <p:spPr>
          <a:xfrm>
            <a:off x="8615071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2027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3" name="Graphic 2" descr="Address Book with solid fill">
            <a:extLst>
              <a:ext uri="{FF2B5EF4-FFF2-40B4-BE49-F238E27FC236}">
                <a16:creationId xmlns:a16="http://schemas.microsoft.com/office/drawing/2014/main" id="{7BC2FA9D-7FB7-07F8-178A-F71CE3EFF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6889" y="3824882"/>
            <a:ext cx="640080" cy="640080"/>
          </a:xfrm>
          <a:prstGeom prst="rect">
            <a:avLst/>
          </a:prstGeom>
        </p:spPr>
      </p:pic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2522" y="3120070"/>
            <a:ext cx="640080" cy="640080"/>
          </a:xfrm>
          <a:prstGeom prst="rect">
            <a:avLst/>
          </a:prstGeom>
        </p:spPr>
      </p:pic>
      <p:pic>
        <p:nvPicPr>
          <p:cNvPr id="9" name="Graphic 8" descr="Bank with solid fill">
            <a:extLst>
              <a:ext uri="{FF2B5EF4-FFF2-40B4-BE49-F238E27FC236}">
                <a16:creationId xmlns:a16="http://schemas.microsoft.com/office/drawing/2014/main" id="{89B1CF3A-2930-E608-B8BE-020EBA12A4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36792" y="3824882"/>
            <a:ext cx="640080" cy="640080"/>
          </a:xfrm>
          <a:prstGeom prst="rect">
            <a:avLst/>
          </a:prstGeom>
        </p:spPr>
      </p:pic>
      <p:pic>
        <p:nvPicPr>
          <p:cNvPr id="19" name="Graphic 18" descr="Dollar with solid fill">
            <a:extLst>
              <a:ext uri="{FF2B5EF4-FFF2-40B4-BE49-F238E27FC236}">
                <a16:creationId xmlns:a16="http://schemas.microsoft.com/office/drawing/2014/main" id="{BCFCD137-86CA-3A74-E1D0-12108F0BA09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44384" y="3120070"/>
            <a:ext cx="640080" cy="64008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1760C54-E103-9565-C090-1A43BB85CD95}"/>
              </a:ext>
            </a:extLst>
          </p:cNvPr>
          <p:cNvSpPr txBox="1"/>
          <p:nvPr/>
        </p:nvSpPr>
        <p:spPr>
          <a:xfrm>
            <a:off x="621752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Send this box to back after typing</a:t>
            </a:r>
            <a:endParaRPr lang="ru-RU" sz="1333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A0B168C-B272-000D-41DB-A3B40C456ABB}"/>
              </a:ext>
            </a:extLst>
          </p:cNvPr>
          <p:cNvSpPr/>
          <p:nvPr/>
        </p:nvSpPr>
        <p:spPr>
          <a:xfrm rot="10800000">
            <a:off x="1928808" y="2609837"/>
            <a:ext cx="8334385" cy="2381862"/>
          </a:xfrm>
          <a:custGeom>
            <a:avLst/>
            <a:gdLst>
              <a:gd name="connsiteX0" fmla="*/ 2225677 w 8334385"/>
              <a:gd name="connsiteY0" fmla="*/ 1112838 h 2381862"/>
              <a:gd name="connsiteX1" fmla="*/ 2004161 w 8334385"/>
              <a:gd name="connsiteY1" fmla="*/ 1112838 h 2381862"/>
              <a:gd name="connsiteX2" fmla="*/ 1986053 w 8334385"/>
              <a:gd name="connsiteY2" fmla="*/ 933206 h 2381862"/>
              <a:gd name="connsiteX3" fmla="*/ 1112838 w 8334385"/>
              <a:gd name="connsiteY3" fmla="*/ 221516 h 2381862"/>
              <a:gd name="connsiteX4" fmla="*/ 239624 w 8334385"/>
              <a:gd name="connsiteY4" fmla="*/ 933206 h 2381862"/>
              <a:gd name="connsiteX5" fmla="*/ 221516 w 8334385"/>
              <a:gd name="connsiteY5" fmla="*/ 1112838 h 2381862"/>
              <a:gd name="connsiteX6" fmla="*/ 0 w 8334385"/>
              <a:gd name="connsiteY6" fmla="*/ 1112838 h 2381862"/>
              <a:gd name="connsiteX7" fmla="*/ 5745 w 8334385"/>
              <a:gd name="connsiteY7" fmla="*/ 999057 h 2381862"/>
              <a:gd name="connsiteX8" fmla="*/ 1112838 w 8334385"/>
              <a:gd name="connsiteY8" fmla="*/ 0 h 2381862"/>
              <a:gd name="connsiteX9" fmla="*/ 2219932 w 8334385"/>
              <a:gd name="connsiteY9" fmla="*/ 999057 h 2381862"/>
              <a:gd name="connsiteX10" fmla="*/ 6298150 w 8334385"/>
              <a:gd name="connsiteY10" fmla="*/ 1112838 h 2381862"/>
              <a:gd name="connsiteX11" fmla="*/ 6076635 w 8334385"/>
              <a:gd name="connsiteY11" fmla="*/ 1112838 h 2381862"/>
              <a:gd name="connsiteX12" fmla="*/ 6058526 w 8334385"/>
              <a:gd name="connsiteY12" fmla="*/ 933206 h 2381862"/>
              <a:gd name="connsiteX13" fmla="*/ 5185312 w 8334385"/>
              <a:gd name="connsiteY13" fmla="*/ 221516 h 2381862"/>
              <a:gd name="connsiteX14" fmla="*/ 4312097 w 8334385"/>
              <a:gd name="connsiteY14" fmla="*/ 933206 h 2381862"/>
              <a:gd name="connsiteX15" fmla="*/ 4293989 w 8334385"/>
              <a:gd name="connsiteY15" fmla="*/ 1112838 h 2381862"/>
              <a:gd name="connsiteX16" fmla="*/ 4072473 w 8334385"/>
              <a:gd name="connsiteY16" fmla="*/ 1112838 h 2381862"/>
              <a:gd name="connsiteX17" fmla="*/ 4078219 w 8334385"/>
              <a:gd name="connsiteY17" fmla="*/ 999057 h 2381862"/>
              <a:gd name="connsiteX18" fmla="*/ 5185312 w 8334385"/>
              <a:gd name="connsiteY18" fmla="*/ 0 h 2381862"/>
              <a:gd name="connsiteX19" fmla="*/ 6292405 w 8334385"/>
              <a:gd name="connsiteY19" fmla="*/ 999057 h 2381862"/>
              <a:gd name="connsiteX20" fmla="*/ 3149075 w 8334385"/>
              <a:gd name="connsiteY20" fmla="*/ 2381862 h 2381862"/>
              <a:gd name="connsiteX21" fmla="*/ 2036236 w 8334385"/>
              <a:gd name="connsiteY21" fmla="*/ 1269024 h 2381862"/>
              <a:gd name="connsiteX22" fmla="*/ 2036237 w 8334385"/>
              <a:gd name="connsiteY22" fmla="*/ 1269020 h 2381862"/>
              <a:gd name="connsiteX23" fmla="*/ 2257752 w 8334385"/>
              <a:gd name="connsiteY23" fmla="*/ 1269020 h 2381862"/>
              <a:gd name="connsiteX24" fmla="*/ 2257752 w 8334385"/>
              <a:gd name="connsiteY24" fmla="*/ 1269024 h 2381862"/>
              <a:gd name="connsiteX25" fmla="*/ 3149075 w 8334385"/>
              <a:gd name="connsiteY25" fmla="*/ 2160346 h 2381862"/>
              <a:gd name="connsiteX26" fmla="*/ 4040398 w 8334385"/>
              <a:gd name="connsiteY26" fmla="*/ 1269024 h 2381862"/>
              <a:gd name="connsiteX27" fmla="*/ 4040397 w 8334385"/>
              <a:gd name="connsiteY27" fmla="*/ 1269020 h 2381862"/>
              <a:gd name="connsiteX28" fmla="*/ 4261913 w 8334385"/>
              <a:gd name="connsiteY28" fmla="*/ 1269020 h 2381862"/>
              <a:gd name="connsiteX29" fmla="*/ 4261913 w 8334385"/>
              <a:gd name="connsiteY29" fmla="*/ 1269024 h 2381862"/>
              <a:gd name="connsiteX30" fmla="*/ 3149075 w 8334385"/>
              <a:gd name="connsiteY30" fmla="*/ 2381862 h 2381862"/>
              <a:gd name="connsiteX31" fmla="*/ 7221547 w 8334385"/>
              <a:gd name="connsiteY31" fmla="*/ 2381862 h 2381862"/>
              <a:gd name="connsiteX32" fmla="*/ 6108708 w 8334385"/>
              <a:gd name="connsiteY32" fmla="*/ 1269024 h 2381862"/>
              <a:gd name="connsiteX33" fmla="*/ 6108709 w 8334385"/>
              <a:gd name="connsiteY33" fmla="*/ 1269020 h 2381862"/>
              <a:gd name="connsiteX34" fmla="*/ 6330224 w 8334385"/>
              <a:gd name="connsiteY34" fmla="*/ 1269020 h 2381862"/>
              <a:gd name="connsiteX35" fmla="*/ 6330223 w 8334385"/>
              <a:gd name="connsiteY35" fmla="*/ 1269024 h 2381862"/>
              <a:gd name="connsiteX36" fmla="*/ 7221547 w 8334385"/>
              <a:gd name="connsiteY36" fmla="*/ 2160346 h 2381862"/>
              <a:gd name="connsiteX37" fmla="*/ 8112870 w 8334385"/>
              <a:gd name="connsiteY37" fmla="*/ 1269024 h 2381862"/>
              <a:gd name="connsiteX38" fmla="*/ 8112869 w 8334385"/>
              <a:gd name="connsiteY38" fmla="*/ 1269020 h 2381862"/>
              <a:gd name="connsiteX39" fmla="*/ 8334385 w 8334385"/>
              <a:gd name="connsiteY39" fmla="*/ 1269020 h 2381862"/>
              <a:gd name="connsiteX40" fmla="*/ 8334385 w 8334385"/>
              <a:gd name="connsiteY40" fmla="*/ 1269024 h 2381862"/>
              <a:gd name="connsiteX41" fmla="*/ 7221547 w 8334385"/>
              <a:gd name="connsiteY4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8334385" h="2381862">
                <a:moveTo>
                  <a:pt x="2225677" y="1112838"/>
                </a:moveTo>
                <a:lnTo>
                  <a:pt x="2004161" y="1112838"/>
                </a:lnTo>
                <a:lnTo>
                  <a:pt x="1986053" y="933206"/>
                </a:lnTo>
                <a:cubicBezTo>
                  <a:pt x="1902941" y="527046"/>
                  <a:pt x="1543569" y="221516"/>
                  <a:pt x="1112838" y="221516"/>
                </a:cubicBezTo>
                <a:cubicBezTo>
                  <a:pt x="682107" y="221516"/>
                  <a:pt x="322736" y="527046"/>
                  <a:pt x="239624" y="933206"/>
                </a:cubicBezTo>
                <a:lnTo>
                  <a:pt x="221516" y="1112838"/>
                </a:lnTo>
                <a:lnTo>
                  <a:pt x="0" y="1112838"/>
                </a:lnTo>
                <a:lnTo>
                  <a:pt x="5745" y="999057"/>
                </a:lnTo>
                <a:cubicBezTo>
                  <a:pt x="62734" y="437902"/>
                  <a:pt x="536648" y="0"/>
                  <a:pt x="1112838" y="0"/>
                </a:cubicBezTo>
                <a:cubicBezTo>
                  <a:pt x="1689029" y="0"/>
                  <a:pt x="2162943" y="437902"/>
                  <a:pt x="2219932" y="999057"/>
                </a:cubicBezTo>
                <a:close/>
                <a:moveTo>
                  <a:pt x="6298150" y="1112838"/>
                </a:moveTo>
                <a:lnTo>
                  <a:pt x="6076635" y="1112838"/>
                </a:lnTo>
                <a:lnTo>
                  <a:pt x="6058526" y="933206"/>
                </a:lnTo>
                <a:cubicBezTo>
                  <a:pt x="5975413" y="527046"/>
                  <a:pt x="5616043" y="221516"/>
                  <a:pt x="5185312" y="221516"/>
                </a:cubicBezTo>
                <a:cubicBezTo>
                  <a:pt x="4754581" y="221516"/>
                  <a:pt x="4395210" y="527046"/>
                  <a:pt x="4312097" y="933206"/>
                </a:cubicBezTo>
                <a:lnTo>
                  <a:pt x="4293989" y="1112838"/>
                </a:lnTo>
                <a:lnTo>
                  <a:pt x="4072473" y="1112838"/>
                </a:lnTo>
                <a:lnTo>
                  <a:pt x="4078219" y="999057"/>
                </a:lnTo>
                <a:cubicBezTo>
                  <a:pt x="4135207" y="437902"/>
                  <a:pt x="4609121" y="0"/>
                  <a:pt x="5185312" y="0"/>
                </a:cubicBezTo>
                <a:cubicBezTo>
                  <a:pt x="5761502" y="0"/>
                  <a:pt x="6235416" y="437902"/>
                  <a:pt x="6292405" y="999057"/>
                </a:cubicBezTo>
                <a:close/>
                <a:moveTo>
                  <a:pt x="3149075" y="2381862"/>
                </a:moveTo>
                <a:cubicBezTo>
                  <a:pt x="2534471" y="2381862"/>
                  <a:pt x="2036236" y="1883628"/>
                  <a:pt x="2036236" y="1269024"/>
                </a:cubicBezTo>
                <a:lnTo>
                  <a:pt x="2036237" y="1269020"/>
                </a:lnTo>
                <a:lnTo>
                  <a:pt x="2257752" y="1269020"/>
                </a:lnTo>
                <a:lnTo>
                  <a:pt x="2257752" y="1269024"/>
                </a:lnTo>
                <a:cubicBezTo>
                  <a:pt x="2257752" y="1761288"/>
                  <a:pt x="2656811" y="2160346"/>
                  <a:pt x="3149075" y="2160346"/>
                </a:cubicBezTo>
                <a:cubicBezTo>
                  <a:pt x="3641339" y="2160346"/>
                  <a:pt x="4040398" y="1761288"/>
                  <a:pt x="4040398" y="1269024"/>
                </a:cubicBezTo>
                <a:lnTo>
                  <a:pt x="4040397" y="1269020"/>
                </a:lnTo>
                <a:lnTo>
                  <a:pt x="4261913" y="1269020"/>
                </a:lnTo>
                <a:lnTo>
                  <a:pt x="4261913" y="1269024"/>
                </a:lnTo>
                <a:cubicBezTo>
                  <a:pt x="4261913" y="1883628"/>
                  <a:pt x="3763678" y="2381862"/>
                  <a:pt x="3149075" y="2381862"/>
                </a:cubicBezTo>
                <a:close/>
                <a:moveTo>
                  <a:pt x="7221547" y="2381862"/>
                </a:moveTo>
                <a:cubicBezTo>
                  <a:pt x="6606943" y="2381862"/>
                  <a:pt x="6108708" y="1883628"/>
                  <a:pt x="6108708" y="1269024"/>
                </a:cubicBezTo>
                <a:lnTo>
                  <a:pt x="6108709" y="1269020"/>
                </a:lnTo>
                <a:lnTo>
                  <a:pt x="6330224" y="1269020"/>
                </a:lnTo>
                <a:lnTo>
                  <a:pt x="6330223" y="1269024"/>
                </a:lnTo>
                <a:cubicBezTo>
                  <a:pt x="6330223" y="1761288"/>
                  <a:pt x="6729282" y="2160346"/>
                  <a:pt x="7221547" y="2160346"/>
                </a:cubicBezTo>
                <a:cubicBezTo>
                  <a:pt x="7713811" y="2160346"/>
                  <a:pt x="8112870" y="1761288"/>
                  <a:pt x="8112870" y="1269024"/>
                </a:cubicBezTo>
                <a:lnTo>
                  <a:pt x="8112869" y="1269020"/>
                </a:lnTo>
                <a:lnTo>
                  <a:pt x="8334385" y="1269020"/>
                </a:lnTo>
                <a:lnTo>
                  <a:pt x="8334385" y="1269024"/>
                </a:lnTo>
                <a:cubicBezTo>
                  <a:pt x="8334385" y="1883628"/>
                  <a:pt x="7836150" y="2381862"/>
                  <a:pt x="7221547" y="2381862"/>
                </a:cubicBezTo>
                <a:close/>
              </a:path>
            </a:pathLst>
          </a:custGeom>
          <a:gradFill flip="none" rotWithShape="1">
            <a:gsLst>
              <a:gs pos="0">
                <a:srgbClr val="2CE7AE"/>
              </a:gs>
              <a:gs pos="100000">
                <a:srgbClr val="107667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5815770-D47B-604F-BB21-6FF4DB205E52}"/>
              </a:ext>
            </a:extLst>
          </p:cNvPr>
          <p:cNvSpPr/>
          <p:nvPr/>
        </p:nvSpPr>
        <p:spPr>
          <a:xfrm rot="10800000" flipV="1">
            <a:off x="1928808" y="2609837"/>
            <a:ext cx="8334385" cy="2381862"/>
          </a:xfrm>
          <a:custGeom>
            <a:avLst/>
            <a:gdLst>
              <a:gd name="connsiteX0" fmla="*/ 2225677 w 8334385"/>
              <a:gd name="connsiteY0" fmla="*/ 1112838 h 2381862"/>
              <a:gd name="connsiteX1" fmla="*/ 2004161 w 8334385"/>
              <a:gd name="connsiteY1" fmla="*/ 1112838 h 2381862"/>
              <a:gd name="connsiteX2" fmla="*/ 1986053 w 8334385"/>
              <a:gd name="connsiteY2" fmla="*/ 933206 h 2381862"/>
              <a:gd name="connsiteX3" fmla="*/ 1112838 w 8334385"/>
              <a:gd name="connsiteY3" fmla="*/ 221516 h 2381862"/>
              <a:gd name="connsiteX4" fmla="*/ 239624 w 8334385"/>
              <a:gd name="connsiteY4" fmla="*/ 933206 h 2381862"/>
              <a:gd name="connsiteX5" fmla="*/ 221516 w 8334385"/>
              <a:gd name="connsiteY5" fmla="*/ 1112838 h 2381862"/>
              <a:gd name="connsiteX6" fmla="*/ 0 w 8334385"/>
              <a:gd name="connsiteY6" fmla="*/ 1112838 h 2381862"/>
              <a:gd name="connsiteX7" fmla="*/ 5745 w 8334385"/>
              <a:gd name="connsiteY7" fmla="*/ 999057 h 2381862"/>
              <a:gd name="connsiteX8" fmla="*/ 1112838 w 8334385"/>
              <a:gd name="connsiteY8" fmla="*/ 0 h 2381862"/>
              <a:gd name="connsiteX9" fmla="*/ 2219932 w 8334385"/>
              <a:gd name="connsiteY9" fmla="*/ 999057 h 2381862"/>
              <a:gd name="connsiteX10" fmla="*/ 6298150 w 8334385"/>
              <a:gd name="connsiteY10" fmla="*/ 1112838 h 2381862"/>
              <a:gd name="connsiteX11" fmla="*/ 6076635 w 8334385"/>
              <a:gd name="connsiteY11" fmla="*/ 1112838 h 2381862"/>
              <a:gd name="connsiteX12" fmla="*/ 6058526 w 8334385"/>
              <a:gd name="connsiteY12" fmla="*/ 933206 h 2381862"/>
              <a:gd name="connsiteX13" fmla="*/ 5185312 w 8334385"/>
              <a:gd name="connsiteY13" fmla="*/ 221516 h 2381862"/>
              <a:gd name="connsiteX14" fmla="*/ 4312097 w 8334385"/>
              <a:gd name="connsiteY14" fmla="*/ 933206 h 2381862"/>
              <a:gd name="connsiteX15" fmla="*/ 4293989 w 8334385"/>
              <a:gd name="connsiteY15" fmla="*/ 1112838 h 2381862"/>
              <a:gd name="connsiteX16" fmla="*/ 4072473 w 8334385"/>
              <a:gd name="connsiteY16" fmla="*/ 1112838 h 2381862"/>
              <a:gd name="connsiteX17" fmla="*/ 4078219 w 8334385"/>
              <a:gd name="connsiteY17" fmla="*/ 999057 h 2381862"/>
              <a:gd name="connsiteX18" fmla="*/ 5185312 w 8334385"/>
              <a:gd name="connsiteY18" fmla="*/ 0 h 2381862"/>
              <a:gd name="connsiteX19" fmla="*/ 6292405 w 8334385"/>
              <a:gd name="connsiteY19" fmla="*/ 999057 h 2381862"/>
              <a:gd name="connsiteX20" fmla="*/ 3149075 w 8334385"/>
              <a:gd name="connsiteY20" fmla="*/ 2381862 h 2381862"/>
              <a:gd name="connsiteX21" fmla="*/ 2036236 w 8334385"/>
              <a:gd name="connsiteY21" fmla="*/ 1269024 h 2381862"/>
              <a:gd name="connsiteX22" fmla="*/ 2036237 w 8334385"/>
              <a:gd name="connsiteY22" fmla="*/ 1269020 h 2381862"/>
              <a:gd name="connsiteX23" fmla="*/ 2257752 w 8334385"/>
              <a:gd name="connsiteY23" fmla="*/ 1269020 h 2381862"/>
              <a:gd name="connsiteX24" fmla="*/ 2257752 w 8334385"/>
              <a:gd name="connsiteY24" fmla="*/ 1269024 h 2381862"/>
              <a:gd name="connsiteX25" fmla="*/ 3149075 w 8334385"/>
              <a:gd name="connsiteY25" fmla="*/ 2160346 h 2381862"/>
              <a:gd name="connsiteX26" fmla="*/ 4040398 w 8334385"/>
              <a:gd name="connsiteY26" fmla="*/ 1269024 h 2381862"/>
              <a:gd name="connsiteX27" fmla="*/ 4040397 w 8334385"/>
              <a:gd name="connsiteY27" fmla="*/ 1269020 h 2381862"/>
              <a:gd name="connsiteX28" fmla="*/ 4261913 w 8334385"/>
              <a:gd name="connsiteY28" fmla="*/ 1269020 h 2381862"/>
              <a:gd name="connsiteX29" fmla="*/ 4261913 w 8334385"/>
              <a:gd name="connsiteY29" fmla="*/ 1269024 h 2381862"/>
              <a:gd name="connsiteX30" fmla="*/ 3149075 w 8334385"/>
              <a:gd name="connsiteY30" fmla="*/ 2381862 h 2381862"/>
              <a:gd name="connsiteX31" fmla="*/ 7221547 w 8334385"/>
              <a:gd name="connsiteY31" fmla="*/ 2381862 h 2381862"/>
              <a:gd name="connsiteX32" fmla="*/ 6108708 w 8334385"/>
              <a:gd name="connsiteY32" fmla="*/ 1269024 h 2381862"/>
              <a:gd name="connsiteX33" fmla="*/ 6108709 w 8334385"/>
              <a:gd name="connsiteY33" fmla="*/ 1269020 h 2381862"/>
              <a:gd name="connsiteX34" fmla="*/ 6330224 w 8334385"/>
              <a:gd name="connsiteY34" fmla="*/ 1269020 h 2381862"/>
              <a:gd name="connsiteX35" fmla="*/ 6330223 w 8334385"/>
              <a:gd name="connsiteY35" fmla="*/ 1269024 h 2381862"/>
              <a:gd name="connsiteX36" fmla="*/ 7221547 w 8334385"/>
              <a:gd name="connsiteY36" fmla="*/ 2160346 h 2381862"/>
              <a:gd name="connsiteX37" fmla="*/ 8112870 w 8334385"/>
              <a:gd name="connsiteY37" fmla="*/ 1269024 h 2381862"/>
              <a:gd name="connsiteX38" fmla="*/ 8112869 w 8334385"/>
              <a:gd name="connsiteY38" fmla="*/ 1269020 h 2381862"/>
              <a:gd name="connsiteX39" fmla="*/ 8334385 w 8334385"/>
              <a:gd name="connsiteY39" fmla="*/ 1269020 h 2381862"/>
              <a:gd name="connsiteX40" fmla="*/ 8334385 w 8334385"/>
              <a:gd name="connsiteY40" fmla="*/ 1269024 h 2381862"/>
              <a:gd name="connsiteX41" fmla="*/ 7221547 w 8334385"/>
              <a:gd name="connsiteY4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8334385" h="2381862">
                <a:moveTo>
                  <a:pt x="2225677" y="1112838"/>
                </a:moveTo>
                <a:lnTo>
                  <a:pt x="2004161" y="1112838"/>
                </a:lnTo>
                <a:lnTo>
                  <a:pt x="1986053" y="933206"/>
                </a:lnTo>
                <a:cubicBezTo>
                  <a:pt x="1902941" y="527046"/>
                  <a:pt x="1543569" y="221516"/>
                  <a:pt x="1112838" y="221516"/>
                </a:cubicBezTo>
                <a:cubicBezTo>
                  <a:pt x="682107" y="221516"/>
                  <a:pt x="322736" y="527046"/>
                  <a:pt x="239624" y="933206"/>
                </a:cubicBezTo>
                <a:lnTo>
                  <a:pt x="221516" y="1112838"/>
                </a:lnTo>
                <a:lnTo>
                  <a:pt x="0" y="1112838"/>
                </a:lnTo>
                <a:lnTo>
                  <a:pt x="5745" y="999057"/>
                </a:lnTo>
                <a:cubicBezTo>
                  <a:pt x="62734" y="437902"/>
                  <a:pt x="536648" y="0"/>
                  <a:pt x="1112838" y="0"/>
                </a:cubicBezTo>
                <a:cubicBezTo>
                  <a:pt x="1689029" y="0"/>
                  <a:pt x="2162943" y="437902"/>
                  <a:pt x="2219932" y="999057"/>
                </a:cubicBezTo>
                <a:close/>
                <a:moveTo>
                  <a:pt x="6298150" y="1112838"/>
                </a:moveTo>
                <a:lnTo>
                  <a:pt x="6076635" y="1112838"/>
                </a:lnTo>
                <a:lnTo>
                  <a:pt x="6058526" y="933206"/>
                </a:lnTo>
                <a:cubicBezTo>
                  <a:pt x="5975413" y="527046"/>
                  <a:pt x="5616043" y="221516"/>
                  <a:pt x="5185312" y="221516"/>
                </a:cubicBezTo>
                <a:cubicBezTo>
                  <a:pt x="4754581" y="221516"/>
                  <a:pt x="4395210" y="527046"/>
                  <a:pt x="4312097" y="933206"/>
                </a:cubicBezTo>
                <a:lnTo>
                  <a:pt x="4293989" y="1112838"/>
                </a:lnTo>
                <a:lnTo>
                  <a:pt x="4072473" y="1112838"/>
                </a:lnTo>
                <a:lnTo>
                  <a:pt x="4078219" y="999057"/>
                </a:lnTo>
                <a:cubicBezTo>
                  <a:pt x="4135207" y="437902"/>
                  <a:pt x="4609121" y="0"/>
                  <a:pt x="5185312" y="0"/>
                </a:cubicBezTo>
                <a:cubicBezTo>
                  <a:pt x="5761502" y="0"/>
                  <a:pt x="6235416" y="437902"/>
                  <a:pt x="6292405" y="999057"/>
                </a:cubicBezTo>
                <a:close/>
                <a:moveTo>
                  <a:pt x="3149075" y="2381862"/>
                </a:moveTo>
                <a:cubicBezTo>
                  <a:pt x="2534471" y="2381862"/>
                  <a:pt x="2036236" y="1883628"/>
                  <a:pt x="2036236" y="1269024"/>
                </a:cubicBezTo>
                <a:lnTo>
                  <a:pt x="2036237" y="1269020"/>
                </a:lnTo>
                <a:lnTo>
                  <a:pt x="2257752" y="1269020"/>
                </a:lnTo>
                <a:lnTo>
                  <a:pt x="2257752" y="1269024"/>
                </a:lnTo>
                <a:cubicBezTo>
                  <a:pt x="2257752" y="1761288"/>
                  <a:pt x="2656811" y="2160346"/>
                  <a:pt x="3149075" y="2160346"/>
                </a:cubicBezTo>
                <a:cubicBezTo>
                  <a:pt x="3641339" y="2160346"/>
                  <a:pt x="4040398" y="1761288"/>
                  <a:pt x="4040398" y="1269024"/>
                </a:cubicBezTo>
                <a:lnTo>
                  <a:pt x="4040397" y="1269020"/>
                </a:lnTo>
                <a:lnTo>
                  <a:pt x="4261913" y="1269020"/>
                </a:lnTo>
                <a:lnTo>
                  <a:pt x="4261913" y="1269024"/>
                </a:lnTo>
                <a:cubicBezTo>
                  <a:pt x="4261913" y="1883628"/>
                  <a:pt x="3763678" y="2381862"/>
                  <a:pt x="3149075" y="2381862"/>
                </a:cubicBezTo>
                <a:close/>
                <a:moveTo>
                  <a:pt x="7221547" y="2381862"/>
                </a:moveTo>
                <a:cubicBezTo>
                  <a:pt x="6606943" y="2381862"/>
                  <a:pt x="6108708" y="1883628"/>
                  <a:pt x="6108708" y="1269024"/>
                </a:cubicBezTo>
                <a:lnTo>
                  <a:pt x="6108709" y="1269020"/>
                </a:lnTo>
                <a:lnTo>
                  <a:pt x="6330224" y="1269020"/>
                </a:lnTo>
                <a:lnTo>
                  <a:pt x="6330223" y="1269024"/>
                </a:lnTo>
                <a:cubicBezTo>
                  <a:pt x="6330223" y="1761288"/>
                  <a:pt x="6729282" y="2160346"/>
                  <a:pt x="7221547" y="2160346"/>
                </a:cubicBezTo>
                <a:cubicBezTo>
                  <a:pt x="7713811" y="2160346"/>
                  <a:pt x="8112870" y="1761288"/>
                  <a:pt x="8112870" y="1269024"/>
                </a:cubicBezTo>
                <a:lnTo>
                  <a:pt x="8112869" y="1269020"/>
                </a:lnTo>
                <a:lnTo>
                  <a:pt x="8334385" y="1269020"/>
                </a:lnTo>
                <a:lnTo>
                  <a:pt x="8334385" y="1269024"/>
                </a:lnTo>
                <a:cubicBezTo>
                  <a:pt x="8334385" y="1883628"/>
                  <a:pt x="7836150" y="2381862"/>
                  <a:pt x="7221547" y="2381862"/>
                </a:cubicBezTo>
                <a:close/>
              </a:path>
            </a:pathLst>
          </a:custGeom>
          <a:gradFill flip="none" rotWithShape="1">
            <a:gsLst>
              <a:gs pos="0">
                <a:srgbClr val="2CE7AE"/>
              </a:gs>
              <a:gs pos="100000">
                <a:srgbClr val="107667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40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1" grpId="0"/>
      <p:bldP spid="48" grpId="0"/>
      <p:bldP spid="49" grpId="0"/>
      <p:bldP spid="51" grpId="0"/>
      <p:bldP spid="52" grpId="0"/>
      <p:bldP spid="40" grpId="0"/>
      <p:bldP spid="8" grpId="0" animBg="1"/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351669-E863-35AF-587A-8751EF5A44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5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65" name="Saeed Faal maze">
            <a:extLst>
              <a:ext uri="{FF2B5EF4-FFF2-40B4-BE49-F238E27FC236}">
                <a16:creationId xmlns:a16="http://schemas.microsoft.com/office/drawing/2014/main" id="{8DB78D74-68DE-7EC7-6F06-735F0EBF706F}"/>
              </a:ext>
            </a:extLst>
          </p:cNvPr>
          <p:cNvSpPr/>
          <p:nvPr/>
        </p:nvSpPr>
        <p:spPr>
          <a:xfrm>
            <a:off x="910689" y="2609838"/>
            <a:ext cx="10370622" cy="2381862"/>
          </a:xfrm>
          <a:custGeom>
            <a:avLst/>
            <a:gdLst>
              <a:gd name="connsiteX0" fmla="*/ 8144946 w 10370622"/>
              <a:gd name="connsiteY0" fmla="*/ 1269020 h 2381862"/>
              <a:gd name="connsiteX1" fmla="*/ 8366461 w 10370622"/>
              <a:gd name="connsiteY1" fmla="*/ 1269020 h 2381862"/>
              <a:gd name="connsiteX2" fmla="*/ 8366460 w 10370622"/>
              <a:gd name="connsiteY2" fmla="*/ 1269024 h 2381862"/>
              <a:gd name="connsiteX3" fmla="*/ 9257784 w 10370622"/>
              <a:gd name="connsiteY3" fmla="*/ 2160346 h 2381862"/>
              <a:gd name="connsiteX4" fmla="*/ 10149107 w 10370622"/>
              <a:gd name="connsiteY4" fmla="*/ 1269024 h 2381862"/>
              <a:gd name="connsiteX5" fmla="*/ 10149106 w 10370622"/>
              <a:gd name="connsiteY5" fmla="*/ 1269020 h 2381862"/>
              <a:gd name="connsiteX6" fmla="*/ 10370622 w 10370622"/>
              <a:gd name="connsiteY6" fmla="*/ 1269020 h 2381862"/>
              <a:gd name="connsiteX7" fmla="*/ 10370622 w 10370622"/>
              <a:gd name="connsiteY7" fmla="*/ 1269024 h 2381862"/>
              <a:gd name="connsiteX8" fmla="*/ 9257784 w 10370622"/>
              <a:gd name="connsiteY8" fmla="*/ 2381862 h 2381862"/>
              <a:gd name="connsiteX9" fmla="*/ 8144945 w 10370622"/>
              <a:gd name="connsiteY9" fmla="*/ 1269024 h 2381862"/>
              <a:gd name="connsiteX10" fmla="*/ 4072474 w 10370622"/>
              <a:gd name="connsiteY10" fmla="*/ 1269020 h 2381862"/>
              <a:gd name="connsiteX11" fmla="*/ 4293989 w 10370622"/>
              <a:gd name="connsiteY11" fmla="*/ 1269020 h 2381862"/>
              <a:gd name="connsiteX12" fmla="*/ 4293989 w 10370622"/>
              <a:gd name="connsiteY12" fmla="*/ 1269024 h 2381862"/>
              <a:gd name="connsiteX13" fmla="*/ 5185312 w 10370622"/>
              <a:gd name="connsiteY13" fmla="*/ 2160346 h 2381862"/>
              <a:gd name="connsiteX14" fmla="*/ 6076635 w 10370622"/>
              <a:gd name="connsiteY14" fmla="*/ 1269024 h 2381862"/>
              <a:gd name="connsiteX15" fmla="*/ 6076634 w 10370622"/>
              <a:gd name="connsiteY15" fmla="*/ 1269020 h 2381862"/>
              <a:gd name="connsiteX16" fmla="*/ 6298150 w 10370622"/>
              <a:gd name="connsiteY16" fmla="*/ 1269020 h 2381862"/>
              <a:gd name="connsiteX17" fmla="*/ 6298150 w 10370622"/>
              <a:gd name="connsiteY17" fmla="*/ 1269024 h 2381862"/>
              <a:gd name="connsiteX18" fmla="*/ 5185312 w 10370622"/>
              <a:gd name="connsiteY18" fmla="*/ 2381862 h 2381862"/>
              <a:gd name="connsiteX19" fmla="*/ 4072473 w 10370622"/>
              <a:gd name="connsiteY19" fmla="*/ 1269024 h 2381862"/>
              <a:gd name="connsiteX20" fmla="*/ 1 w 10370622"/>
              <a:gd name="connsiteY20" fmla="*/ 1269020 h 2381862"/>
              <a:gd name="connsiteX21" fmla="*/ 221516 w 10370622"/>
              <a:gd name="connsiteY21" fmla="*/ 1269020 h 2381862"/>
              <a:gd name="connsiteX22" fmla="*/ 221516 w 10370622"/>
              <a:gd name="connsiteY22" fmla="*/ 1269024 h 2381862"/>
              <a:gd name="connsiteX23" fmla="*/ 1112839 w 10370622"/>
              <a:gd name="connsiteY23" fmla="*/ 2160346 h 2381862"/>
              <a:gd name="connsiteX24" fmla="*/ 2004162 w 10370622"/>
              <a:gd name="connsiteY24" fmla="*/ 1269024 h 2381862"/>
              <a:gd name="connsiteX25" fmla="*/ 2004162 w 10370622"/>
              <a:gd name="connsiteY25" fmla="*/ 1269020 h 2381862"/>
              <a:gd name="connsiteX26" fmla="*/ 2225677 w 10370622"/>
              <a:gd name="connsiteY26" fmla="*/ 1269020 h 2381862"/>
              <a:gd name="connsiteX27" fmla="*/ 2225677 w 10370622"/>
              <a:gd name="connsiteY27" fmla="*/ 1269024 h 2381862"/>
              <a:gd name="connsiteX28" fmla="*/ 1112839 w 10370622"/>
              <a:gd name="connsiteY28" fmla="*/ 2381862 h 2381862"/>
              <a:gd name="connsiteX29" fmla="*/ 0 w 10370622"/>
              <a:gd name="connsiteY29" fmla="*/ 1269024 h 2381862"/>
              <a:gd name="connsiteX30" fmla="*/ 7221549 w 10370622"/>
              <a:gd name="connsiteY30" fmla="*/ 0 h 2381862"/>
              <a:gd name="connsiteX31" fmla="*/ 8328642 w 10370622"/>
              <a:gd name="connsiteY31" fmla="*/ 999057 h 2381862"/>
              <a:gd name="connsiteX32" fmla="*/ 8334387 w 10370622"/>
              <a:gd name="connsiteY32" fmla="*/ 1112838 h 2381862"/>
              <a:gd name="connsiteX33" fmla="*/ 8112872 w 10370622"/>
              <a:gd name="connsiteY33" fmla="*/ 1112838 h 2381862"/>
              <a:gd name="connsiteX34" fmla="*/ 8094763 w 10370622"/>
              <a:gd name="connsiteY34" fmla="*/ 933206 h 2381862"/>
              <a:gd name="connsiteX35" fmla="*/ 7221549 w 10370622"/>
              <a:gd name="connsiteY35" fmla="*/ 221516 h 2381862"/>
              <a:gd name="connsiteX36" fmla="*/ 6348334 w 10370622"/>
              <a:gd name="connsiteY36" fmla="*/ 933206 h 2381862"/>
              <a:gd name="connsiteX37" fmla="*/ 6330226 w 10370622"/>
              <a:gd name="connsiteY37" fmla="*/ 1112838 h 2381862"/>
              <a:gd name="connsiteX38" fmla="*/ 6108710 w 10370622"/>
              <a:gd name="connsiteY38" fmla="*/ 1112838 h 2381862"/>
              <a:gd name="connsiteX39" fmla="*/ 6114456 w 10370622"/>
              <a:gd name="connsiteY39" fmla="*/ 999057 h 2381862"/>
              <a:gd name="connsiteX40" fmla="*/ 7221549 w 10370622"/>
              <a:gd name="connsiteY40" fmla="*/ 0 h 2381862"/>
              <a:gd name="connsiteX41" fmla="*/ 3149075 w 10370622"/>
              <a:gd name="connsiteY41" fmla="*/ 0 h 2381862"/>
              <a:gd name="connsiteX42" fmla="*/ 4256169 w 10370622"/>
              <a:gd name="connsiteY42" fmla="*/ 999057 h 2381862"/>
              <a:gd name="connsiteX43" fmla="*/ 4261914 w 10370622"/>
              <a:gd name="connsiteY43" fmla="*/ 1112838 h 2381862"/>
              <a:gd name="connsiteX44" fmla="*/ 4040398 w 10370622"/>
              <a:gd name="connsiteY44" fmla="*/ 1112838 h 2381862"/>
              <a:gd name="connsiteX45" fmla="*/ 4022290 w 10370622"/>
              <a:gd name="connsiteY45" fmla="*/ 933206 h 2381862"/>
              <a:gd name="connsiteX46" fmla="*/ 3149075 w 10370622"/>
              <a:gd name="connsiteY46" fmla="*/ 221516 h 2381862"/>
              <a:gd name="connsiteX47" fmla="*/ 2275861 w 10370622"/>
              <a:gd name="connsiteY47" fmla="*/ 933206 h 2381862"/>
              <a:gd name="connsiteX48" fmla="*/ 2257753 w 10370622"/>
              <a:gd name="connsiteY48" fmla="*/ 1112838 h 2381862"/>
              <a:gd name="connsiteX49" fmla="*/ 2036237 w 10370622"/>
              <a:gd name="connsiteY49" fmla="*/ 1112838 h 2381862"/>
              <a:gd name="connsiteX50" fmla="*/ 2041982 w 10370622"/>
              <a:gd name="connsiteY50" fmla="*/ 999057 h 2381862"/>
              <a:gd name="connsiteX51" fmla="*/ 3149075 w 10370622"/>
              <a:gd name="connsiteY51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0370622" h="2381862">
                <a:moveTo>
                  <a:pt x="8144946" y="1269020"/>
                </a:moveTo>
                <a:lnTo>
                  <a:pt x="8366461" y="1269020"/>
                </a:lnTo>
                <a:lnTo>
                  <a:pt x="8366460" y="1269024"/>
                </a:lnTo>
                <a:cubicBezTo>
                  <a:pt x="8366460" y="1761288"/>
                  <a:pt x="8765519" y="2160346"/>
                  <a:pt x="9257784" y="2160346"/>
                </a:cubicBezTo>
                <a:cubicBezTo>
                  <a:pt x="9750048" y="2160346"/>
                  <a:pt x="10149107" y="1761288"/>
                  <a:pt x="10149107" y="1269024"/>
                </a:cubicBezTo>
                <a:lnTo>
                  <a:pt x="10149106" y="1269020"/>
                </a:lnTo>
                <a:lnTo>
                  <a:pt x="10370622" y="1269020"/>
                </a:lnTo>
                <a:lnTo>
                  <a:pt x="10370622" y="1269024"/>
                </a:lnTo>
                <a:cubicBezTo>
                  <a:pt x="10370622" y="1883628"/>
                  <a:pt x="9872387" y="2381862"/>
                  <a:pt x="9257784" y="2381862"/>
                </a:cubicBezTo>
                <a:cubicBezTo>
                  <a:pt x="8643180" y="2381862"/>
                  <a:pt x="8144945" y="1883628"/>
                  <a:pt x="8144945" y="1269024"/>
                </a:cubicBezTo>
                <a:close/>
                <a:moveTo>
                  <a:pt x="4072474" y="1269020"/>
                </a:moveTo>
                <a:lnTo>
                  <a:pt x="4293989" y="1269020"/>
                </a:lnTo>
                <a:lnTo>
                  <a:pt x="4293989" y="1269024"/>
                </a:lnTo>
                <a:cubicBezTo>
                  <a:pt x="4293989" y="1761288"/>
                  <a:pt x="4693048" y="2160346"/>
                  <a:pt x="5185312" y="2160346"/>
                </a:cubicBezTo>
                <a:cubicBezTo>
                  <a:pt x="5677576" y="2160346"/>
                  <a:pt x="6076635" y="1761288"/>
                  <a:pt x="6076635" y="1269024"/>
                </a:cubicBezTo>
                <a:lnTo>
                  <a:pt x="6076634" y="1269020"/>
                </a:lnTo>
                <a:lnTo>
                  <a:pt x="6298150" y="1269020"/>
                </a:lnTo>
                <a:lnTo>
                  <a:pt x="6298150" y="1269024"/>
                </a:lnTo>
                <a:cubicBezTo>
                  <a:pt x="6298150" y="1883628"/>
                  <a:pt x="5799915" y="2381862"/>
                  <a:pt x="5185312" y="2381862"/>
                </a:cubicBezTo>
                <a:cubicBezTo>
                  <a:pt x="4570708" y="2381862"/>
                  <a:pt x="4072473" y="1883628"/>
                  <a:pt x="4072473" y="1269024"/>
                </a:cubicBezTo>
                <a:close/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7221549" y="0"/>
                </a:moveTo>
                <a:cubicBezTo>
                  <a:pt x="7797739" y="0"/>
                  <a:pt x="8271653" y="437902"/>
                  <a:pt x="8328642" y="999057"/>
                </a:cubicBezTo>
                <a:lnTo>
                  <a:pt x="8334387" y="1112838"/>
                </a:lnTo>
                <a:lnTo>
                  <a:pt x="8112872" y="1112838"/>
                </a:lnTo>
                <a:lnTo>
                  <a:pt x="8094763" y="933206"/>
                </a:lnTo>
                <a:cubicBezTo>
                  <a:pt x="8011650" y="527046"/>
                  <a:pt x="7652280" y="221516"/>
                  <a:pt x="7221549" y="221516"/>
                </a:cubicBezTo>
                <a:cubicBezTo>
                  <a:pt x="6790818" y="221516"/>
                  <a:pt x="6431447" y="527046"/>
                  <a:pt x="6348334" y="933206"/>
                </a:cubicBezTo>
                <a:lnTo>
                  <a:pt x="6330226" y="1112838"/>
                </a:lnTo>
                <a:lnTo>
                  <a:pt x="6108710" y="1112838"/>
                </a:lnTo>
                <a:lnTo>
                  <a:pt x="6114456" y="999057"/>
                </a:lnTo>
                <a:cubicBezTo>
                  <a:pt x="6171444" y="437902"/>
                  <a:pt x="6645358" y="0"/>
                  <a:pt x="7221549" y="0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0">
                <a:srgbClr val="2CE7AE"/>
              </a:gs>
              <a:gs pos="100000">
                <a:srgbClr val="107667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10E4F42-F576-48BB-402E-C2C941BFB8F9}"/>
              </a:ext>
            </a:extLst>
          </p:cNvPr>
          <p:cNvSpPr txBox="1"/>
          <p:nvPr/>
        </p:nvSpPr>
        <p:spPr>
          <a:xfrm>
            <a:off x="1150961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3187198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81C026-E95A-5893-975F-B9F5C7CFF22A}"/>
              </a:ext>
            </a:extLst>
          </p:cNvPr>
          <p:cNvSpPr txBox="1"/>
          <p:nvPr/>
        </p:nvSpPr>
        <p:spPr>
          <a:xfrm>
            <a:off x="725967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0328C3C-C2A9-32FA-2E39-BB77B9D1573C}"/>
              </a:ext>
            </a:extLst>
          </p:cNvPr>
          <p:cNvSpPr txBox="1"/>
          <p:nvPr/>
        </p:nvSpPr>
        <p:spPr>
          <a:xfrm>
            <a:off x="9295906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6B0310-773F-B3D5-6CA5-796116FEB823}"/>
              </a:ext>
            </a:extLst>
          </p:cNvPr>
          <p:cNvSpPr txBox="1"/>
          <p:nvPr/>
        </p:nvSpPr>
        <p:spPr>
          <a:xfrm>
            <a:off x="1515764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2024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07B3CB-AB2E-7FE7-C6AF-7E200AF8C407}"/>
              </a:ext>
            </a:extLst>
          </p:cNvPr>
          <p:cNvSpPr txBox="1"/>
          <p:nvPr/>
        </p:nvSpPr>
        <p:spPr>
          <a:xfrm>
            <a:off x="5588235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2026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2E8D58D-AB05-C223-ED6E-E37B3B3BAD76}"/>
              </a:ext>
            </a:extLst>
          </p:cNvPr>
          <p:cNvSpPr txBox="1"/>
          <p:nvPr/>
        </p:nvSpPr>
        <p:spPr>
          <a:xfrm>
            <a:off x="9657363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2028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3551998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035EC9-9847-252C-4701-166904A0C307}"/>
              </a:ext>
            </a:extLst>
          </p:cNvPr>
          <p:cNvSpPr txBox="1"/>
          <p:nvPr/>
        </p:nvSpPr>
        <p:spPr>
          <a:xfrm>
            <a:off x="7624471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2027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3" name="Graphic 2" descr="Address Book with solid fill">
            <a:extLst>
              <a:ext uri="{FF2B5EF4-FFF2-40B4-BE49-F238E27FC236}">
                <a16:creationId xmlns:a16="http://schemas.microsoft.com/office/drawing/2014/main" id="{7BC2FA9D-7FB7-07F8-178A-F71CE3EFF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46289" y="3824882"/>
            <a:ext cx="640080" cy="640080"/>
          </a:xfrm>
          <a:prstGeom prst="rect">
            <a:avLst/>
          </a:prstGeom>
        </p:spPr>
      </p:pic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61922" y="3120070"/>
            <a:ext cx="640080" cy="640080"/>
          </a:xfrm>
          <a:prstGeom prst="rect">
            <a:avLst/>
          </a:prstGeom>
        </p:spPr>
      </p:pic>
      <p:pic>
        <p:nvPicPr>
          <p:cNvPr id="7" name="Graphic 6" descr="Badge Tick1 with solid fill">
            <a:extLst>
              <a:ext uri="{FF2B5EF4-FFF2-40B4-BE49-F238E27FC236}">
                <a16:creationId xmlns:a16="http://schemas.microsoft.com/office/drawing/2014/main" id="{F59065E1-26A6-323C-7A19-1A92CC355A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45088" y="3824882"/>
            <a:ext cx="640080" cy="640080"/>
          </a:xfrm>
          <a:prstGeom prst="rect">
            <a:avLst/>
          </a:prstGeom>
        </p:spPr>
      </p:pic>
      <p:pic>
        <p:nvPicPr>
          <p:cNvPr id="9" name="Graphic 8" descr="Bank with solid fill">
            <a:extLst>
              <a:ext uri="{FF2B5EF4-FFF2-40B4-BE49-F238E27FC236}">
                <a16:creationId xmlns:a16="http://schemas.microsoft.com/office/drawing/2014/main" id="{89B1CF3A-2930-E608-B8BE-020EBA12A4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46192" y="3824882"/>
            <a:ext cx="640080" cy="640080"/>
          </a:xfrm>
          <a:prstGeom prst="rect">
            <a:avLst/>
          </a:prstGeom>
        </p:spPr>
      </p:pic>
      <p:pic>
        <p:nvPicPr>
          <p:cNvPr id="19" name="Graphic 18" descr="Dollar with solid fill">
            <a:extLst>
              <a:ext uri="{FF2B5EF4-FFF2-40B4-BE49-F238E27FC236}">
                <a16:creationId xmlns:a16="http://schemas.microsoft.com/office/drawing/2014/main" id="{BCFCD137-86CA-3A74-E1D0-12108F0BA0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53784" y="3120070"/>
            <a:ext cx="640080" cy="64008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1760C54-E103-9565-C090-1A43BB85CD95}"/>
              </a:ext>
            </a:extLst>
          </p:cNvPr>
          <p:cNvSpPr txBox="1"/>
          <p:nvPr/>
        </p:nvSpPr>
        <p:spPr>
          <a:xfrm>
            <a:off x="522692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Send this box to back after typing</a:t>
            </a:r>
            <a:endParaRPr lang="ru-RU" sz="1333" spc="-100" dirty="0">
              <a:solidFill>
                <a:schemeClr val="tx1">
                  <a:lumMod val="65000"/>
                  <a:lumOff val="3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" name="Saeed Faal maze">
            <a:extLst>
              <a:ext uri="{FF2B5EF4-FFF2-40B4-BE49-F238E27FC236}">
                <a16:creationId xmlns:a16="http://schemas.microsoft.com/office/drawing/2014/main" id="{DBEB3E9B-296B-D1B9-40C1-C609FF5878F1}"/>
              </a:ext>
            </a:extLst>
          </p:cNvPr>
          <p:cNvSpPr/>
          <p:nvPr/>
        </p:nvSpPr>
        <p:spPr>
          <a:xfrm rot="10800000">
            <a:off x="910689" y="2609838"/>
            <a:ext cx="10370622" cy="2381862"/>
          </a:xfrm>
          <a:custGeom>
            <a:avLst/>
            <a:gdLst>
              <a:gd name="connsiteX0" fmla="*/ 8144946 w 10370622"/>
              <a:gd name="connsiteY0" fmla="*/ 1269020 h 2381862"/>
              <a:gd name="connsiteX1" fmla="*/ 8366461 w 10370622"/>
              <a:gd name="connsiteY1" fmla="*/ 1269020 h 2381862"/>
              <a:gd name="connsiteX2" fmla="*/ 8366460 w 10370622"/>
              <a:gd name="connsiteY2" fmla="*/ 1269024 h 2381862"/>
              <a:gd name="connsiteX3" fmla="*/ 9257784 w 10370622"/>
              <a:gd name="connsiteY3" fmla="*/ 2160346 h 2381862"/>
              <a:gd name="connsiteX4" fmla="*/ 10149107 w 10370622"/>
              <a:gd name="connsiteY4" fmla="*/ 1269024 h 2381862"/>
              <a:gd name="connsiteX5" fmla="*/ 10149106 w 10370622"/>
              <a:gd name="connsiteY5" fmla="*/ 1269020 h 2381862"/>
              <a:gd name="connsiteX6" fmla="*/ 10370622 w 10370622"/>
              <a:gd name="connsiteY6" fmla="*/ 1269020 h 2381862"/>
              <a:gd name="connsiteX7" fmla="*/ 10370622 w 10370622"/>
              <a:gd name="connsiteY7" fmla="*/ 1269024 h 2381862"/>
              <a:gd name="connsiteX8" fmla="*/ 9257784 w 10370622"/>
              <a:gd name="connsiteY8" fmla="*/ 2381862 h 2381862"/>
              <a:gd name="connsiteX9" fmla="*/ 8144945 w 10370622"/>
              <a:gd name="connsiteY9" fmla="*/ 1269024 h 2381862"/>
              <a:gd name="connsiteX10" fmla="*/ 4072474 w 10370622"/>
              <a:gd name="connsiteY10" fmla="*/ 1269020 h 2381862"/>
              <a:gd name="connsiteX11" fmla="*/ 4293989 w 10370622"/>
              <a:gd name="connsiteY11" fmla="*/ 1269020 h 2381862"/>
              <a:gd name="connsiteX12" fmla="*/ 4293989 w 10370622"/>
              <a:gd name="connsiteY12" fmla="*/ 1269024 h 2381862"/>
              <a:gd name="connsiteX13" fmla="*/ 5185312 w 10370622"/>
              <a:gd name="connsiteY13" fmla="*/ 2160346 h 2381862"/>
              <a:gd name="connsiteX14" fmla="*/ 6076635 w 10370622"/>
              <a:gd name="connsiteY14" fmla="*/ 1269024 h 2381862"/>
              <a:gd name="connsiteX15" fmla="*/ 6076634 w 10370622"/>
              <a:gd name="connsiteY15" fmla="*/ 1269020 h 2381862"/>
              <a:gd name="connsiteX16" fmla="*/ 6298150 w 10370622"/>
              <a:gd name="connsiteY16" fmla="*/ 1269020 h 2381862"/>
              <a:gd name="connsiteX17" fmla="*/ 6298150 w 10370622"/>
              <a:gd name="connsiteY17" fmla="*/ 1269024 h 2381862"/>
              <a:gd name="connsiteX18" fmla="*/ 5185312 w 10370622"/>
              <a:gd name="connsiteY18" fmla="*/ 2381862 h 2381862"/>
              <a:gd name="connsiteX19" fmla="*/ 4072473 w 10370622"/>
              <a:gd name="connsiteY19" fmla="*/ 1269024 h 2381862"/>
              <a:gd name="connsiteX20" fmla="*/ 1 w 10370622"/>
              <a:gd name="connsiteY20" fmla="*/ 1269020 h 2381862"/>
              <a:gd name="connsiteX21" fmla="*/ 221516 w 10370622"/>
              <a:gd name="connsiteY21" fmla="*/ 1269020 h 2381862"/>
              <a:gd name="connsiteX22" fmla="*/ 221516 w 10370622"/>
              <a:gd name="connsiteY22" fmla="*/ 1269024 h 2381862"/>
              <a:gd name="connsiteX23" fmla="*/ 1112839 w 10370622"/>
              <a:gd name="connsiteY23" fmla="*/ 2160346 h 2381862"/>
              <a:gd name="connsiteX24" fmla="*/ 2004162 w 10370622"/>
              <a:gd name="connsiteY24" fmla="*/ 1269024 h 2381862"/>
              <a:gd name="connsiteX25" fmla="*/ 2004162 w 10370622"/>
              <a:gd name="connsiteY25" fmla="*/ 1269020 h 2381862"/>
              <a:gd name="connsiteX26" fmla="*/ 2225677 w 10370622"/>
              <a:gd name="connsiteY26" fmla="*/ 1269020 h 2381862"/>
              <a:gd name="connsiteX27" fmla="*/ 2225677 w 10370622"/>
              <a:gd name="connsiteY27" fmla="*/ 1269024 h 2381862"/>
              <a:gd name="connsiteX28" fmla="*/ 1112839 w 10370622"/>
              <a:gd name="connsiteY28" fmla="*/ 2381862 h 2381862"/>
              <a:gd name="connsiteX29" fmla="*/ 0 w 10370622"/>
              <a:gd name="connsiteY29" fmla="*/ 1269024 h 2381862"/>
              <a:gd name="connsiteX30" fmla="*/ 7221549 w 10370622"/>
              <a:gd name="connsiteY30" fmla="*/ 0 h 2381862"/>
              <a:gd name="connsiteX31" fmla="*/ 8328642 w 10370622"/>
              <a:gd name="connsiteY31" fmla="*/ 999057 h 2381862"/>
              <a:gd name="connsiteX32" fmla="*/ 8334387 w 10370622"/>
              <a:gd name="connsiteY32" fmla="*/ 1112838 h 2381862"/>
              <a:gd name="connsiteX33" fmla="*/ 8112872 w 10370622"/>
              <a:gd name="connsiteY33" fmla="*/ 1112838 h 2381862"/>
              <a:gd name="connsiteX34" fmla="*/ 8094763 w 10370622"/>
              <a:gd name="connsiteY34" fmla="*/ 933206 h 2381862"/>
              <a:gd name="connsiteX35" fmla="*/ 7221549 w 10370622"/>
              <a:gd name="connsiteY35" fmla="*/ 221516 h 2381862"/>
              <a:gd name="connsiteX36" fmla="*/ 6348334 w 10370622"/>
              <a:gd name="connsiteY36" fmla="*/ 933206 h 2381862"/>
              <a:gd name="connsiteX37" fmla="*/ 6330226 w 10370622"/>
              <a:gd name="connsiteY37" fmla="*/ 1112838 h 2381862"/>
              <a:gd name="connsiteX38" fmla="*/ 6108710 w 10370622"/>
              <a:gd name="connsiteY38" fmla="*/ 1112838 h 2381862"/>
              <a:gd name="connsiteX39" fmla="*/ 6114456 w 10370622"/>
              <a:gd name="connsiteY39" fmla="*/ 999057 h 2381862"/>
              <a:gd name="connsiteX40" fmla="*/ 7221549 w 10370622"/>
              <a:gd name="connsiteY40" fmla="*/ 0 h 2381862"/>
              <a:gd name="connsiteX41" fmla="*/ 3149075 w 10370622"/>
              <a:gd name="connsiteY41" fmla="*/ 0 h 2381862"/>
              <a:gd name="connsiteX42" fmla="*/ 4256169 w 10370622"/>
              <a:gd name="connsiteY42" fmla="*/ 999057 h 2381862"/>
              <a:gd name="connsiteX43" fmla="*/ 4261914 w 10370622"/>
              <a:gd name="connsiteY43" fmla="*/ 1112838 h 2381862"/>
              <a:gd name="connsiteX44" fmla="*/ 4040398 w 10370622"/>
              <a:gd name="connsiteY44" fmla="*/ 1112838 h 2381862"/>
              <a:gd name="connsiteX45" fmla="*/ 4022290 w 10370622"/>
              <a:gd name="connsiteY45" fmla="*/ 933206 h 2381862"/>
              <a:gd name="connsiteX46" fmla="*/ 3149075 w 10370622"/>
              <a:gd name="connsiteY46" fmla="*/ 221516 h 2381862"/>
              <a:gd name="connsiteX47" fmla="*/ 2275861 w 10370622"/>
              <a:gd name="connsiteY47" fmla="*/ 933206 h 2381862"/>
              <a:gd name="connsiteX48" fmla="*/ 2257753 w 10370622"/>
              <a:gd name="connsiteY48" fmla="*/ 1112838 h 2381862"/>
              <a:gd name="connsiteX49" fmla="*/ 2036237 w 10370622"/>
              <a:gd name="connsiteY49" fmla="*/ 1112838 h 2381862"/>
              <a:gd name="connsiteX50" fmla="*/ 2041982 w 10370622"/>
              <a:gd name="connsiteY50" fmla="*/ 999057 h 2381862"/>
              <a:gd name="connsiteX51" fmla="*/ 3149075 w 10370622"/>
              <a:gd name="connsiteY51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0370622" h="2381862">
                <a:moveTo>
                  <a:pt x="8144946" y="1269020"/>
                </a:moveTo>
                <a:lnTo>
                  <a:pt x="8366461" y="1269020"/>
                </a:lnTo>
                <a:lnTo>
                  <a:pt x="8366460" y="1269024"/>
                </a:lnTo>
                <a:cubicBezTo>
                  <a:pt x="8366460" y="1761288"/>
                  <a:pt x="8765519" y="2160346"/>
                  <a:pt x="9257784" y="2160346"/>
                </a:cubicBezTo>
                <a:cubicBezTo>
                  <a:pt x="9750048" y="2160346"/>
                  <a:pt x="10149107" y="1761288"/>
                  <a:pt x="10149107" y="1269024"/>
                </a:cubicBezTo>
                <a:lnTo>
                  <a:pt x="10149106" y="1269020"/>
                </a:lnTo>
                <a:lnTo>
                  <a:pt x="10370622" y="1269020"/>
                </a:lnTo>
                <a:lnTo>
                  <a:pt x="10370622" y="1269024"/>
                </a:lnTo>
                <a:cubicBezTo>
                  <a:pt x="10370622" y="1883628"/>
                  <a:pt x="9872387" y="2381862"/>
                  <a:pt x="9257784" y="2381862"/>
                </a:cubicBezTo>
                <a:cubicBezTo>
                  <a:pt x="8643180" y="2381862"/>
                  <a:pt x="8144945" y="1883628"/>
                  <a:pt x="8144945" y="1269024"/>
                </a:cubicBezTo>
                <a:close/>
                <a:moveTo>
                  <a:pt x="4072474" y="1269020"/>
                </a:moveTo>
                <a:lnTo>
                  <a:pt x="4293989" y="1269020"/>
                </a:lnTo>
                <a:lnTo>
                  <a:pt x="4293989" y="1269024"/>
                </a:lnTo>
                <a:cubicBezTo>
                  <a:pt x="4293989" y="1761288"/>
                  <a:pt x="4693048" y="2160346"/>
                  <a:pt x="5185312" y="2160346"/>
                </a:cubicBezTo>
                <a:cubicBezTo>
                  <a:pt x="5677576" y="2160346"/>
                  <a:pt x="6076635" y="1761288"/>
                  <a:pt x="6076635" y="1269024"/>
                </a:cubicBezTo>
                <a:lnTo>
                  <a:pt x="6076634" y="1269020"/>
                </a:lnTo>
                <a:lnTo>
                  <a:pt x="6298150" y="1269020"/>
                </a:lnTo>
                <a:lnTo>
                  <a:pt x="6298150" y="1269024"/>
                </a:lnTo>
                <a:cubicBezTo>
                  <a:pt x="6298150" y="1883628"/>
                  <a:pt x="5799915" y="2381862"/>
                  <a:pt x="5185312" y="2381862"/>
                </a:cubicBezTo>
                <a:cubicBezTo>
                  <a:pt x="4570708" y="2381862"/>
                  <a:pt x="4072473" y="1883628"/>
                  <a:pt x="4072473" y="1269024"/>
                </a:cubicBezTo>
                <a:close/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7221549" y="0"/>
                </a:moveTo>
                <a:cubicBezTo>
                  <a:pt x="7797739" y="0"/>
                  <a:pt x="8271653" y="437902"/>
                  <a:pt x="8328642" y="999057"/>
                </a:cubicBezTo>
                <a:lnTo>
                  <a:pt x="8334387" y="1112838"/>
                </a:lnTo>
                <a:lnTo>
                  <a:pt x="8112872" y="1112838"/>
                </a:lnTo>
                <a:lnTo>
                  <a:pt x="8094763" y="933206"/>
                </a:lnTo>
                <a:cubicBezTo>
                  <a:pt x="8011650" y="527046"/>
                  <a:pt x="7652280" y="221516"/>
                  <a:pt x="7221549" y="221516"/>
                </a:cubicBezTo>
                <a:cubicBezTo>
                  <a:pt x="6790818" y="221516"/>
                  <a:pt x="6431447" y="527046"/>
                  <a:pt x="6348334" y="933206"/>
                </a:cubicBezTo>
                <a:lnTo>
                  <a:pt x="6330226" y="1112838"/>
                </a:lnTo>
                <a:lnTo>
                  <a:pt x="6108710" y="1112838"/>
                </a:lnTo>
                <a:lnTo>
                  <a:pt x="6114456" y="999057"/>
                </a:lnTo>
                <a:cubicBezTo>
                  <a:pt x="6171444" y="437902"/>
                  <a:pt x="6645358" y="0"/>
                  <a:pt x="7221549" y="0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0">
                <a:srgbClr val="2CE7AE"/>
              </a:gs>
              <a:gs pos="100000">
                <a:srgbClr val="107667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78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38" grpId="0"/>
      <p:bldP spid="39" grpId="0"/>
      <p:bldP spid="41" grpId="0"/>
      <p:bldP spid="42" grpId="0"/>
      <p:bldP spid="48" grpId="0"/>
      <p:bldP spid="49" grpId="0"/>
      <p:bldP spid="50" grpId="0"/>
      <p:bldP spid="51" grpId="0"/>
      <p:bldP spid="52" grpId="0"/>
      <p:bldP spid="40" grpId="0"/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351669-E863-35AF-587A-8751EF5A44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5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7A136F5-3988-7264-5F8F-239352D5ECDA}"/>
              </a:ext>
            </a:extLst>
          </p:cNvPr>
          <p:cNvSpPr/>
          <p:nvPr/>
        </p:nvSpPr>
        <p:spPr>
          <a:xfrm>
            <a:off x="3520259" y="2385374"/>
            <a:ext cx="5151482" cy="2879016"/>
          </a:xfrm>
          <a:custGeom>
            <a:avLst/>
            <a:gdLst>
              <a:gd name="connsiteX0" fmla="*/ 1 w 4261914"/>
              <a:gd name="connsiteY0" fmla="*/ 1269020 h 2381862"/>
              <a:gd name="connsiteX1" fmla="*/ 221516 w 4261914"/>
              <a:gd name="connsiteY1" fmla="*/ 1269020 h 2381862"/>
              <a:gd name="connsiteX2" fmla="*/ 221516 w 4261914"/>
              <a:gd name="connsiteY2" fmla="*/ 1269024 h 2381862"/>
              <a:gd name="connsiteX3" fmla="*/ 1112839 w 4261914"/>
              <a:gd name="connsiteY3" fmla="*/ 2160346 h 2381862"/>
              <a:gd name="connsiteX4" fmla="*/ 2004162 w 4261914"/>
              <a:gd name="connsiteY4" fmla="*/ 1269024 h 2381862"/>
              <a:gd name="connsiteX5" fmla="*/ 2004162 w 4261914"/>
              <a:gd name="connsiteY5" fmla="*/ 1269020 h 2381862"/>
              <a:gd name="connsiteX6" fmla="*/ 2225677 w 4261914"/>
              <a:gd name="connsiteY6" fmla="*/ 1269020 h 2381862"/>
              <a:gd name="connsiteX7" fmla="*/ 2225677 w 4261914"/>
              <a:gd name="connsiteY7" fmla="*/ 1269024 h 2381862"/>
              <a:gd name="connsiteX8" fmla="*/ 1112839 w 4261914"/>
              <a:gd name="connsiteY8" fmla="*/ 2381862 h 2381862"/>
              <a:gd name="connsiteX9" fmla="*/ 0 w 4261914"/>
              <a:gd name="connsiteY9" fmla="*/ 1269024 h 2381862"/>
              <a:gd name="connsiteX10" fmla="*/ 3149075 w 4261914"/>
              <a:gd name="connsiteY10" fmla="*/ 0 h 2381862"/>
              <a:gd name="connsiteX11" fmla="*/ 4256169 w 4261914"/>
              <a:gd name="connsiteY11" fmla="*/ 999057 h 2381862"/>
              <a:gd name="connsiteX12" fmla="*/ 4261914 w 4261914"/>
              <a:gd name="connsiteY12" fmla="*/ 1112838 h 2381862"/>
              <a:gd name="connsiteX13" fmla="*/ 4040398 w 4261914"/>
              <a:gd name="connsiteY13" fmla="*/ 1112838 h 2381862"/>
              <a:gd name="connsiteX14" fmla="*/ 4022290 w 4261914"/>
              <a:gd name="connsiteY14" fmla="*/ 933206 h 2381862"/>
              <a:gd name="connsiteX15" fmla="*/ 3149075 w 4261914"/>
              <a:gd name="connsiteY15" fmla="*/ 221516 h 2381862"/>
              <a:gd name="connsiteX16" fmla="*/ 2275861 w 4261914"/>
              <a:gd name="connsiteY16" fmla="*/ 933206 h 2381862"/>
              <a:gd name="connsiteX17" fmla="*/ 2257753 w 4261914"/>
              <a:gd name="connsiteY17" fmla="*/ 1112838 h 2381862"/>
              <a:gd name="connsiteX18" fmla="*/ 2036237 w 4261914"/>
              <a:gd name="connsiteY18" fmla="*/ 1112838 h 2381862"/>
              <a:gd name="connsiteX19" fmla="*/ 2041982 w 4261914"/>
              <a:gd name="connsiteY19" fmla="*/ 999057 h 2381862"/>
              <a:gd name="connsiteX20" fmla="*/ 3149075 w 4261914"/>
              <a:gd name="connsiteY20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261914" h="2381862"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100000">
                <a:srgbClr val="0A0125"/>
              </a:gs>
              <a:gs pos="0">
                <a:srgbClr val="9502EE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C3CC07C-D293-C166-8F15-89FF370D1EB7}"/>
              </a:ext>
            </a:extLst>
          </p:cNvPr>
          <p:cNvSpPr/>
          <p:nvPr/>
        </p:nvSpPr>
        <p:spPr>
          <a:xfrm flipV="1">
            <a:off x="3520259" y="2385374"/>
            <a:ext cx="5151482" cy="2879016"/>
          </a:xfrm>
          <a:custGeom>
            <a:avLst/>
            <a:gdLst>
              <a:gd name="connsiteX0" fmla="*/ 1 w 4261914"/>
              <a:gd name="connsiteY0" fmla="*/ 1269020 h 2381862"/>
              <a:gd name="connsiteX1" fmla="*/ 221516 w 4261914"/>
              <a:gd name="connsiteY1" fmla="*/ 1269020 h 2381862"/>
              <a:gd name="connsiteX2" fmla="*/ 221516 w 4261914"/>
              <a:gd name="connsiteY2" fmla="*/ 1269024 h 2381862"/>
              <a:gd name="connsiteX3" fmla="*/ 1112839 w 4261914"/>
              <a:gd name="connsiteY3" fmla="*/ 2160346 h 2381862"/>
              <a:gd name="connsiteX4" fmla="*/ 2004162 w 4261914"/>
              <a:gd name="connsiteY4" fmla="*/ 1269024 h 2381862"/>
              <a:gd name="connsiteX5" fmla="*/ 2004162 w 4261914"/>
              <a:gd name="connsiteY5" fmla="*/ 1269020 h 2381862"/>
              <a:gd name="connsiteX6" fmla="*/ 2225677 w 4261914"/>
              <a:gd name="connsiteY6" fmla="*/ 1269020 h 2381862"/>
              <a:gd name="connsiteX7" fmla="*/ 2225677 w 4261914"/>
              <a:gd name="connsiteY7" fmla="*/ 1269024 h 2381862"/>
              <a:gd name="connsiteX8" fmla="*/ 1112839 w 4261914"/>
              <a:gd name="connsiteY8" fmla="*/ 2381862 h 2381862"/>
              <a:gd name="connsiteX9" fmla="*/ 0 w 4261914"/>
              <a:gd name="connsiteY9" fmla="*/ 1269024 h 2381862"/>
              <a:gd name="connsiteX10" fmla="*/ 3149075 w 4261914"/>
              <a:gd name="connsiteY10" fmla="*/ 0 h 2381862"/>
              <a:gd name="connsiteX11" fmla="*/ 4256169 w 4261914"/>
              <a:gd name="connsiteY11" fmla="*/ 999057 h 2381862"/>
              <a:gd name="connsiteX12" fmla="*/ 4261914 w 4261914"/>
              <a:gd name="connsiteY12" fmla="*/ 1112838 h 2381862"/>
              <a:gd name="connsiteX13" fmla="*/ 4040398 w 4261914"/>
              <a:gd name="connsiteY13" fmla="*/ 1112838 h 2381862"/>
              <a:gd name="connsiteX14" fmla="*/ 4022290 w 4261914"/>
              <a:gd name="connsiteY14" fmla="*/ 933206 h 2381862"/>
              <a:gd name="connsiteX15" fmla="*/ 3149075 w 4261914"/>
              <a:gd name="connsiteY15" fmla="*/ 221516 h 2381862"/>
              <a:gd name="connsiteX16" fmla="*/ 2275861 w 4261914"/>
              <a:gd name="connsiteY16" fmla="*/ 933206 h 2381862"/>
              <a:gd name="connsiteX17" fmla="*/ 2257753 w 4261914"/>
              <a:gd name="connsiteY17" fmla="*/ 1112838 h 2381862"/>
              <a:gd name="connsiteX18" fmla="*/ 2036237 w 4261914"/>
              <a:gd name="connsiteY18" fmla="*/ 1112838 h 2381862"/>
              <a:gd name="connsiteX19" fmla="*/ 2041982 w 4261914"/>
              <a:gd name="connsiteY19" fmla="*/ 999057 h 2381862"/>
              <a:gd name="connsiteX20" fmla="*/ 3149075 w 4261914"/>
              <a:gd name="connsiteY20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261914" h="2381862"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100000">
                <a:srgbClr val="0A0125"/>
              </a:gs>
              <a:gs pos="0">
                <a:srgbClr val="9502EE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C10E4F42-F576-48BB-402E-C2C941BFB8F9}"/>
              </a:ext>
            </a:extLst>
          </p:cNvPr>
          <p:cNvSpPr txBox="1"/>
          <p:nvPr/>
        </p:nvSpPr>
        <p:spPr>
          <a:xfrm>
            <a:off x="3670301" y="5649726"/>
            <a:ext cx="2311894" cy="877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pc="-100" dirty="0">
              <a:solidFill>
                <a:schemeClr val="tx1">
                  <a:lumMod val="75000"/>
                  <a:lumOff val="2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6128298" y="5649726"/>
            <a:ext cx="2423843" cy="877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pc="-100" dirty="0">
              <a:solidFill>
                <a:schemeClr val="tx1">
                  <a:lumMod val="75000"/>
                  <a:lumOff val="2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6B0310-773F-B3D5-6CA5-796116FEB823}"/>
              </a:ext>
            </a:extLst>
          </p:cNvPr>
          <p:cNvSpPr txBox="1"/>
          <p:nvPr/>
        </p:nvSpPr>
        <p:spPr>
          <a:xfrm>
            <a:off x="4318483" y="317509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2024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6832454" y="395981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3" name="Graphic 2" descr="Address Book with solid fill">
            <a:extLst>
              <a:ext uri="{FF2B5EF4-FFF2-40B4-BE49-F238E27FC236}">
                <a16:creationId xmlns:a16="http://schemas.microsoft.com/office/drawing/2014/main" id="{7BC2FA9D-7FB7-07F8-178A-F71CE3EFF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60488" y="3824882"/>
            <a:ext cx="731520" cy="731520"/>
          </a:xfrm>
          <a:prstGeom prst="rect">
            <a:avLst/>
          </a:prstGeom>
        </p:spPr>
      </p:pic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74459" y="3040162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406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38" grpId="0"/>
      <p:bldP spid="39" grpId="0"/>
      <p:bldP spid="48" grpId="0"/>
      <p:bldP spid="5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351669-E863-35AF-587A-8751EF5A44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5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2808448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75000"/>
                  <a:lumOff val="2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81C026-E95A-5893-975F-B9F5C7CFF22A}"/>
              </a:ext>
            </a:extLst>
          </p:cNvPr>
          <p:cNvSpPr txBox="1"/>
          <p:nvPr/>
        </p:nvSpPr>
        <p:spPr>
          <a:xfrm>
            <a:off x="7670707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75000"/>
                  <a:lumOff val="2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07B3CB-AB2E-7FE7-C6AF-7E200AF8C407}"/>
              </a:ext>
            </a:extLst>
          </p:cNvPr>
          <p:cNvSpPr txBox="1"/>
          <p:nvPr/>
        </p:nvSpPr>
        <p:spPr>
          <a:xfrm>
            <a:off x="5591721" y="3236024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2026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3173249" y="395981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035EC9-9847-252C-4701-166904A0C307}"/>
              </a:ext>
            </a:extLst>
          </p:cNvPr>
          <p:cNvSpPr txBox="1"/>
          <p:nvPr/>
        </p:nvSpPr>
        <p:spPr>
          <a:xfrm>
            <a:off x="8035508" y="395981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2027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15254" y="3101096"/>
            <a:ext cx="731520" cy="731520"/>
          </a:xfrm>
          <a:prstGeom prst="rect">
            <a:avLst/>
          </a:prstGeom>
        </p:spPr>
      </p:pic>
      <p:pic>
        <p:nvPicPr>
          <p:cNvPr id="9" name="Graphic 8" descr="Bank with solid fill">
            <a:extLst>
              <a:ext uri="{FF2B5EF4-FFF2-40B4-BE49-F238E27FC236}">
                <a16:creationId xmlns:a16="http://schemas.microsoft.com/office/drawing/2014/main" id="{89B1CF3A-2930-E608-B8BE-020EBA12A4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3726" y="3824882"/>
            <a:ext cx="731520" cy="731520"/>
          </a:xfrm>
          <a:prstGeom prst="rect">
            <a:avLst/>
          </a:prstGeom>
        </p:spPr>
      </p:pic>
      <p:pic>
        <p:nvPicPr>
          <p:cNvPr id="19" name="Graphic 18" descr="Dollar with solid fill">
            <a:extLst>
              <a:ext uri="{FF2B5EF4-FFF2-40B4-BE49-F238E27FC236}">
                <a16:creationId xmlns:a16="http://schemas.microsoft.com/office/drawing/2014/main" id="{BCFCD137-86CA-3A74-E1D0-12108F0BA0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77513" y="3101096"/>
            <a:ext cx="731520" cy="73152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1760C54-E103-9565-C090-1A43BB85CD95}"/>
              </a:ext>
            </a:extLst>
          </p:cNvPr>
          <p:cNvSpPr txBox="1"/>
          <p:nvPr/>
        </p:nvSpPr>
        <p:spPr>
          <a:xfrm>
            <a:off x="522692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Send this box to back after typing</a:t>
            </a:r>
            <a:endParaRPr lang="ru-RU" sz="1333" spc="-100" dirty="0">
              <a:solidFill>
                <a:schemeClr val="tx1">
                  <a:lumMod val="75000"/>
                  <a:lumOff val="2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10911EE-40A8-4187-D2F2-59938249E073}"/>
              </a:ext>
            </a:extLst>
          </p:cNvPr>
          <p:cNvSpPr/>
          <p:nvPr/>
        </p:nvSpPr>
        <p:spPr>
          <a:xfrm rot="10800000">
            <a:off x="2385222" y="2347387"/>
            <a:ext cx="7439016" cy="2813320"/>
          </a:xfrm>
          <a:custGeom>
            <a:avLst/>
            <a:gdLst>
              <a:gd name="connsiteX0" fmla="*/ 4261914 w 6298149"/>
              <a:gd name="connsiteY0" fmla="*/ 1112838 h 2381862"/>
              <a:gd name="connsiteX1" fmla="*/ 4040399 w 6298149"/>
              <a:gd name="connsiteY1" fmla="*/ 1112838 h 2381862"/>
              <a:gd name="connsiteX2" fmla="*/ 4022290 w 6298149"/>
              <a:gd name="connsiteY2" fmla="*/ 933206 h 2381862"/>
              <a:gd name="connsiteX3" fmla="*/ 3149076 w 6298149"/>
              <a:gd name="connsiteY3" fmla="*/ 221516 h 2381862"/>
              <a:gd name="connsiteX4" fmla="*/ 2275861 w 6298149"/>
              <a:gd name="connsiteY4" fmla="*/ 933206 h 2381862"/>
              <a:gd name="connsiteX5" fmla="*/ 2257753 w 6298149"/>
              <a:gd name="connsiteY5" fmla="*/ 1112838 h 2381862"/>
              <a:gd name="connsiteX6" fmla="*/ 2036237 w 6298149"/>
              <a:gd name="connsiteY6" fmla="*/ 1112838 h 2381862"/>
              <a:gd name="connsiteX7" fmla="*/ 2041983 w 6298149"/>
              <a:gd name="connsiteY7" fmla="*/ 999057 h 2381862"/>
              <a:gd name="connsiteX8" fmla="*/ 3149076 w 6298149"/>
              <a:gd name="connsiteY8" fmla="*/ 0 h 2381862"/>
              <a:gd name="connsiteX9" fmla="*/ 4256169 w 6298149"/>
              <a:gd name="connsiteY9" fmla="*/ 999057 h 2381862"/>
              <a:gd name="connsiteX10" fmla="*/ 1112839 w 6298149"/>
              <a:gd name="connsiteY10" fmla="*/ 2381862 h 2381862"/>
              <a:gd name="connsiteX11" fmla="*/ 0 w 6298149"/>
              <a:gd name="connsiteY11" fmla="*/ 1269024 h 2381862"/>
              <a:gd name="connsiteX12" fmla="*/ 1 w 6298149"/>
              <a:gd name="connsiteY12" fmla="*/ 1269020 h 2381862"/>
              <a:gd name="connsiteX13" fmla="*/ 221516 w 6298149"/>
              <a:gd name="connsiteY13" fmla="*/ 1269020 h 2381862"/>
              <a:gd name="connsiteX14" fmla="*/ 221516 w 6298149"/>
              <a:gd name="connsiteY14" fmla="*/ 1269024 h 2381862"/>
              <a:gd name="connsiteX15" fmla="*/ 1112839 w 6298149"/>
              <a:gd name="connsiteY15" fmla="*/ 2160346 h 2381862"/>
              <a:gd name="connsiteX16" fmla="*/ 2004162 w 6298149"/>
              <a:gd name="connsiteY16" fmla="*/ 1269024 h 2381862"/>
              <a:gd name="connsiteX17" fmla="*/ 2004161 w 6298149"/>
              <a:gd name="connsiteY17" fmla="*/ 1269020 h 2381862"/>
              <a:gd name="connsiteX18" fmla="*/ 2225677 w 6298149"/>
              <a:gd name="connsiteY18" fmla="*/ 1269020 h 2381862"/>
              <a:gd name="connsiteX19" fmla="*/ 2225677 w 6298149"/>
              <a:gd name="connsiteY19" fmla="*/ 1269024 h 2381862"/>
              <a:gd name="connsiteX20" fmla="*/ 1112839 w 6298149"/>
              <a:gd name="connsiteY20" fmla="*/ 2381862 h 2381862"/>
              <a:gd name="connsiteX21" fmla="*/ 5185311 w 6298149"/>
              <a:gd name="connsiteY21" fmla="*/ 2381862 h 2381862"/>
              <a:gd name="connsiteX22" fmla="*/ 4072472 w 6298149"/>
              <a:gd name="connsiteY22" fmla="*/ 1269024 h 2381862"/>
              <a:gd name="connsiteX23" fmla="*/ 4072473 w 6298149"/>
              <a:gd name="connsiteY23" fmla="*/ 1269020 h 2381862"/>
              <a:gd name="connsiteX24" fmla="*/ 4293988 w 6298149"/>
              <a:gd name="connsiteY24" fmla="*/ 1269020 h 2381862"/>
              <a:gd name="connsiteX25" fmla="*/ 4293987 w 6298149"/>
              <a:gd name="connsiteY25" fmla="*/ 1269024 h 2381862"/>
              <a:gd name="connsiteX26" fmla="*/ 5185311 w 6298149"/>
              <a:gd name="connsiteY26" fmla="*/ 2160346 h 2381862"/>
              <a:gd name="connsiteX27" fmla="*/ 6076634 w 6298149"/>
              <a:gd name="connsiteY27" fmla="*/ 1269024 h 2381862"/>
              <a:gd name="connsiteX28" fmla="*/ 6076633 w 6298149"/>
              <a:gd name="connsiteY28" fmla="*/ 1269020 h 2381862"/>
              <a:gd name="connsiteX29" fmla="*/ 6298149 w 6298149"/>
              <a:gd name="connsiteY29" fmla="*/ 1269020 h 2381862"/>
              <a:gd name="connsiteX30" fmla="*/ 6298149 w 6298149"/>
              <a:gd name="connsiteY30" fmla="*/ 1269024 h 2381862"/>
              <a:gd name="connsiteX31" fmla="*/ 5185311 w 6298149"/>
              <a:gd name="connsiteY3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298149" h="2381862">
                <a:moveTo>
                  <a:pt x="4261914" y="1112838"/>
                </a:moveTo>
                <a:lnTo>
                  <a:pt x="4040399" y="1112838"/>
                </a:lnTo>
                <a:lnTo>
                  <a:pt x="4022290" y="933206"/>
                </a:lnTo>
                <a:cubicBezTo>
                  <a:pt x="3939177" y="527046"/>
                  <a:pt x="3579807" y="221516"/>
                  <a:pt x="3149076" y="221516"/>
                </a:cubicBezTo>
                <a:cubicBezTo>
                  <a:pt x="2718345" y="221516"/>
                  <a:pt x="2358974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3" y="999057"/>
                </a:lnTo>
                <a:cubicBezTo>
                  <a:pt x="2098971" y="437902"/>
                  <a:pt x="2572885" y="0"/>
                  <a:pt x="3149076" y="0"/>
                </a:cubicBezTo>
                <a:cubicBezTo>
                  <a:pt x="3725266" y="0"/>
                  <a:pt x="4199180" y="437902"/>
                  <a:pt x="4256169" y="999057"/>
                </a:cubicBezTo>
                <a:close/>
                <a:moveTo>
                  <a:pt x="1112839" y="2381862"/>
                </a:moveTo>
                <a:cubicBezTo>
                  <a:pt x="498235" y="2381862"/>
                  <a:pt x="0" y="1883628"/>
                  <a:pt x="0" y="1269024"/>
                </a:cubicBezTo>
                <a:lnTo>
                  <a:pt x="1" y="1269020"/>
                </a:ln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5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1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2" y="2381862"/>
                  <a:pt x="1112839" y="2381862"/>
                </a:cubicBezTo>
                <a:close/>
                <a:moveTo>
                  <a:pt x="5185311" y="2381862"/>
                </a:moveTo>
                <a:cubicBezTo>
                  <a:pt x="4570707" y="2381862"/>
                  <a:pt x="4072472" y="1883628"/>
                  <a:pt x="4072472" y="1269024"/>
                </a:cubicBezTo>
                <a:lnTo>
                  <a:pt x="4072473" y="1269020"/>
                </a:lnTo>
                <a:lnTo>
                  <a:pt x="4293988" y="1269020"/>
                </a:lnTo>
                <a:lnTo>
                  <a:pt x="4293987" y="1269024"/>
                </a:lnTo>
                <a:cubicBezTo>
                  <a:pt x="4293987" y="1761288"/>
                  <a:pt x="4693046" y="2160346"/>
                  <a:pt x="5185311" y="2160346"/>
                </a:cubicBezTo>
                <a:cubicBezTo>
                  <a:pt x="5677575" y="2160346"/>
                  <a:pt x="6076634" y="1761288"/>
                  <a:pt x="6076634" y="1269024"/>
                </a:cubicBezTo>
                <a:lnTo>
                  <a:pt x="6076633" y="1269020"/>
                </a:lnTo>
                <a:lnTo>
                  <a:pt x="6298149" y="1269020"/>
                </a:lnTo>
                <a:lnTo>
                  <a:pt x="6298149" y="1269024"/>
                </a:lnTo>
                <a:cubicBezTo>
                  <a:pt x="6298149" y="1883628"/>
                  <a:pt x="5799914" y="2381862"/>
                  <a:pt x="5185311" y="2381862"/>
                </a:cubicBezTo>
                <a:close/>
              </a:path>
            </a:pathLst>
          </a:custGeom>
          <a:gradFill flip="none" rotWithShape="1">
            <a:gsLst>
              <a:gs pos="100000">
                <a:srgbClr val="0A0125"/>
              </a:gs>
              <a:gs pos="0">
                <a:srgbClr val="9502EE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3322732-FDF0-0E51-40BA-4ACF6518AF4E}"/>
              </a:ext>
            </a:extLst>
          </p:cNvPr>
          <p:cNvSpPr/>
          <p:nvPr/>
        </p:nvSpPr>
        <p:spPr>
          <a:xfrm rot="10800000" flipV="1">
            <a:off x="2385222" y="2347387"/>
            <a:ext cx="7439016" cy="2813320"/>
          </a:xfrm>
          <a:custGeom>
            <a:avLst/>
            <a:gdLst>
              <a:gd name="connsiteX0" fmla="*/ 4261914 w 6298149"/>
              <a:gd name="connsiteY0" fmla="*/ 1112838 h 2381862"/>
              <a:gd name="connsiteX1" fmla="*/ 4040399 w 6298149"/>
              <a:gd name="connsiteY1" fmla="*/ 1112838 h 2381862"/>
              <a:gd name="connsiteX2" fmla="*/ 4022290 w 6298149"/>
              <a:gd name="connsiteY2" fmla="*/ 933206 h 2381862"/>
              <a:gd name="connsiteX3" fmla="*/ 3149076 w 6298149"/>
              <a:gd name="connsiteY3" fmla="*/ 221516 h 2381862"/>
              <a:gd name="connsiteX4" fmla="*/ 2275861 w 6298149"/>
              <a:gd name="connsiteY4" fmla="*/ 933206 h 2381862"/>
              <a:gd name="connsiteX5" fmla="*/ 2257753 w 6298149"/>
              <a:gd name="connsiteY5" fmla="*/ 1112838 h 2381862"/>
              <a:gd name="connsiteX6" fmla="*/ 2036237 w 6298149"/>
              <a:gd name="connsiteY6" fmla="*/ 1112838 h 2381862"/>
              <a:gd name="connsiteX7" fmla="*/ 2041983 w 6298149"/>
              <a:gd name="connsiteY7" fmla="*/ 999057 h 2381862"/>
              <a:gd name="connsiteX8" fmla="*/ 3149076 w 6298149"/>
              <a:gd name="connsiteY8" fmla="*/ 0 h 2381862"/>
              <a:gd name="connsiteX9" fmla="*/ 4256169 w 6298149"/>
              <a:gd name="connsiteY9" fmla="*/ 999057 h 2381862"/>
              <a:gd name="connsiteX10" fmla="*/ 1112839 w 6298149"/>
              <a:gd name="connsiteY10" fmla="*/ 2381862 h 2381862"/>
              <a:gd name="connsiteX11" fmla="*/ 0 w 6298149"/>
              <a:gd name="connsiteY11" fmla="*/ 1269024 h 2381862"/>
              <a:gd name="connsiteX12" fmla="*/ 1 w 6298149"/>
              <a:gd name="connsiteY12" fmla="*/ 1269020 h 2381862"/>
              <a:gd name="connsiteX13" fmla="*/ 221516 w 6298149"/>
              <a:gd name="connsiteY13" fmla="*/ 1269020 h 2381862"/>
              <a:gd name="connsiteX14" fmla="*/ 221516 w 6298149"/>
              <a:gd name="connsiteY14" fmla="*/ 1269024 h 2381862"/>
              <a:gd name="connsiteX15" fmla="*/ 1112839 w 6298149"/>
              <a:gd name="connsiteY15" fmla="*/ 2160346 h 2381862"/>
              <a:gd name="connsiteX16" fmla="*/ 2004162 w 6298149"/>
              <a:gd name="connsiteY16" fmla="*/ 1269024 h 2381862"/>
              <a:gd name="connsiteX17" fmla="*/ 2004161 w 6298149"/>
              <a:gd name="connsiteY17" fmla="*/ 1269020 h 2381862"/>
              <a:gd name="connsiteX18" fmla="*/ 2225677 w 6298149"/>
              <a:gd name="connsiteY18" fmla="*/ 1269020 h 2381862"/>
              <a:gd name="connsiteX19" fmla="*/ 2225677 w 6298149"/>
              <a:gd name="connsiteY19" fmla="*/ 1269024 h 2381862"/>
              <a:gd name="connsiteX20" fmla="*/ 1112839 w 6298149"/>
              <a:gd name="connsiteY20" fmla="*/ 2381862 h 2381862"/>
              <a:gd name="connsiteX21" fmla="*/ 5185311 w 6298149"/>
              <a:gd name="connsiteY21" fmla="*/ 2381862 h 2381862"/>
              <a:gd name="connsiteX22" fmla="*/ 4072472 w 6298149"/>
              <a:gd name="connsiteY22" fmla="*/ 1269024 h 2381862"/>
              <a:gd name="connsiteX23" fmla="*/ 4072473 w 6298149"/>
              <a:gd name="connsiteY23" fmla="*/ 1269020 h 2381862"/>
              <a:gd name="connsiteX24" fmla="*/ 4293988 w 6298149"/>
              <a:gd name="connsiteY24" fmla="*/ 1269020 h 2381862"/>
              <a:gd name="connsiteX25" fmla="*/ 4293987 w 6298149"/>
              <a:gd name="connsiteY25" fmla="*/ 1269024 h 2381862"/>
              <a:gd name="connsiteX26" fmla="*/ 5185311 w 6298149"/>
              <a:gd name="connsiteY26" fmla="*/ 2160346 h 2381862"/>
              <a:gd name="connsiteX27" fmla="*/ 6076634 w 6298149"/>
              <a:gd name="connsiteY27" fmla="*/ 1269024 h 2381862"/>
              <a:gd name="connsiteX28" fmla="*/ 6076633 w 6298149"/>
              <a:gd name="connsiteY28" fmla="*/ 1269020 h 2381862"/>
              <a:gd name="connsiteX29" fmla="*/ 6298149 w 6298149"/>
              <a:gd name="connsiteY29" fmla="*/ 1269020 h 2381862"/>
              <a:gd name="connsiteX30" fmla="*/ 6298149 w 6298149"/>
              <a:gd name="connsiteY30" fmla="*/ 1269024 h 2381862"/>
              <a:gd name="connsiteX31" fmla="*/ 5185311 w 6298149"/>
              <a:gd name="connsiteY3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298149" h="2381862">
                <a:moveTo>
                  <a:pt x="4261914" y="1112838"/>
                </a:moveTo>
                <a:lnTo>
                  <a:pt x="4040399" y="1112838"/>
                </a:lnTo>
                <a:lnTo>
                  <a:pt x="4022290" y="933206"/>
                </a:lnTo>
                <a:cubicBezTo>
                  <a:pt x="3939177" y="527046"/>
                  <a:pt x="3579807" y="221516"/>
                  <a:pt x="3149076" y="221516"/>
                </a:cubicBezTo>
                <a:cubicBezTo>
                  <a:pt x="2718345" y="221516"/>
                  <a:pt x="2358974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3" y="999057"/>
                </a:lnTo>
                <a:cubicBezTo>
                  <a:pt x="2098971" y="437902"/>
                  <a:pt x="2572885" y="0"/>
                  <a:pt x="3149076" y="0"/>
                </a:cubicBezTo>
                <a:cubicBezTo>
                  <a:pt x="3725266" y="0"/>
                  <a:pt x="4199180" y="437902"/>
                  <a:pt x="4256169" y="999057"/>
                </a:cubicBezTo>
                <a:close/>
                <a:moveTo>
                  <a:pt x="1112839" y="2381862"/>
                </a:moveTo>
                <a:cubicBezTo>
                  <a:pt x="498235" y="2381862"/>
                  <a:pt x="0" y="1883628"/>
                  <a:pt x="0" y="1269024"/>
                </a:cubicBezTo>
                <a:lnTo>
                  <a:pt x="1" y="1269020"/>
                </a:ln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5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1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2" y="2381862"/>
                  <a:pt x="1112839" y="2381862"/>
                </a:cubicBezTo>
                <a:close/>
                <a:moveTo>
                  <a:pt x="5185311" y="2381862"/>
                </a:moveTo>
                <a:cubicBezTo>
                  <a:pt x="4570707" y="2381862"/>
                  <a:pt x="4072472" y="1883628"/>
                  <a:pt x="4072472" y="1269024"/>
                </a:cubicBezTo>
                <a:lnTo>
                  <a:pt x="4072473" y="1269020"/>
                </a:lnTo>
                <a:lnTo>
                  <a:pt x="4293988" y="1269020"/>
                </a:lnTo>
                <a:lnTo>
                  <a:pt x="4293987" y="1269024"/>
                </a:lnTo>
                <a:cubicBezTo>
                  <a:pt x="4293987" y="1761288"/>
                  <a:pt x="4693046" y="2160346"/>
                  <a:pt x="5185311" y="2160346"/>
                </a:cubicBezTo>
                <a:cubicBezTo>
                  <a:pt x="5677575" y="2160346"/>
                  <a:pt x="6076634" y="1761288"/>
                  <a:pt x="6076634" y="1269024"/>
                </a:cubicBezTo>
                <a:lnTo>
                  <a:pt x="6076633" y="1269020"/>
                </a:lnTo>
                <a:lnTo>
                  <a:pt x="6298149" y="1269020"/>
                </a:lnTo>
                <a:lnTo>
                  <a:pt x="6298149" y="1269024"/>
                </a:lnTo>
                <a:cubicBezTo>
                  <a:pt x="6298149" y="1883628"/>
                  <a:pt x="5799914" y="2381862"/>
                  <a:pt x="5185311" y="2381862"/>
                </a:cubicBezTo>
                <a:close/>
              </a:path>
            </a:pathLst>
          </a:custGeom>
          <a:gradFill flip="none" rotWithShape="1">
            <a:gsLst>
              <a:gs pos="100000">
                <a:srgbClr val="0A0125"/>
              </a:gs>
              <a:gs pos="0">
                <a:srgbClr val="9502EE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35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1" grpId="0"/>
      <p:bldP spid="49" grpId="0"/>
      <p:bldP spid="51" grpId="0"/>
      <p:bldP spid="52" grpId="0"/>
      <p:bldP spid="40" grpId="0"/>
      <p:bldP spid="8" grpId="0" animBg="1"/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351669-E863-35AF-587A-8751EF5A44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5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C10E4F42-F576-48BB-402E-C2C941BFB8F9}"/>
              </a:ext>
            </a:extLst>
          </p:cNvPr>
          <p:cNvSpPr txBox="1"/>
          <p:nvPr/>
        </p:nvSpPr>
        <p:spPr>
          <a:xfrm>
            <a:off x="2141561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75000"/>
                  <a:lumOff val="2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4177798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75000"/>
                  <a:lumOff val="2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81C026-E95A-5893-975F-B9F5C7CFF22A}"/>
              </a:ext>
            </a:extLst>
          </p:cNvPr>
          <p:cNvSpPr txBox="1"/>
          <p:nvPr/>
        </p:nvSpPr>
        <p:spPr>
          <a:xfrm>
            <a:off x="825027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75000"/>
                  <a:lumOff val="2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6B0310-773F-B3D5-6CA5-796116FEB823}"/>
              </a:ext>
            </a:extLst>
          </p:cNvPr>
          <p:cNvSpPr txBox="1"/>
          <p:nvPr/>
        </p:nvSpPr>
        <p:spPr>
          <a:xfrm>
            <a:off x="2506364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2024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07B3CB-AB2E-7FE7-C6AF-7E200AF8C407}"/>
              </a:ext>
            </a:extLst>
          </p:cNvPr>
          <p:cNvSpPr txBox="1"/>
          <p:nvPr/>
        </p:nvSpPr>
        <p:spPr>
          <a:xfrm>
            <a:off x="6578835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2026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4542598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035EC9-9847-252C-4701-166904A0C307}"/>
              </a:ext>
            </a:extLst>
          </p:cNvPr>
          <p:cNvSpPr txBox="1"/>
          <p:nvPr/>
        </p:nvSpPr>
        <p:spPr>
          <a:xfrm>
            <a:off x="8615071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2027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3" name="Graphic 2" descr="Address Book with solid fill">
            <a:extLst>
              <a:ext uri="{FF2B5EF4-FFF2-40B4-BE49-F238E27FC236}">
                <a16:creationId xmlns:a16="http://schemas.microsoft.com/office/drawing/2014/main" id="{7BC2FA9D-7FB7-07F8-178A-F71CE3EFF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6889" y="3824882"/>
            <a:ext cx="640080" cy="640080"/>
          </a:xfrm>
          <a:prstGeom prst="rect">
            <a:avLst/>
          </a:prstGeom>
        </p:spPr>
      </p:pic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2522" y="3120070"/>
            <a:ext cx="640080" cy="640080"/>
          </a:xfrm>
          <a:prstGeom prst="rect">
            <a:avLst/>
          </a:prstGeom>
        </p:spPr>
      </p:pic>
      <p:pic>
        <p:nvPicPr>
          <p:cNvPr id="9" name="Graphic 8" descr="Bank with solid fill">
            <a:extLst>
              <a:ext uri="{FF2B5EF4-FFF2-40B4-BE49-F238E27FC236}">
                <a16:creationId xmlns:a16="http://schemas.microsoft.com/office/drawing/2014/main" id="{89B1CF3A-2930-E608-B8BE-020EBA12A4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36792" y="3824882"/>
            <a:ext cx="640080" cy="640080"/>
          </a:xfrm>
          <a:prstGeom prst="rect">
            <a:avLst/>
          </a:prstGeom>
        </p:spPr>
      </p:pic>
      <p:pic>
        <p:nvPicPr>
          <p:cNvPr id="19" name="Graphic 18" descr="Dollar with solid fill">
            <a:extLst>
              <a:ext uri="{FF2B5EF4-FFF2-40B4-BE49-F238E27FC236}">
                <a16:creationId xmlns:a16="http://schemas.microsoft.com/office/drawing/2014/main" id="{BCFCD137-86CA-3A74-E1D0-12108F0BA09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44384" y="3120070"/>
            <a:ext cx="640080" cy="64008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1760C54-E103-9565-C090-1A43BB85CD95}"/>
              </a:ext>
            </a:extLst>
          </p:cNvPr>
          <p:cNvSpPr txBox="1"/>
          <p:nvPr/>
        </p:nvSpPr>
        <p:spPr>
          <a:xfrm>
            <a:off x="621752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Send this box to back after typing</a:t>
            </a:r>
            <a:endParaRPr lang="ru-RU" sz="1333" spc="-100" dirty="0">
              <a:solidFill>
                <a:schemeClr val="tx1">
                  <a:lumMod val="75000"/>
                  <a:lumOff val="2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A0B168C-B272-000D-41DB-A3B40C456ABB}"/>
              </a:ext>
            </a:extLst>
          </p:cNvPr>
          <p:cNvSpPr/>
          <p:nvPr/>
        </p:nvSpPr>
        <p:spPr>
          <a:xfrm rot="10800000">
            <a:off x="1928808" y="2609837"/>
            <a:ext cx="8334385" cy="2381862"/>
          </a:xfrm>
          <a:custGeom>
            <a:avLst/>
            <a:gdLst>
              <a:gd name="connsiteX0" fmla="*/ 2225677 w 8334385"/>
              <a:gd name="connsiteY0" fmla="*/ 1112838 h 2381862"/>
              <a:gd name="connsiteX1" fmla="*/ 2004161 w 8334385"/>
              <a:gd name="connsiteY1" fmla="*/ 1112838 h 2381862"/>
              <a:gd name="connsiteX2" fmla="*/ 1986053 w 8334385"/>
              <a:gd name="connsiteY2" fmla="*/ 933206 h 2381862"/>
              <a:gd name="connsiteX3" fmla="*/ 1112838 w 8334385"/>
              <a:gd name="connsiteY3" fmla="*/ 221516 h 2381862"/>
              <a:gd name="connsiteX4" fmla="*/ 239624 w 8334385"/>
              <a:gd name="connsiteY4" fmla="*/ 933206 h 2381862"/>
              <a:gd name="connsiteX5" fmla="*/ 221516 w 8334385"/>
              <a:gd name="connsiteY5" fmla="*/ 1112838 h 2381862"/>
              <a:gd name="connsiteX6" fmla="*/ 0 w 8334385"/>
              <a:gd name="connsiteY6" fmla="*/ 1112838 h 2381862"/>
              <a:gd name="connsiteX7" fmla="*/ 5745 w 8334385"/>
              <a:gd name="connsiteY7" fmla="*/ 999057 h 2381862"/>
              <a:gd name="connsiteX8" fmla="*/ 1112838 w 8334385"/>
              <a:gd name="connsiteY8" fmla="*/ 0 h 2381862"/>
              <a:gd name="connsiteX9" fmla="*/ 2219932 w 8334385"/>
              <a:gd name="connsiteY9" fmla="*/ 999057 h 2381862"/>
              <a:gd name="connsiteX10" fmla="*/ 6298150 w 8334385"/>
              <a:gd name="connsiteY10" fmla="*/ 1112838 h 2381862"/>
              <a:gd name="connsiteX11" fmla="*/ 6076635 w 8334385"/>
              <a:gd name="connsiteY11" fmla="*/ 1112838 h 2381862"/>
              <a:gd name="connsiteX12" fmla="*/ 6058526 w 8334385"/>
              <a:gd name="connsiteY12" fmla="*/ 933206 h 2381862"/>
              <a:gd name="connsiteX13" fmla="*/ 5185312 w 8334385"/>
              <a:gd name="connsiteY13" fmla="*/ 221516 h 2381862"/>
              <a:gd name="connsiteX14" fmla="*/ 4312097 w 8334385"/>
              <a:gd name="connsiteY14" fmla="*/ 933206 h 2381862"/>
              <a:gd name="connsiteX15" fmla="*/ 4293989 w 8334385"/>
              <a:gd name="connsiteY15" fmla="*/ 1112838 h 2381862"/>
              <a:gd name="connsiteX16" fmla="*/ 4072473 w 8334385"/>
              <a:gd name="connsiteY16" fmla="*/ 1112838 h 2381862"/>
              <a:gd name="connsiteX17" fmla="*/ 4078219 w 8334385"/>
              <a:gd name="connsiteY17" fmla="*/ 999057 h 2381862"/>
              <a:gd name="connsiteX18" fmla="*/ 5185312 w 8334385"/>
              <a:gd name="connsiteY18" fmla="*/ 0 h 2381862"/>
              <a:gd name="connsiteX19" fmla="*/ 6292405 w 8334385"/>
              <a:gd name="connsiteY19" fmla="*/ 999057 h 2381862"/>
              <a:gd name="connsiteX20" fmla="*/ 3149075 w 8334385"/>
              <a:gd name="connsiteY20" fmla="*/ 2381862 h 2381862"/>
              <a:gd name="connsiteX21" fmla="*/ 2036236 w 8334385"/>
              <a:gd name="connsiteY21" fmla="*/ 1269024 h 2381862"/>
              <a:gd name="connsiteX22" fmla="*/ 2036237 w 8334385"/>
              <a:gd name="connsiteY22" fmla="*/ 1269020 h 2381862"/>
              <a:gd name="connsiteX23" fmla="*/ 2257752 w 8334385"/>
              <a:gd name="connsiteY23" fmla="*/ 1269020 h 2381862"/>
              <a:gd name="connsiteX24" fmla="*/ 2257752 w 8334385"/>
              <a:gd name="connsiteY24" fmla="*/ 1269024 h 2381862"/>
              <a:gd name="connsiteX25" fmla="*/ 3149075 w 8334385"/>
              <a:gd name="connsiteY25" fmla="*/ 2160346 h 2381862"/>
              <a:gd name="connsiteX26" fmla="*/ 4040398 w 8334385"/>
              <a:gd name="connsiteY26" fmla="*/ 1269024 h 2381862"/>
              <a:gd name="connsiteX27" fmla="*/ 4040397 w 8334385"/>
              <a:gd name="connsiteY27" fmla="*/ 1269020 h 2381862"/>
              <a:gd name="connsiteX28" fmla="*/ 4261913 w 8334385"/>
              <a:gd name="connsiteY28" fmla="*/ 1269020 h 2381862"/>
              <a:gd name="connsiteX29" fmla="*/ 4261913 w 8334385"/>
              <a:gd name="connsiteY29" fmla="*/ 1269024 h 2381862"/>
              <a:gd name="connsiteX30" fmla="*/ 3149075 w 8334385"/>
              <a:gd name="connsiteY30" fmla="*/ 2381862 h 2381862"/>
              <a:gd name="connsiteX31" fmla="*/ 7221547 w 8334385"/>
              <a:gd name="connsiteY31" fmla="*/ 2381862 h 2381862"/>
              <a:gd name="connsiteX32" fmla="*/ 6108708 w 8334385"/>
              <a:gd name="connsiteY32" fmla="*/ 1269024 h 2381862"/>
              <a:gd name="connsiteX33" fmla="*/ 6108709 w 8334385"/>
              <a:gd name="connsiteY33" fmla="*/ 1269020 h 2381862"/>
              <a:gd name="connsiteX34" fmla="*/ 6330224 w 8334385"/>
              <a:gd name="connsiteY34" fmla="*/ 1269020 h 2381862"/>
              <a:gd name="connsiteX35" fmla="*/ 6330223 w 8334385"/>
              <a:gd name="connsiteY35" fmla="*/ 1269024 h 2381862"/>
              <a:gd name="connsiteX36" fmla="*/ 7221547 w 8334385"/>
              <a:gd name="connsiteY36" fmla="*/ 2160346 h 2381862"/>
              <a:gd name="connsiteX37" fmla="*/ 8112870 w 8334385"/>
              <a:gd name="connsiteY37" fmla="*/ 1269024 h 2381862"/>
              <a:gd name="connsiteX38" fmla="*/ 8112869 w 8334385"/>
              <a:gd name="connsiteY38" fmla="*/ 1269020 h 2381862"/>
              <a:gd name="connsiteX39" fmla="*/ 8334385 w 8334385"/>
              <a:gd name="connsiteY39" fmla="*/ 1269020 h 2381862"/>
              <a:gd name="connsiteX40" fmla="*/ 8334385 w 8334385"/>
              <a:gd name="connsiteY40" fmla="*/ 1269024 h 2381862"/>
              <a:gd name="connsiteX41" fmla="*/ 7221547 w 8334385"/>
              <a:gd name="connsiteY4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8334385" h="2381862">
                <a:moveTo>
                  <a:pt x="2225677" y="1112838"/>
                </a:moveTo>
                <a:lnTo>
                  <a:pt x="2004161" y="1112838"/>
                </a:lnTo>
                <a:lnTo>
                  <a:pt x="1986053" y="933206"/>
                </a:lnTo>
                <a:cubicBezTo>
                  <a:pt x="1902941" y="527046"/>
                  <a:pt x="1543569" y="221516"/>
                  <a:pt x="1112838" y="221516"/>
                </a:cubicBezTo>
                <a:cubicBezTo>
                  <a:pt x="682107" y="221516"/>
                  <a:pt x="322736" y="527046"/>
                  <a:pt x="239624" y="933206"/>
                </a:cubicBezTo>
                <a:lnTo>
                  <a:pt x="221516" y="1112838"/>
                </a:lnTo>
                <a:lnTo>
                  <a:pt x="0" y="1112838"/>
                </a:lnTo>
                <a:lnTo>
                  <a:pt x="5745" y="999057"/>
                </a:lnTo>
                <a:cubicBezTo>
                  <a:pt x="62734" y="437902"/>
                  <a:pt x="536648" y="0"/>
                  <a:pt x="1112838" y="0"/>
                </a:cubicBezTo>
                <a:cubicBezTo>
                  <a:pt x="1689029" y="0"/>
                  <a:pt x="2162943" y="437902"/>
                  <a:pt x="2219932" y="999057"/>
                </a:cubicBezTo>
                <a:close/>
                <a:moveTo>
                  <a:pt x="6298150" y="1112838"/>
                </a:moveTo>
                <a:lnTo>
                  <a:pt x="6076635" y="1112838"/>
                </a:lnTo>
                <a:lnTo>
                  <a:pt x="6058526" y="933206"/>
                </a:lnTo>
                <a:cubicBezTo>
                  <a:pt x="5975413" y="527046"/>
                  <a:pt x="5616043" y="221516"/>
                  <a:pt x="5185312" y="221516"/>
                </a:cubicBezTo>
                <a:cubicBezTo>
                  <a:pt x="4754581" y="221516"/>
                  <a:pt x="4395210" y="527046"/>
                  <a:pt x="4312097" y="933206"/>
                </a:cubicBezTo>
                <a:lnTo>
                  <a:pt x="4293989" y="1112838"/>
                </a:lnTo>
                <a:lnTo>
                  <a:pt x="4072473" y="1112838"/>
                </a:lnTo>
                <a:lnTo>
                  <a:pt x="4078219" y="999057"/>
                </a:lnTo>
                <a:cubicBezTo>
                  <a:pt x="4135207" y="437902"/>
                  <a:pt x="4609121" y="0"/>
                  <a:pt x="5185312" y="0"/>
                </a:cubicBezTo>
                <a:cubicBezTo>
                  <a:pt x="5761502" y="0"/>
                  <a:pt x="6235416" y="437902"/>
                  <a:pt x="6292405" y="999057"/>
                </a:cubicBezTo>
                <a:close/>
                <a:moveTo>
                  <a:pt x="3149075" y="2381862"/>
                </a:moveTo>
                <a:cubicBezTo>
                  <a:pt x="2534471" y="2381862"/>
                  <a:pt x="2036236" y="1883628"/>
                  <a:pt x="2036236" y="1269024"/>
                </a:cubicBezTo>
                <a:lnTo>
                  <a:pt x="2036237" y="1269020"/>
                </a:lnTo>
                <a:lnTo>
                  <a:pt x="2257752" y="1269020"/>
                </a:lnTo>
                <a:lnTo>
                  <a:pt x="2257752" y="1269024"/>
                </a:lnTo>
                <a:cubicBezTo>
                  <a:pt x="2257752" y="1761288"/>
                  <a:pt x="2656811" y="2160346"/>
                  <a:pt x="3149075" y="2160346"/>
                </a:cubicBezTo>
                <a:cubicBezTo>
                  <a:pt x="3641339" y="2160346"/>
                  <a:pt x="4040398" y="1761288"/>
                  <a:pt x="4040398" y="1269024"/>
                </a:cubicBezTo>
                <a:lnTo>
                  <a:pt x="4040397" y="1269020"/>
                </a:lnTo>
                <a:lnTo>
                  <a:pt x="4261913" y="1269020"/>
                </a:lnTo>
                <a:lnTo>
                  <a:pt x="4261913" y="1269024"/>
                </a:lnTo>
                <a:cubicBezTo>
                  <a:pt x="4261913" y="1883628"/>
                  <a:pt x="3763678" y="2381862"/>
                  <a:pt x="3149075" y="2381862"/>
                </a:cubicBezTo>
                <a:close/>
                <a:moveTo>
                  <a:pt x="7221547" y="2381862"/>
                </a:moveTo>
                <a:cubicBezTo>
                  <a:pt x="6606943" y="2381862"/>
                  <a:pt x="6108708" y="1883628"/>
                  <a:pt x="6108708" y="1269024"/>
                </a:cubicBezTo>
                <a:lnTo>
                  <a:pt x="6108709" y="1269020"/>
                </a:lnTo>
                <a:lnTo>
                  <a:pt x="6330224" y="1269020"/>
                </a:lnTo>
                <a:lnTo>
                  <a:pt x="6330223" y="1269024"/>
                </a:lnTo>
                <a:cubicBezTo>
                  <a:pt x="6330223" y="1761288"/>
                  <a:pt x="6729282" y="2160346"/>
                  <a:pt x="7221547" y="2160346"/>
                </a:cubicBezTo>
                <a:cubicBezTo>
                  <a:pt x="7713811" y="2160346"/>
                  <a:pt x="8112870" y="1761288"/>
                  <a:pt x="8112870" y="1269024"/>
                </a:cubicBezTo>
                <a:lnTo>
                  <a:pt x="8112869" y="1269020"/>
                </a:lnTo>
                <a:lnTo>
                  <a:pt x="8334385" y="1269020"/>
                </a:lnTo>
                <a:lnTo>
                  <a:pt x="8334385" y="1269024"/>
                </a:lnTo>
                <a:cubicBezTo>
                  <a:pt x="8334385" y="1883628"/>
                  <a:pt x="7836150" y="2381862"/>
                  <a:pt x="7221547" y="2381862"/>
                </a:cubicBezTo>
                <a:close/>
              </a:path>
            </a:pathLst>
          </a:custGeom>
          <a:gradFill flip="none" rotWithShape="1">
            <a:gsLst>
              <a:gs pos="100000">
                <a:srgbClr val="0A0125"/>
              </a:gs>
              <a:gs pos="0">
                <a:srgbClr val="9502EE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5815770-D47B-604F-BB21-6FF4DB205E52}"/>
              </a:ext>
            </a:extLst>
          </p:cNvPr>
          <p:cNvSpPr/>
          <p:nvPr/>
        </p:nvSpPr>
        <p:spPr>
          <a:xfrm rot="10800000" flipV="1">
            <a:off x="1928808" y="2609837"/>
            <a:ext cx="8334385" cy="2381862"/>
          </a:xfrm>
          <a:custGeom>
            <a:avLst/>
            <a:gdLst>
              <a:gd name="connsiteX0" fmla="*/ 2225677 w 8334385"/>
              <a:gd name="connsiteY0" fmla="*/ 1112838 h 2381862"/>
              <a:gd name="connsiteX1" fmla="*/ 2004161 w 8334385"/>
              <a:gd name="connsiteY1" fmla="*/ 1112838 h 2381862"/>
              <a:gd name="connsiteX2" fmla="*/ 1986053 w 8334385"/>
              <a:gd name="connsiteY2" fmla="*/ 933206 h 2381862"/>
              <a:gd name="connsiteX3" fmla="*/ 1112838 w 8334385"/>
              <a:gd name="connsiteY3" fmla="*/ 221516 h 2381862"/>
              <a:gd name="connsiteX4" fmla="*/ 239624 w 8334385"/>
              <a:gd name="connsiteY4" fmla="*/ 933206 h 2381862"/>
              <a:gd name="connsiteX5" fmla="*/ 221516 w 8334385"/>
              <a:gd name="connsiteY5" fmla="*/ 1112838 h 2381862"/>
              <a:gd name="connsiteX6" fmla="*/ 0 w 8334385"/>
              <a:gd name="connsiteY6" fmla="*/ 1112838 h 2381862"/>
              <a:gd name="connsiteX7" fmla="*/ 5745 w 8334385"/>
              <a:gd name="connsiteY7" fmla="*/ 999057 h 2381862"/>
              <a:gd name="connsiteX8" fmla="*/ 1112838 w 8334385"/>
              <a:gd name="connsiteY8" fmla="*/ 0 h 2381862"/>
              <a:gd name="connsiteX9" fmla="*/ 2219932 w 8334385"/>
              <a:gd name="connsiteY9" fmla="*/ 999057 h 2381862"/>
              <a:gd name="connsiteX10" fmla="*/ 6298150 w 8334385"/>
              <a:gd name="connsiteY10" fmla="*/ 1112838 h 2381862"/>
              <a:gd name="connsiteX11" fmla="*/ 6076635 w 8334385"/>
              <a:gd name="connsiteY11" fmla="*/ 1112838 h 2381862"/>
              <a:gd name="connsiteX12" fmla="*/ 6058526 w 8334385"/>
              <a:gd name="connsiteY12" fmla="*/ 933206 h 2381862"/>
              <a:gd name="connsiteX13" fmla="*/ 5185312 w 8334385"/>
              <a:gd name="connsiteY13" fmla="*/ 221516 h 2381862"/>
              <a:gd name="connsiteX14" fmla="*/ 4312097 w 8334385"/>
              <a:gd name="connsiteY14" fmla="*/ 933206 h 2381862"/>
              <a:gd name="connsiteX15" fmla="*/ 4293989 w 8334385"/>
              <a:gd name="connsiteY15" fmla="*/ 1112838 h 2381862"/>
              <a:gd name="connsiteX16" fmla="*/ 4072473 w 8334385"/>
              <a:gd name="connsiteY16" fmla="*/ 1112838 h 2381862"/>
              <a:gd name="connsiteX17" fmla="*/ 4078219 w 8334385"/>
              <a:gd name="connsiteY17" fmla="*/ 999057 h 2381862"/>
              <a:gd name="connsiteX18" fmla="*/ 5185312 w 8334385"/>
              <a:gd name="connsiteY18" fmla="*/ 0 h 2381862"/>
              <a:gd name="connsiteX19" fmla="*/ 6292405 w 8334385"/>
              <a:gd name="connsiteY19" fmla="*/ 999057 h 2381862"/>
              <a:gd name="connsiteX20" fmla="*/ 3149075 w 8334385"/>
              <a:gd name="connsiteY20" fmla="*/ 2381862 h 2381862"/>
              <a:gd name="connsiteX21" fmla="*/ 2036236 w 8334385"/>
              <a:gd name="connsiteY21" fmla="*/ 1269024 h 2381862"/>
              <a:gd name="connsiteX22" fmla="*/ 2036237 w 8334385"/>
              <a:gd name="connsiteY22" fmla="*/ 1269020 h 2381862"/>
              <a:gd name="connsiteX23" fmla="*/ 2257752 w 8334385"/>
              <a:gd name="connsiteY23" fmla="*/ 1269020 h 2381862"/>
              <a:gd name="connsiteX24" fmla="*/ 2257752 w 8334385"/>
              <a:gd name="connsiteY24" fmla="*/ 1269024 h 2381862"/>
              <a:gd name="connsiteX25" fmla="*/ 3149075 w 8334385"/>
              <a:gd name="connsiteY25" fmla="*/ 2160346 h 2381862"/>
              <a:gd name="connsiteX26" fmla="*/ 4040398 w 8334385"/>
              <a:gd name="connsiteY26" fmla="*/ 1269024 h 2381862"/>
              <a:gd name="connsiteX27" fmla="*/ 4040397 w 8334385"/>
              <a:gd name="connsiteY27" fmla="*/ 1269020 h 2381862"/>
              <a:gd name="connsiteX28" fmla="*/ 4261913 w 8334385"/>
              <a:gd name="connsiteY28" fmla="*/ 1269020 h 2381862"/>
              <a:gd name="connsiteX29" fmla="*/ 4261913 w 8334385"/>
              <a:gd name="connsiteY29" fmla="*/ 1269024 h 2381862"/>
              <a:gd name="connsiteX30" fmla="*/ 3149075 w 8334385"/>
              <a:gd name="connsiteY30" fmla="*/ 2381862 h 2381862"/>
              <a:gd name="connsiteX31" fmla="*/ 7221547 w 8334385"/>
              <a:gd name="connsiteY31" fmla="*/ 2381862 h 2381862"/>
              <a:gd name="connsiteX32" fmla="*/ 6108708 w 8334385"/>
              <a:gd name="connsiteY32" fmla="*/ 1269024 h 2381862"/>
              <a:gd name="connsiteX33" fmla="*/ 6108709 w 8334385"/>
              <a:gd name="connsiteY33" fmla="*/ 1269020 h 2381862"/>
              <a:gd name="connsiteX34" fmla="*/ 6330224 w 8334385"/>
              <a:gd name="connsiteY34" fmla="*/ 1269020 h 2381862"/>
              <a:gd name="connsiteX35" fmla="*/ 6330223 w 8334385"/>
              <a:gd name="connsiteY35" fmla="*/ 1269024 h 2381862"/>
              <a:gd name="connsiteX36" fmla="*/ 7221547 w 8334385"/>
              <a:gd name="connsiteY36" fmla="*/ 2160346 h 2381862"/>
              <a:gd name="connsiteX37" fmla="*/ 8112870 w 8334385"/>
              <a:gd name="connsiteY37" fmla="*/ 1269024 h 2381862"/>
              <a:gd name="connsiteX38" fmla="*/ 8112869 w 8334385"/>
              <a:gd name="connsiteY38" fmla="*/ 1269020 h 2381862"/>
              <a:gd name="connsiteX39" fmla="*/ 8334385 w 8334385"/>
              <a:gd name="connsiteY39" fmla="*/ 1269020 h 2381862"/>
              <a:gd name="connsiteX40" fmla="*/ 8334385 w 8334385"/>
              <a:gd name="connsiteY40" fmla="*/ 1269024 h 2381862"/>
              <a:gd name="connsiteX41" fmla="*/ 7221547 w 8334385"/>
              <a:gd name="connsiteY4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8334385" h="2381862">
                <a:moveTo>
                  <a:pt x="2225677" y="1112838"/>
                </a:moveTo>
                <a:lnTo>
                  <a:pt x="2004161" y="1112838"/>
                </a:lnTo>
                <a:lnTo>
                  <a:pt x="1986053" y="933206"/>
                </a:lnTo>
                <a:cubicBezTo>
                  <a:pt x="1902941" y="527046"/>
                  <a:pt x="1543569" y="221516"/>
                  <a:pt x="1112838" y="221516"/>
                </a:cubicBezTo>
                <a:cubicBezTo>
                  <a:pt x="682107" y="221516"/>
                  <a:pt x="322736" y="527046"/>
                  <a:pt x="239624" y="933206"/>
                </a:cubicBezTo>
                <a:lnTo>
                  <a:pt x="221516" y="1112838"/>
                </a:lnTo>
                <a:lnTo>
                  <a:pt x="0" y="1112838"/>
                </a:lnTo>
                <a:lnTo>
                  <a:pt x="5745" y="999057"/>
                </a:lnTo>
                <a:cubicBezTo>
                  <a:pt x="62734" y="437902"/>
                  <a:pt x="536648" y="0"/>
                  <a:pt x="1112838" y="0"/>
                </a:cubicBezTo>
                <a:cubicBezTo>
                  <a:pt x="1689029" y="0"/>
                  <a:pt x="2162943" y="437902"/>
                  <a:pt x="2219932" y="999057"/>
                </a:cubicBezTo>
                <a:close/>
                <a:moveTo>
                  <a:pt x="6298150" y="1112838"/>
                </a:moveTo>
                <a:lnTo>
                  <a:pt x="6076635" y="1112838"/>
                </a:lnTo>
                <a:lnTo>
                  <a:pt x="6058526" y="933206"/>
                </a:lnTo>
                <a:cubicBezTo>
                  <a:pt x="5975413" y="527046"/>
                  <a:pt x="5616043" y="221516"/>
                  <a:pt x="5185312" y="221516"/>
                </a:cubicBezTo>
                <a:cubicBezTo>
                  <a:pt x="4754581" y="221516"/>
                  <a:pt x="4395210" y="527046"/>
                  <a:pt x="4312097" y="933206"/>
                </a:cubicBezTo>
                <a:lnTo>
                  <a:pt x="4293989" y="1112838"/>
                </a:lnTo>
                <a:lnTo>
                  <a:pt x="4072473" y="1112838"/>
                </a:lnTo>
                <a:lnTo>
                  <a:pt x="4078219" y="999057"/>
                </a:lnTo>
                <a:cubicBezTo>
                  <a:pt x="4135207" y="437902"/>
                  <a:pt x="4609121" y="0"/>
                  <a:pt x="5185312" y="0"/>
                </a:cubicBezTo>
                <a:cubicBezTo>
                  <a:pt x="5761502" y="0"/>
                  <a:pt x="6235416" y="437902"/>
                  <a:pt x="6292405" y="999057"/>
                </a:cubicBezTo>
                <a:close/>
                <a:moveTo>
                  <a:pt x="3149075" y="2381862"/>
                </a:moveTo>
                <a:cubicBezTo>
                  <a:pt x="2534471" y="2381862"/>
                  <a:pt x="2036236" y="1883628"/>
                  <a:pt x="2036236" y="1269024"/>
                </a:cubicBezTo>
                <a:lnTo>
                  <a:pt x="2036237" y="1269020"/>
                </a:lnTo>
                <a:lnTo>
                  <a:pt x="2257752" y="1269020"/>
                </a:lnTo>
                <a:lnTo>
                  <a:pt x="2257752" y="1269024"/>
                </a:lnTo>
                <a:cubicBezTo>
                  <a:pt x="2257752" y="1761288"/>
                  <a:pt x="2656811" y="2160346"/>
                  <a:pt x="3149075" y="2160346"/>
                </a:cubicBezTo>
                <a:cubicBezTo>
                  <a:pt x="3641339" y="2160346"/>
                  <a:pt x="4040398" y="1761288"/>
                  <a:pt x="4040398" y="1269024"/>
                </a:cubicBezTo>
                <a:lnTo>
                  <a:pt x="4040397" y="1269020"/>
                </a:lnTo>
                <a:lnTo>
                  <a:pt x="4261913" y="1269020"/>
                </a:lnTo>
                <a:lnTo>
                  <a:pt x="4261913" y="1269024"/>
                </a:lnTo>
                <a:cubicBezTo>
                  <a:pt x="4261913" y="1883628"/>
                  <a:pt x="3763678" y="2381862"/>
                  <a:pt x="3149075" y="2381862"/>
                </a:cubicBezTo>
                <a:close/>
                <a:moveTo>
                  <a:pt x="7221547" y="2381862"/>
                </a:moveTo>
                <a:cubicBezTo>
                  <a:pt x="6606943" y="2381862"/>
                  <a:pt x="6108708" y="1883628"/>
                  <a:pt x="6108708" y="1269024"/>
                </a:cubicBezTo>
                <a:lnTo>
                  <a:pt x="6108709" y="1269020"/>
                </a:lnTo>
                <a:lnTo>
                  <a:pt x="6330224" y="1269020"/>
                </a:lnTo>
                <a:lnTo>
                  <a:pt x="6330223" y="1269024"/>
                </a:lnTo>
                <a:cubicBezTo>
                  <a:pt x="6330223" y="1761288"/>
                  <a:pt x="6729282" y="2160346"/>
                  <a:pt x="7221547" y="2160346"/>
                </a:cubicBezTo>
                <a:cubicBezTo>
                  <a:pt x="7713811" y="2160346"/>
                  <a:pt x="8112870" y="1761288"/>
                  <a:pt x="8112870" y="1269024"/>
                </a:cubicBezTo>
                <a:lnTo>
                  <a:pt x="8112869" y="1269020"/>
                </a:lnTo>
                <a:lnTo>
                  <a:pt x="8334385" y="1269020"/>
                </a:lnTo>
                <a:lnTo>
                  <a:pt x="8334385" y="1269024"/>
                </a:lnTo>
                <a:cubicBezTo>
                  <a:pt x="8334385" y="1883628"/>
                  <a:pt x="7836150" y="2381862"/>
                  <a:pt x="7221547" y="2381862"/>
                </a:cubicBezTo>
                <a:close/>
              </a:path>
            </a:pathLst>
          </a:custGeom>
          <a:gradFill flip="none" rotWithShape="1">
            <a:gsLst>
              <a:gs pos="100000">
                <a:srgbClr val="0A0125"/>
              </a:gs>
              <a:gs pos="0">
                <a:srgbClr val="9502EE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645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1" grpId="0"/>
      <p:bldP spid="48" grpId="0"/>
      <p:bldP spid="49" grpId="0"/>
      <p:bldP spid="51" grpId="0"/>
      <p:bldP spid="52" grpId="0"/>
      <p:bldP spid="40" grpId="0"/>
      <p:bldP spid="8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08-02 10-10-57">
            <a:hlinkClick r:id="" action="ppaction://media"/>
            <a:extLst>
              <a:ext uri="{FF2B5EF4-FFF2-40B4-BE49-F238E27FC236}">
                <a16:creationId xmlns:a16="http://schemas.microsoft.com/office/drawing/2014/main" id="{69D0F97F-46FE-9F81-80E5-A199929EB2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1225" y="890127"/>
            <a:ext cx="10609551" cy="59678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F6EDA59-ED9C-B2BC-D0DB-0082E3F0078C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League Spartan Black" pitchFamily="2" charset="0"/>
              </a:rPr>
              <a:t>HOW TO EDIT ICONS</a:t>
            </a:r>
          </a:p>
        </p:txBody>
      </p:sp>
    </p:spTree>
    <p:extLst>
      <p:ext uri="{BB962C8B-B14F-4D97-AF65-F5344CB8AC3E}">
        <p14:creationId xmlns:p14="http://schemas.microsoft.com/office/powerpoint/2010/main" val="202983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351669-E863-35AF-587A-8751EF5A44E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5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65" name="Saeed Faal maze">
            <a:extLst>
              <a:ext uri="{FF2B5EF4-FFF2-40B4-BE49-F238E27FC236}">
                <a16:creationId xmlns:a16="http://schemas.microsoft.com/office/drawing/2014/main" id="{8DB78D74-68DE-7EC7-6F06-735F0EBF706F}"/>
              </a:ext>
            </a:extLst>
          </p:cNvPr>
          <p:cNvSpPr/>
          <p:nvPr/>
        </p:nvSpPr>
        <p:spPr>
          <a:xfrm>
            <a:off x="910689" y="2609838"/>
            <a:ext cx="10370622" cy="2381862"/>
          </a:xfrm>
          <a:custGeom>
            <a:avLst/>
            <a:gdLst>
              <a:gd name="connsiteX0" fmla="*/ 8144946 w 10370622"/>
              <a:gd name="connsiteY0" fmla="*/ 1269020 h 2381862"/>
              <a:gd name="connsiteX1" fmla="*/ 8366461 w 10370622"/>
              <a:gd name="connsiteY1" fmla="*/ 1269020 h 2381862"/>
              <a:gd name="connsiteX2" fmla="*/ 8366460 w 10370622"/>
              <a:gd name="connsiteY2" fmla="*/ 1269024 h 2381862"/>
              <a:gd name="connsiteX3" fmla="*/ 9257784 w 10370622"/>
              <a:gd name="connsiteY3" fmla="*/ 2160346 h 2381862"/>
              <a:gd name="connsiteX4" fmla="*/ 10149107 w 10370622"/>
              <a:gd name="connsiteY4" fmla="*/ 1269024 h 2381862"/>
              <a:gd name="connsiteX5" fmla="*/ 10149106 w 10370622"/>
              <a:gd name="connsiteY5" fmla="*/ 1269020 h 2381862"/>
              <a:gd name="connsiteX6" fmla="*/ 10370622 w 10370622"/>
              <a:gd name="connsiteY6" fmla="*/ 1269020 h 2381862"/>
              <a:gd name="connsiteX7" fmla="*/ 10370622 w 10370622"/>
              <a:gd name="connsiteY7" fmla="*/ 1269024 h 2381862"/>
              <a:gd name="connsiteX8" fmla="*/ 9257784 w 10370622"/>
              <a:gd name="connsiteY8" fmla="*/ 2381862 h 2381862"/>
              <a:gd name="connsiteX9" fmla="*/ 8144945 w 10370622"/>
              <a:gd name="connsiteY9" fmla="*/ 1269024 h 2381862"/>
              <a:gd name="connsiteX10" fmla="*/ 4072474 w 10370622"/>
              <a:gd name="connsiteY10" fmla="*/ 1269020 h 2381862"/>
              <a:gd name="connsiteX11" fmla="*/ 4293989 w 10370622"/>
              <a:gd name="connsiteY11" fmla="*/ 1269020 h 2381862"/>
              <a:gd name="connsiteX12" fmla="*/ 4293989 w 10370622"/>
              <a:gd name="connsiteY12" fmla="*/ 1269024 h 2381862"/>
              <a:gd name="connsiteX13" fmla="*/ 5185312 w 10370622"/>
              <a:gd name="connsiteY13" fmla="*/ 2160346 h 2381862"/>
              <a:gd name="connsiteX14" fmla="*/ 6076635 w 10370622"/>
              <a:gd name="connsiteY14" fmla="*/ 1269024 h 2381862"/>
              <a:gd name="connsiteX15" fmla="*/ 6076634 w 10370622"/>
              <a:gd name="connsiteY15" fmla="*/ 1269020 h 2381862"/>
              <a:gd name="connsiteX16" fmla="*/ 6298150 w 10370622"/>
              <a:gd name="connsiteY16" fmla="*/ 1269020 h 2381862"/>
              <a:gd name="connsiteX17" fmla="*/ 6298150 w 10370622"/>
              <a:gd name="connsiteY17" fmla="*/ 1269024 h 2381862"/>
              <a:gd name="connsiteX18" fmla="*/ 5185312 w 10370622"/>
              <a:gd name="connsiteY18" fmla="*/ 2381862 h 2381862"/>
              <a:gd name="connsiteX19" fmla="*/ 4072473 w 10370622"/>
              <a:gd name="connsiteY19" fmla="*/ 1269024 h 2381862"/>
              <a:gd name="connsiteX20" fmla="*/ 1 w 10370622"/>
              <a:gd name="connsiteY20" fmla="*/ 1269020 h 2381862"/>
              <a:gd name="connsiteX21" fmla="*/ 221516 w 10370622"/>
              <a:gd name="connsiteY21" fmla="*/ 1269020 h 2381862"/>
              <a:gd name="connsiteX22" fmla="*/ 221516 w 10370622"/>
              <a:gd name="connsiteY22" fmla="*/ 1269024 h 2381862"/>
              <a:gd name="connsiteX23" fmla="*/ 1112839 w 10370622"/>
              <a:gd name="connsiteY23" fmla="*/ 2160346 h 2381862"/>
              <a:gd name="connsiteX24" fmla="*/ 2004162 w 10370622"/>
              <a:gd name="connsiteY24" fmla="*/ 1269024 h 2381862"/>
              <a:gd name="connsiteX25" fmla="*/ 2004162 w 10370622"/>
              <a:gd name="connsiteY25" fmla="*/ 1269020 h 2381862"/>
              <a:gd name="connsiteX26" fmla="*/ 2225677 w 10370622"/>
              <a:gd name="connsiteY26" fmla="*/ 1269020 h 2381862"/>
              <a:gd name="connsiteX27" fmla="*/ 2225677 w 10370622"/>
              <a:gd name="connsiteY27" fmla="*/ 1269024 h 2381862"/>
              <a:gd name="connsiteX28" fmla="*/ 1112839 w 10370622"/>
              <a:gd name="connsiteY28" fmla="*/ 2381862 h 2381862"/>
              <a:gd name="connsiteX29" fmla="*/ 0 w 10370622"/>
              <a:gd name="connsiteY29" fmla="*/ 1269024 h 2381862"/>
              <a:gd name="connsiteX30" fmla="*/ 7221549 w 10370622"/>
              <a:gd name="connsiteY30" fmla="*/ 0 h 2381862"/>
              <a:gd name="connsiteX31" fmla="*/ 8328642 w 10370622"/>
              <a:gd name="connsiteY31" fmla="*/ 999057 h 2381862"/>
              <a:gd name="connsiteX32" fmla="*/ 8334387 w 10370622"/>
              <a:gd name="connsiteY32" fmla="*/ 1112838 h 2381862"/>
              <a:gd name="connsiteX33" fmla="*/ 8112872 w 10370622"/>
              <a:gd name="connsiteY33" fmla="*/ 1112838 h 2381862"/>
              <a:gd name="connsiteX34" fmla="*/ 8094763 w 10370622"/>
              <a:gd name="connsiteY34" fmla="*/ 933206 h 2381862"/>
              <a:gd name="connsiteX35" fmla="*/ 7221549 w 10370622"/>
              <a:gd name="connsiteY35" fmla="*/ 221516 h 2381862"/>
              <a:gd name="connsiteX36" fmla="*/ 6348334 w 10370622"/>
              <a:gd name="connsiteY36" fmla="*/ 933206 h 2381862"/>
              <a:gd name="connsiteX37" fmla="*/ 6330226 w 10370622"/>
              <a:gd name="connsiteY37" fmla="*/ 1112838 h 2381862"/>
              <a:gd name="connsiteX38" fmla="*/ 6108710 w 10370622"/>
              <a:gd name="connsiteY38" fmla="*/ 1112838 h 2381862"/>
              <a:gd name="connsiteX39" fmla="*/ 6114456 w 10370622"/>
              <a:gd name="connsiteY39" fmla="*/ 999057 h 2381862"/>
              <a:gd name="connsiteX40" fmla="*/ 7221549 w 10370622"/>
              <a:gd name="connsiteY40" fmla="*/ 0 h 2381862"/>
              <a:gd name="connsiteX41" fmla="*/ 3149075 w 10370622"/>
              <a:gd name="connsiteY41" fmla="*/ 0 h 2381862"/>
              <a:gd name="connsiteX42" fmla="*/ 4256169 w 10370622"/>
              <a:gd name="connsiteY42" fmla="*/ 999057 h 2381862"/>
              <a:gd name="connsiteX43" fmla="*/ 4261914 w 10370622"/>
              <a:gd name="connsiteY43" fmla="*/ 1112838 h 2381862"/>
              <a:gd name="connsiteX44" fmla="*/ 4040398 w 10370622"/>
              <a:gd name="connsiteY44" fmla="*/ 1112838 h 2381862"/>
              <a:gd name="connsiteX45" fmla="*/ 4022290 w 10370622"/>
              <a:gd name="connsiteY45" fmla="*/ 933206 h 2381862"/>
              <a:gd name="connsiteX46" fmla="*/ 3149075 w 10370622"/>
              <a:gd name="connsiteY46" fmla="*/ 221516 h 2381862"/>
              <a:gd name="connsiteX47" fmla="*/ 2275861 w 10370622"/>
              <a:gd name="connsiteY47" fmla="*/ 933206 h 2381862"/>
              <a:gd name="connsiteX48" fmla="*/ 2257753 w 10370622"/>
              <a:gd name="connsiteY48" fmla="*/ 1112838 h 2381862"/>
              <a:gd name="connsiteX49" fmla="*/ 2036237 w 10370622"/>
              <a:gd name="connsiteY49" fmla="*/ 1112838 h 2381862"/>
              <a:gd name="connsiteX50" fmla="*/ 2041982 w 10370622"/>
              <a:gd name="connsiteY50" fmla="*/ 999057 h 2381862"/>
              <a:gd name="connsiteX51" fmla="*/ 3149075 w 10370622"/>
              <a:gd name="connsiteY51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0370622" h="2381862">
                <a:moveTo>
                  <a:pt x="8144946" y="1269020"/>
                </a:moveTo>
                <a:lnTo>
                  <a:pt x="8366461" y="1269020"/>
                </a:lnTo>
                <a:lnTo>
                  <a:pt x="8366460" y="1269024"/>
                </a:lnTo>
                <a:cubicBezTo>
                  <a:pt x="8366460" y="1761288"/>
                  <a:pt x="8765519" y="2160346"/>
                  <a:pt x="9257784" y="2160346"/>
                </a:cubicBezTo>
                <a:cubicBezTo>
                  <a:pt x="9750048" y="2160346"/>
                  <a:pt x="10149107" y="1761288"/>
                  <a:pt x="10149107" y="1269024"/>
                </a:cubicBezTo>
                <a:lnTo>
                  <a:pt x="10149106" y="1269020"/>
                </a:lnTo>
                <a:lnTo>
                  <a:pt x="10370622" y="1269020"/>
                </a:lnTo>
                <a:lnTo>
                  <a:pt x="10370622" y="1269024"/>
                </a:lnTo>
                <a:cubicBezTo>
                  <a:pt x="10370622" y="1883628"/>
                  <a:pt x="9872387" y="2381862"/>
                  <a:pt x="9257784" y="2381862"/>
                </a:cubicBezTo>
                <a:cubicBezTo>
                  <a:pt x="8643180" y="2381862"/>
                  <a:pt x="8144945" y="1883628"/>
                  <a:pt x="8144945" y="1269024"/>
                </a:cubicBezTo>
                <a:close/>
                <a:moveTo>
                  <a:pt x="4072474" y="1269020"/>
                </a:moveTo>
                <a:lnTo>
                  <a:pt x="4293989" y="1269020"/>
                </a:lnTo>
                <a:lnTo>
                  <a:pt x="4293989" y="1269024"/>
                </a:lnTo>
                <a:cubicBezTo>
                  <a:pt x="4293989" y="1761288"/>
                  <a:pt x="4693048" y="2160346"/>
                  <a:pt x="5185312" y="2160346"/>
                </a:cubicBezTo>
                <a:cubicBezTo>
                  <a:pt x="5677576" y="2160346"/>
                  <a:pt x="6076635" y="1761288"/>
                  <a:pt x="6076635" y="1269024"/>
                </a:cubicBezTo>
                <a:lnTo>
                  <a:pt x="6076634" y="1269020"/>
                </a:lnTo>
                <a:lnTo>
                  <a:pt x="6298150" y="1269020"/>
                </a:lnTo>
                <a:lnTo>
                  <a:pt x="6298150" y="1269024"/>
                </a:lnTo>
                <a:cubicBezTo>
                  <a:pt x="6298150" y="1883628"/>
                  <a:pt x="5799915" y="2381862"/>
                  <a:pt x="5185312" y="2381862"/>
                </a:cubicBezTo>
                <a:cubicBezTo>
                  <a:pt x="4570708" y="2381862"/>
                  <a:pt x="4072473" y="1883628"/>
                  <a:pt x="4072473" y="1269024"/>
                </a:cubicBezTo>
                <a:close/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7221549" y="0"/>
                </a:moveTo>
                <a:cubicBezTo>
                  <a:pt x="7797739" y="0"/>
                  <a:pt x="8271653" y="437902"/>
                  <a:pt x="8328642" y="999057"/>
                </a:cubicBezTo>
                <a:lnTo>
                  <a:pt x="8334387" y="1112838"/>
                </a:lnTo>
                <a:lnTo>
                  <a:pt x="8112872" y="1112838"/>
                </a:lnTo>
                <a:lnTo>
                  <a:pt x="8094763" y="933206"/>
                </a:lnTo>
                <a:cubicBezTo>
                  <a:pt x="8011650" y="527046"/>
                  <a:pt x="7652280" y="221516"/>
                  <a:pt x="7221549" y="221516"/>
                </a:cubicBezTo>
                <a:cubicBezTo>
                  <a:pt x="6790818" y="221516"/>
                  <a:pt x="6431447" y="527046"/>
                  <a:pt x="6348334" y="933206"/>
                </a:cubicBezTo>
                <a:lnTo>
                  <a:pt x="6330226" y="1112838"/>
                </a:lnTo>
                <a:lnTo>
                  <a:pt x="6108710" y="1112838"/>
                </a:lnTo>
                <a:lnTo>
                  <a:pt x="6114456" y="999057"/>
                </a:lnTo>
                <a:cubicBezTo>
                  <a:pt x="6171444" y="437902"/>
                  <a:pt x="6645358" y="0"/>
                  <a:pt x="7221549" y="0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100000">
                <a:srgbClr val="0A0125"/>
              </a:gs>
              <a:gs pos="0">
                <a:srgbClr val="9502EE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10E4F42-F576-48BB-402E-C2C941BFB8F9}"/>
              </a:ext>
            </a:extLst>
          </p:cNvPr>
          <p:cNvSpPr txBox="1"/>
          <p:nvPr/>
        </p:nvSpPr>
        <p:spPr>
          <a:xfrm>
            <a:off x="1150961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75000"/>
                  <a:lumOff val="2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3187198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75000"/>
                  <a:lumOff val="2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81C026-E95A-5893-975F-B9F5C7CFF22A}"/>
              </a:ext>
            </a:extLst>
          </p:cNvPr>
          <p:cNvSpPr txBox="1"/>
          <p:nvPr/>
        </p:nvSpPr>
        <p:spPr>
          <a:xfrm>
            <a:off x="725967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75000"/>
                  <a:lumOff val="2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0328C3C-C2A9-32FA-2E39-BB77B9D1573C}"/>
              </a:ext>
            </a:extLst>
          </p:cNvPr>
          <p:cNvSpPr txBox="1"/>
          <p:nvPr/>
        </p:nvSpPr>
        <p:spPr>
          <a:xfrm>
            <a:off x="9295906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75000"/>
                  <a:lumOff val="2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6B0310-773F-B3D5-6CA5-796116FEB823}"/>
              </a:ext>
            </a:extLst>
          </p:cNvPr>
          <p:cNvSpPr txBox="1"/>
          <p:nvPr/>
        </p:nvSpPr>
        <p:spPr>
          <a:xfrm>
            <a:off x="1515764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2024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07B3CB-AB2E-7FE7-C6AF-7E200AF8C407}"/>
              </a:ext>
            </a:extLst>
          </p:cNvPr>
          <p:cNvSpPr txBox="1"/>
          <p:nvPr/>
        </p:nvSpPr>
        <p:spPr>
          <a:xfrm>
            <a:off x="5588235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2026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2E8D58D-AB05-C223-ED6E-E37B3B3BAD76}"/>
              </a:ext>
            </a:extLst>
          </p:cNvPr>
          <p:cNvSpPr txBox="1"/>
          <p:nvPr/>
        </p:nvSpPr>
        <p:spPr>
          <a:xfrm>
            <a:off x="9657363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2028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3551998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035EC9-9847-252C-4701-166904A0C307}"/>
              </a:ext>
            </a:extLst>
          </p:cNvPr>
          <p:cNvSpPr txBox="1"/>
          <p:nvPr/>
        </p:nvSpPr>
        <p:spPr>
          <a:xfrm>
            <a:off x="7624471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2027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3" name="Graphic 2" descr="Address Book with solid fill">
            <a:extLst>
              <a:ext uri="{FF2B5EF4-FFF2-40B4-BE49-F238E27FC236}">
                <a16:creationId xmlns:a16="http://schemas.microsoft.com/office/drawing/2014/main" id="{7BC2FA9D-7FB7-07F8-178A-F71CE3EFF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46289" y="3824882"/>
            <a:ext cx="640080" cy="640080"/>
          </a:xfrm>
          <a:prstGeom prst="rect">
            <a:avLst/>
          </a:prstGeom>
        </p:spPr>
      </p:pic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61922" y="3120070"/>
            <a:ext cx="640080" cy="640080"/>
          </a:xfrm>
          <a:prstGeom prst="rect">
            <a:avLst/>
          </a:prstGeom>
        </p:spPr>
      </p:pic>
      <p:pic>
        <p:nvPicPr>
          <p:cNvPr id="7" name="Graphic 6" descr="Badge Tick1 with solid fill">
            <a:extLst>
              <a:ext uri="{FF2B5EF4-FFF2-40B4-BE49-F238E27FC236}">
                <a16:creationId xmlns:a16="http://schemas.microsoft.com/office/drawing/2014/main" id="{F59065E1-26A6-323C-7A19-1A92CC355A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45088" y="3824882"/>
            <a:ext cx="640080" cy="640080"/>
          </a:xfrm>
          <a:prstGeom prst="rect">
            <a:avLst/>
          </a:prstGeom>
        </p:spPr>
      </p:pic>
      <p:pic>
        <p:nvPicPr>
          <p:cNvPr id="9" name="Graphic 8" descr="Bank with solid fill">
            <a:extLst>
              <a:ext uri="{FF2B5EF4-FFF2-40B4-BE49-F238E27FC236}">
                <a16:creationId xmlns:a16="http://schemas.microsoft.com/office/drawing/2014/main" id="{89B1CF3A-2930-E608-B8BE-020EBA12A4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46192" y="3824882"/>
            <a:ext cx="640080" cy="640080"/>
          </a:xfrm>
          <a:prstGeom prst="rect">
            <a:avLst/>
          </a:prstGeom>
        </p:spPr>
      </p:pic>
      <p:pic>
        <p:nvPicPr>
          <p:cNvPr id="19" name="Graphic 18" descr="Dollar with solid fill">
            <a:extLst>
              <a:ext uri="{FF2B5EF4-FFF2-40B4-BE49-F238E27FC236}">
                <a16:creationId xmlns:a16="http://schemas.microsoft.com/office/drawing/2014/main" id="{BCFCD137-86CA-3A74-E1D0-12108F0BA0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53784" y="3120070"/>
            <a:ext cx="640080" cy="64008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1760C54-E103-9565-C090-1A43BB85CD95}"/>
              </a:ext>
            </a:extLst>
          </p:cNvPr>
          <p:cNvSpPr txBox="1"/>
          <p:nvPr/>
        </p:nvSpPr>
        <p:spPr>
          <a:xfrm>
            <a:off x="522692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Send this box to back after typing</a:t>
            </a:r>
            <a:endParaRPr lang="ru-RU" sz="1333" spc="-100" dirty="0">
              <a:solidFill>
                <a:schemeClr val="tx1">
                  <a:lumMod val="75000"/>
                  <a:lumOff val="2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" name="Saeed Faal maze">
            <a:extLst>
              <a:ext uri="{FF2B5EF4-FFF2-40B4-BE49-F238E27FC236}">
                <a16:creationId xmlns:a16="http://schemas.microsoft.com/office/drawing/2014/main" id="{DBEB3E9B-296B-D1B9-40C1-C609FF5878F1}"/>
              </a:ext>
            </a:extLst>
          </p:cNvPr>
          <p:cNvSpPr/>
          <p:nvPr/>
        </p:nvSpPr>
        <p:spPr>
          <a:xfrm rot="10800000">
            <a:off x="910689" y="2609838"/>
            <a:ext cx="10370622" cy="2381862"/>
          </a:xfrm>
          <a:custGeom>
            <a:avLst/>
            <a:gdLst>
              <a:gd name="connsiteX0" fmla="*/ 8144946 w 10370622"/>
              <a:gd name="connsiteY0" fmla="*/ 1269020 h 2381862"/>
              <a:gd name="connsiteX1" fmla="*/ 8366461 w 10370622"/>
              <a:gd name="connsiteY1" fmla="*/ 1269020 h 2381862"/>
              <a:gd name="connsiteX2" fmla="*/ 8366460 w 10370622"/>
              <a:gd name="connsiteY2" fmla="*/ 1269024 h 2381862"/>
              <a:gd name="connsiteX3" fmla="*/ 9257784 w 10370622"/>
              <a:gd name="connsiteY3" fmla="*/ 2160346 h 2381862"/>
              <a:gd name="connsiteX4" fmla="*/ 10149107 w 10370622"/>
              <a:gd name="connsiteY4" fmla="*/ 1269024 h 2381862"/>
              <a:gd name="connsiteX5" fmla="*/ 10149106 w 10370622"/>
              <a:gd name="connsiteY5" fmla="*/ 1269020 h 2381862"/>
              <a:gd name="connsiteX6" fmla="*/ 10370622 w 10370622"/>
              <a:gd name="connsiteY6" fmla="*/ 1269020 h 2381862"/>
              <a:gd name="connsiteX7" fmla="*/ 10370622 w 10370622"/>
              <a:gd name="connsiteY7" fmla="*/ 1269024 h 2381862"/>
              <a:gd name="connsiteX8" fmla="*/ 9257784 w 10370622"/>
              <a:gd name="connsiteY8" fmla="*/ 2381862 h 2381862"/>
              <a:gd name="connsiteX9" fmla="*/ 8144945 w 10370622"/>
              <a:gd name="connsiteY9" fmla="*/ 1269024 h 2381862"/>
              <a:gd name="connsiteX10" fmla="*/ 4072474 w 10370622"/>
              <a:gd name="connsiteY10" fmla="*/ 1269020 h 2381862"/>
              <a:gd name="connsiteX11" fmla="*/ 4293989 w 10370622"/>
              <a:gd name="connsiteY11" fmla="*/ 1269020 h 2381862"/>
              <a:gd name="connsiteX12" fmla="*/ 4293989 w 10370622"/>
              <a:gd name="connsiteY12" fmla="*/ 1269024 h 2381862"/>
              <a:gd name="connsiteX13" fmla="*/ 5185312 w 10370622"/>
              <a:gd name="connsiteY13" fmla="*/ 2160346 h 2381862"/>
              <a:gd name="connsiteX14" fmla="*/ 6076635 w 10370622"/>
              <a:gd name="connsiteY14" fmla="*/ 1269024 h 2381862"/>
              <a:gd name="connsiteX15" fmla="*/ 6076634 w 10370622"/>
              <a:gd name="connsiteY15" fmla="*/ 1269020 h 2381862"/>
              <a:gd name="connsiteX16" fmla="*/ 6298150 w 10370622"/>
              <a:gd name="connsiteY16" fmla="*/ 1269020 h 2381862"/>
              <a:gd name="connsiteX17" fmla="*/ 6298150 w 10370622"/>
              <a:gd name="connsiteY17" fmla="*/ 1269024 h 2381862"/>
              <a:gd name="connsiteX18" fmla="*/ 5185312 w 10370622"/>
              <a:gd name="connsiteY18" fmla="*/ 2381862 h 2381862"/>
              <a:gd name="connsiteX19" fmla="*/ 4072473 w 10370622"/>
              <a:gd name="connsiteY19" fmla="*/ 1269024 h 2381862"/>
              <a:gd name="connsiteX20" fmla="*/ 1 w 10370622"/>
              <a:gd name="connsiteY20" fmla="*/ 1269020 h 2381862"/>
              <a:gd name="connsiteX21" fmla="*/ 221516 w 10370622"/>
              <a:gd name="connsiteY21" fmla="*/ 1269020 h 2381862"/>
              <a:gd name="connsiteX22" fmla="*/ 221516 w 10370622"/>
              <a:gd name="connsiteY22" fmla="*/ 1269024 h 2381862"/>
              <a:gd name="connsiteX23" fmla="*/ 1112839 w 10370622"/>
              <a:gd name="connsiteY23" fmla="*/ 2160346 h 2381862"/>
              <a:gd name="connsiteX24" fmla="*/ 2004162 w 10370622"/>
              <a:gd name="connsiteY24" fmla="*/ 1269024 h 2381862"/>
              <a:gd name="connsiteX25" fmla="*/ 2004162 w 10370622"/>
              <a:gd name="connsiteY25" fmla="*/ 1269020 h 2381862"/>
              <a:gd name="connsiteX26" fmla="*/ 2225677 w 10370622"/>
              <a:gd name="connsiteY26" fmla="*/ 1269020 h 2381862"/>
              <a:gd name="connsiteX27" fmla="*/ 2225677 w 10370622"/>
              <a:gd name="connsiteY27" fmla="*/ 1269024 h 2381862"/>
              <a:gd name="connsiteX28" fmla="*/ 1112839 w 10370622"/>
              <a:gd name="connsiteY28" fmla="*/ 2381862 h 2381862"/>
              <a:gd name="connsiteX29" fmla="*/ 0 w 10370622"/>
              <a:gd name="connsiteY29" fmla="*/ 1269024 h 2381862"/>
              <a:gd name="connsiteX30" fmla="*/ 7221549 w 10370622"/>
              <a:gd name="connsiteY30" fmla="*/ 0 h 2381862"/>
              <a:gd name="connsiteX31" fmla="*/ 8328642 w 10370622"/>
              <a:gd name="connsiteY31" fmla="*/ 999057 h 2381862"/>
              <a:gd name="connsiteX32" fmla="*/ 8334387 w 10370622"/>
              <a:gd name="connsiteY32" fmla="*/ 1112838 h 2381862"/>
              <a:gd name="connsiteX33" fmla="*/ 8112872 w 10370622"/>
              <a:gd name="connsiteY33" fmla="*/ 1112838 h 2381862"/>
              <a:gd name="connsiteX34" fmla="*/ 8094763 w 10370622"/>
              <a:gd name="connsiteY34" fmla="*/ 933206 h 2381862"/>
              <a:gd name="connsiteX35" fmla="*/ 7221549 w 10370622"/>
              <a:gd name="connsiteY35" fmla="*/ 221516 h 2381862"/>
              <a:gd name="connsiteX36" fmla="*/ 6348334 w 10370622"/>
              <a:gd name="connsiteY36" fmla="*/ 933206 h 2381862"/>
              <a:gd name="connsiteX37" fmla="*/ 6330226 w 10370622"/>
              <a:gd name="connsiteY37" fmla="*/ 1112838 h 2381862"/>
              <a:gd name="connsiteX38" fmla="*/ 6108710 w 10370622"/>
              <a:gd name="connsiteY38" fmla="*/ 1112838 h 2381862"/>
              <a:gd name="connsiteX39" fmla="*/ 6114456 w 10370622"/>
              <a:gd name="connsiteY39" fmla="*/ 999057 h 2381862"/>
              <a:gd name="connsiteX40" fmla="*/ 7221549 w 10370622"/>
              <a:gd name="connsiteY40" fmla="*/ 0 h 2381862"/>
              <a:gd name="connsiteX41" fmla="*/ 3149075 w 10370622"/>
              <a:gd name="connsiteY41" fmla="*/ 0 h 2381862"/>
              <a:gd name="connsiteX42" fmla="*/ 4256169 w 10370622"/>
              <a:gd name="connsiteY42" fmla="*/ 999057 h 2381862"/>
              <a:gd name="connsiteX43" fmla="*/ 4261914 w 10370622"/>
              <a:gd name="connsiteY43" fmla="*/ 1112838 h 2381862"/>
              <a:gd name="connsiteX44" fmla="*/ 4040398 w 10370622"/>
              <a:gd name="connsiteY44" fmla="*/ 1112838 h 2381862"/>
              <a:gd name="connsiteX45" fmla="*/ 4022290 w 10370622"/>
              <a:gd name="connsiteY45" fmla="*/ 933206 h 2381862"/>
              <a:gd name="connsiteX46" fmla="*/ 3149075 w 10370622"/>
              <a:gd name="connsiteY46" fmla="*/ 221516 h 2381862"/>
              <a:gd name="connsiteX47" fmla="*/ 2275861 w 10370622"/>
              <a:gd name="connsiteY47" fmla="*/ 933206 h 2381862"/>
              <a:gd name="connsiteX48" fmla="*/ 2257753 w 10370622"/>
              <a:gd name="connsiteY48" fmla="*/ 1112838 h 2381862"/>
              <a:gd name="connsiteX49" fmla="*/ 2036237 w 10370622"/>
              <a:gd name="connsiteY49" fmla="*/ 1112838 h 2381862"/>
              <a:gd name="connsiteX50" fmla="*/ 2041982 w 10370622"/>
              <a:gd name="connsiteY50" fmla="*/ 999057 h 2381862"/>
              <a:gd name="connsiteX51" fmla="*/ 3149075 w 10370622"/>
              <a:gd name="connsiteY51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0370622" h="2381862">
                <a:moveTo>
                  <a:pt x="8144946" y="1269020"/>
                </a:moveTo>
                <a:lnTo>
                  <a:pt x="8366461" y="1269020"/>
                </a:lnTo>
                <a:lnTo>
                  <a:pt x="8366460" y="1269024"/>
                </a:lnTo>
                <a:cubicBezTo>
                  <a:pt x="8366460" y="1761288"/>
                  <a:pt x="8765519" y="2160346"/>
                  <a:pt x="9257784" y="2160346"/>
                </a:cubicBezTo>
                <a:cubicBezTo>
                  <a:pt x="9750048" y="2160346"/>
                  <a:pt x="10149107" y="1761288"/>
                  <a:pt x="10149107" y="1269024"/>
                </a:cubicBezTo>
                <a:lnTo>
                  <a:pt x="10149106" y="1269020"/>
                </a:lnTo>
                <a:lnTo>
                  <a:pt x="10370622" y="1269020"/>
                </a:lnTo>
                <a:lnTo>
                  <a:pt x="10370622" y="1269024"/>
                </a:lnTo>
                <a:cubicBezTo>
                  <a:pt x="10370622" y="1883628"/>
                  <a:pt x="9872387" y="2381862"/>
                  <a:pt x="9257784" y="2381862"/>
                </a:cubicBezTo>
                <a:cubicBezTo>
                  <a:pt x="8643180" y="2381862"/>
                  <a:pt x="8144945" y="1883628"/>
                  <a:pt x="8144945" y="1269024"/>
                </a:cubicBezTo>
                <a:close/>
                <a:moveTo>
                  <a:pt x="4072474" y="1269020"/>
                </a:moveTo>
                <a:lnTo>
                  <a:pt x="4293989" y="1269020"/>
                </a:lnTo>
                <a:lnTo>
                  <a:pt x="4293989" y="1269024"/>
                </a:lnTo>
                <a:cubicBezTo>
                  <a:pt x="4293989" y="1761288"/>
                  <a:pt x="4693048" y="2160346"/>
                  <a:pt x="5185312" y="2160346"/>
                </a:cubicBezTo>
                <a:cubicBezTo>
                  <a:pt x="5677576" y="2160346"/>
                  <a:pt x="6076635" y="1761288"/>
                  <a:pt x="6076635" y="1269024"/>
                </a:cubicBezTo>
                <a:lnTo>
                  <a:pt x="6076634" y="1269020"/>
                </a:lnTo>
                <a:lnTo>
                  <a:pt x="6298150" y="1269020"/>
                </a:lnTo>
                <a:lnTo>
                  <a:pt x="6298150" y="1269024"/>
                </a:lnTo>
                <a:cubicBezTo>
                  <a:pt x="6298150" y="1883628"/>
                  <a:pt x="5799915" y="2381862"/>
                  <a:pt x="5185312" y="2381862"/>
                </a:cubicBezTo>
                <a:cubicBezTo>
                  <a:pt x="4570708" y="2381862"/>
                  <a:pt x="4072473" y="1883628"/>
                  <a:pt x="4072473" y="1269024"/>
                </a:cubicBezTo>
                <a:close/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7221549" y="0"/>
                </a:moveTo>
                <a:cubicBezTo>
                  <a:pt x="7797739" y="0"/>
                  <a:pt x="8271653" y="437902"/>
                  <a:pt x="8328642" y="999057"/>
                </a:cubicBezTo>
                <a:lnTo>
                  <a:pt x="8334387" y="1112838"/>
                </a:lnTo>
                <a:lnTo>
                  <a:pt x="8112872" y="1112838"/>
                </a:lnTo>
                <a:lnTo>
                  <a:pt x="8094763" y="933206"/>
                </a:lnTo>
                <a:cubicBezTo>
                  <a:pt x="8011650" y="527046"/>
                  <a:pt x="7652280" y="221516"/>
                  <a:pt x="7221549" y="221516"/>
                </a:cubicBezTo>
                <a:cubicBezTo>
                  <a:pt x="6790818" y="221516"/>
                  <a:pt x="6431447" y="527046"/>
                  <a:pt x="6348334" y="933206"/>
                </a:cubicBezTo>
                <a:lnTo>
                  <a:pt x="6330226" y="1112838"/>
                </a:lnTo>
                <a:lnTo>
                  <a:pt x="6108710" y="1112838"/>
                </a:lnTo>
                <a:lnTo>
                  <a:pt x="6114456" y="999057"/>
                </a:lnTo>
                <a:cubicBezTo>
                  <a:pt x="6171444" y="437902"/>
                  <a:pt x="6645358" y="0"/>
                  <a:pt x="7221549" y="0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100000">
                <a:srgbClr val="0A0125"/>
              </a:gs>
              <a:gs pos="0">
                <a:srgbClr val="9502EE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4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38" grpId="0"/>
      <p:bldP spid="39" grpId="0"/>
      <p:bldP spid="41" grpId="0"/>
      <p:bldP spid="42" grpId="0"/>
      <p:bldP spid="48" grpId="0"/>
      <p:bldP spid="49" grpId="0"/>
      <p:bldP spid="50" grpId="0"/>
      <p:bldP spid="51" grpId="0"/>
      <p:bldP spid="52" grpId="0"/>
      <p:bldP spid="40" grpId="0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351669-E863-35AF-587A-8751EF5A44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362C44"/>
              </a:gs>
              <a:gs pos="66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7A136F5-3988-7264-5F8F-239352D5ECDA}"/>
              </a:ext>
            </a:extLst>
          </p:cNvPr>
          <p:cNvSpPr/>
          <p:nvPr/>
        </p:nvSpPr>
        <p:spPr>
          <a:xfrm>
            <a:off x="3520259" y="2385374"/>
            <a:ext cx="5151482" cy="2879016"/>
          </a:xfrm>
          <a:custGeom>
            <a:avLst/>
            <a:gdLst>
              <a:gd name="connsiteX0" fmla="*/ 1 w 4261914"/>
              <a:gd name="connsiteY0" fmla="*/ 1269020 h 2381862"/>
              <a:gd name="connsiteX1" fmla="*/ 221516 w 4261914"/>
              <a:gd name="connsiteY1" fmla="*/ 1269020 h 2381862"/>
              <a:gd name="connsiteX2" fmla="*/ 221516 w 4261914"/>
              <a:gd name="connsiteY2" fmla="*/ 1269024 h 2381862"/>
              <a:gd name="connsiteX3" fmla="*/ 1112839 w 4261914"/>
              <a:gd name="connsiteY3" fmla="*/ 2160346 h 2381862"/>
              <a:gd name="connsiteX4" fmla="*/ 2004162 w 4261914"/>
              <a:gd name="connsiteY4" fmla="*/ 1269024 h 2381862"/>
              <a:gd name="connsiteX5" fmla="*/ 2004162 w 4261914"/>
              <a:gd name="connsiteY5" fmla="*/ 1269020 h 2381862"/>
              <a:gd name="connsiteX6" fmla="*/ 2225677 w 4261914"/>
              <a:gd name="connsiteY6" fmla="*/ 1269020 h 2381862"/>
              <a:gd name="connsiteX7" fmla="*/ 2225677 w 4261914"/>
              <a:gd name="connsiteY7" fmla="*/ 1269024 h 2381862"/>
              <a:gd name="connsiteX8" fmla="*/ 1112839 w 4261914"/>
              <a:gd name="connsiteY8" fmla="*/ 2381862 h 2381862"/>
              <a:gd name="connsiteX9" fmla="*/ 0 w 4261914"/>
              <a:gd name="connsiteY9" fmla="*/ 1269024 h 2381862"/>
              <a:gd name="connsiteX10" fmla="*/ 3149075 w 4261914"/>
              <a:gd name="connsiteY10" fmla="*/ 0 h 2381862"/>
              <a:gd name="connsiteX11" fmla="*/ 4256169 w 4261914"/>
              <a:gd name="connsiteY11" fmla="*/ 999057 h 2381862"/>
              <a:gd name="connsiteX12" fmla="*/ 4261914 w 4261914"/>
              <a:gd name="connsiteY12" fmla="*/ 1112838 h 2381862"/>
              <a:gd name="connsiteX13" fmla="*/ 4040398 w 4261914"/>
              <a:gd name="connsiteY13" fmla="*/ 1112838 h 2381862"/>
              <a:gd name="connsiteX14" fmla="*/ 4022290 w 4261914"/>
              <a:gd name="connsiteY14" fmla="*/ 933206 h 2381862"/>
              <a:gd name="connsiteX15" fmla="*/ 3149075 w 4261914"/>
              <a:gd name="connsiteY15" fmla="*/ 221516 h 2381862"/>
              <a:gd name="connsiteX16" fmla="*/ 2275861 w 4261914"/>
              <a:gd name="connsiteY16" fmla="*/ 933206 h 2381862"/>
              <a:gd name="connsiteX17" fmla="*/ 2257753 w 4261914"/>
              <a:gd name="connsiteY17" fmla="*/ 1112838 h 2381862"/>
              <a:gd name="connsiteX18" fmla="*/ 2036237 w 4261914"/>
              <a:gd name="connsiteY18" fmla="*/ 1112838 h 2381862"/>
              <a:gd name="connsiteX19" fmla="*/ 2041982 w 4261914"/>
              <a:gd name="connsiteY19" fmla="*/ 999057 h 2381862"/>
              <a:gd name="connsiteX20" fmla="*/ 3149075 w 4261914"/>
              <a:gd name="connsiteY20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261914" h="2381862"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98000">
                <a:srgbClr val="FE800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C3CC07C-D293-C166-8F15-89FF370D1EB7}"/>
              </a:ext>
            </a:extLst>
          </p:cNvPr>
          <p:cNvSpPr/>
          <p:nvPr/>
        </p:nvSpPr>
        <p:spPr>
          <a:xfrm flipV="1">
            <a:off x="3520259" y="2385374"/>
            <a:ext cx="5151482" cy="2879016"/>
          </a:xfrm>
          <a:custGeom>
            <a:avLst/>
            <a:gdLst>
              <a:gd name="connsiteX0" fmla="*/ 1 w 4261914"/>
              <a:gd name="connsiteY0" fmla="*/ 1269020 h 2381862"/>
              <a:gd name="connsiteX1" fmla="*/ 221516 w 4261914"/>
              <a:gd name="connsiteY1" fmla="*/ 1269020 h 2381862"/>
              <a:gd name="connsiteX2" fmla="*/ 221516 w 4261914"/>
              <a:gd name="connsiteY2" fmla="*/ 1269024 h 2381862"/>
              <a:gd name="connsiteX3" fmla="*/ 1112839 w 4261914"/>
              <a:gd name="connsiteY3" fmla="*/ 2160346 h 2381862"/>
              <a:gd name="connsiteX4" fmla="*/ 2004162 w 4261914"/>
              <a:gd name="connsiteY4" fmla="*/ 1269024 h 2381862"/>
              <a:gd name="connsiteX5" fmla="*/ 2004162 w 4261914"/>
              <a:gd name="connsiteY5" fmla="*/ 1269020 h 2381862"/>
              <a:gd name="connsiteX6" fmla="*/ 2225677 w 4261914"/>
              <a:gd name="connsiteY6" fmla="*/ 1269020 h 2381862"/>
              <a:gd name="connsiteX7" fmla="*/ 2225677 w 4261914"/>
              <a:gd name="connsiteY7" fmla="*/ 1269024 h 2381862"/>
              <a:gd name="connsiteX8" fmla="*/ 1112839 w 4261914"/>
              <a:gd name="connsiteY8" fmla="*/ 2381862 h 2381862"/>
              <a:gd name="connsiteX9" fmla="*/ 0 w 4261914"/>
              <a:gd name="connsiteY9" fmla="*/ 1269024 h 2381862"/>
              <a:gd name="connsiteX10" fmla="*/ 3149075 w 4261914"/>
              <a:gd name="connsiteY10" fmla="*/ 0 h 2381862"/>
              <a:gd name="connsiteX11" fmla="*/ 4256169 w 4261914"/>
              <a:gd name="connsiteY11" fmla="*/ 999057 h 2381862"/>
              <a:gd name="connsiteX12" fmla="*/ 4261914 w 4261914"/>
              <a:gd name="connsiteY12" fmla="*/ 1112838 h 2381862"/>
              <a:gd name="connsiteX13" fmla="*/ 4040398 w 4261914"/>
              <a:gd name="connsiteY13" fmla="*/ 1112838 h 2381862"/>
              <a:gd name="connsiteX14" fmla="*/ 4022290 w 4261914"/>
              <a:gd name="connsiteY14" fmla="*/ 933206 h 2381862"/>
              <a:gd name="connsiteX15" fmla="*/ 3149075 w 4261914"/>
              <a:gd name="connsiteY15" fmla="*/ 221516 h 2381862"/>
              <a:gd name="connsiteX16" fmla="*/ 2275861 w 4261914"/>
              <a:gd name="connsiteY16" fmla="*/ 933206 h 2381862"/>
              <a:gd name="connsiteX17" fmla="*/ 2257753 w 4261914"/>
              <a:gd name="connsiteY17" fmla="*/ 1112838 h 2381862"/>
              <a:gd name="connsiteX18" fmla="*/ 2036237 w 4261914"/>
              <a:gd name="connsiteY18" fmla="*/ 1112838 h 2381862"/>
              <a:gd name="connsiteX19" fmla="*/ 2041982 w 4261914"/>
              <a:gd name="connsiteY19" fmla="*/ 999057 h 2381862"/>
              <a:gd name="connsiteX20" fmla="*/ 3149075 w 4261914"/>
              <a:gd name="connsiteY20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261914" h="2381862"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98000">
                <a:srgbClr val="FE800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C10E4F42-F576-48BB-402E-C2C941BFB8F9}"/>
              </a:ext>
            </a:extLst>
          </p:cNvPr>
          <p:cNvSpPr txBox="1"/>
          <p:nvPr/>
        </p:nvSpPr>
        <p:spPr>
          <a:xfrm>
            <a:off x="3670301" y="5649726"/>
            <a:ext cx="2311894" cy="877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6128298" y="5649726"/>
            <a:ext cx="2423843" cy="877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6B0310-773F-B3D5-6CA5-796116FEB823}"/>
              </a:ext>
            </a:extLst>
          </p:cNvPr>
          <p:cNvSpPr txBox="1"/>
          <p:nvPr/>
        </p:nvSpPr>
        <p:spPr>
          <a:xfrm>
            <a:off x="4318483" y="317509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2024</a:t>
            </a:r>
            <a:endParaRPr lang="ru-RU" sz="24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6832454" y="395981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4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3" name="Graphic 2" descr="Address Book with solid fill">
            <a:extLst>
              <a:ext uri="{FF2B5EF4-FFF2-40B4-BE49-F238E27FC236}">
                <a16:creationId xmlns:a16="http://schemas.microsoft.com/office/drawing/2014/main" id="{7BC2FA9D-7FB7-07F8-178A-F71CE3EFF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60488" y="3824882"/>
            <a:ext cx="731520" cy="731520"/>
          </a:xfrm>
          <a:prstGeom prst="rect">
            <a:avLst/>
          </a:prstGeom>
        </p:spPr>
      </p:pic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74459" y="3040162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151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38" grpId="0"/>
      <p:bldP spid="39" grpId="0"/>
      <p:bldP spid="48" grpId="0"/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351669-E863-35AF-587A-8751EF5A44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362C44"/>
              </a:gs>
              <a:gs pos="66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2808448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81C026-E95A-5893-975F-B9F5C7CFF22A}"/>
              </a:ext>
            </a:extLst>
          </p:cNvPr>
          <p:cNvSpPr txBox="1"/>
          <p:nvPr/>
        </p:nvSpPr>
        <p:spPr>
          <a:xfrm>
            <a:off x="7670707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07B3CB-AB2E-7FE7-C6AF-7E200AF8C407}"/>
              </a:ext>
            </a:extLst>
          </p:cNvPr>
          <p:cNvSpPr txBox="1"/>
          <p:nvPr/>
        </p:nvSpPr>
        <p:spPr>
          <a:xfrm>
            <a:off x="5591721" y="3236024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2026</a:t>
            </a:r>
            <a:endParaRPr lang="ru-RU" sz="24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3173249" y="395981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4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035EC9-9847-252C-4701-166904A0C307}"/>
              </a:ext>
            </a:extLst>
          </p:cNvPr>
          <p:cNvSpPr txBox="1"/>
          <p:nvPr/>
        </p:nvSpPr>
        <p:spPr>
          <a:xfrm>
            <a:off x="8035508" y="395981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2027</a:t>
            </a:r>
            <a:endParaRPr lang="ru-RU" sz="24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15254" y="3101096"/>
            <a:ext cx="731520" cy="731520"/>
          </a:xfrm>
          <a:prstGeom prst="rect">
            <a:avLst/>
          </a:prstGeom>
        </p:spPr>
      </p:pic>
      <p:pic>
        <p:nvPicPr>
          <p:cNvPr id="9" name="Graphic 8" descr="Bank with solid fill">
            <a:extLst>
              <a:ext uri="{FF2B5EF4-FFF2-40B4-BE49-F238E27FC236}">
                <a16:creationId xmlns:a16="http://schemas.microsoft.com/office/drawing/2014/main" id="{89B1CF3A-2930-E608-B8BE-020EBA12A4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3726" y="3824882"/>
            <a:ext cx="731520" cy="731520"/>
          </a:xfrm>
          <a:prstGeom prst="rect">
            <a:avLst/>
          </a:prstGeom>
        </p:spPr>
      </p:pic>
      <p:pic>
        <p:nvPicPr>
          <p:cNvPr id="19" name="Graphic 18" descr="Dollar with solid fill">
            <a:extLst>
              <a:ext uri="{FF2B5EF4-FFF2-40B4-BE49-F238E27FC236}">
                <a16:creationId xmlns:a16="http://schemas.microsoft.com/office/drawing/2014/main" id="{BCFCD137-86CA-3A74-E1D0-12108F0BA0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77513" y="3101096"/>
            <a:ext cx="731520" cy="73152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1760C54-E103-9565-C090-1A43BB85CD95}"/>
              </a:ext>
            </a:extLst>
          </p:cNvPr>
          <p:cNvSpPr txBox="1"/>
          <p:nvPr/>
        </p:nvSpPr>
        <p:spPr>
          <a:xfrm>
            <a:off x="522692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Send this box to back after typing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10911EE-40A8-4187-D2F2-59938249E073}"/>
              </a:ext>
            </a:extLst>
          </p:cNvPr>
          <p:cNvSpPr/>
          <p:nvPr/>
        </p:nvSpPr>
        <p:spPr>
          <a:xfrm rot="10800000">
            <a:off x="2385222" y="2347387"/>
            <a:ext cx="7439016" cy="2813320"/>
          </a:xfrm>
          <a:custGeom>
            <a:avLst/>
            <a:gdLst>
              <a:gd name="connsiteX0" fmla="*/ 4261914 w 6298149"/>
              <a:gd name="connsiteY0" fmla="*/ 1112838 h 2381862"/>
              <a:gd name="connsiteX1" fmla="*/ 4040399 w 6298149"/>
              <a:gd name="connsiteY1" fmla="*/ 1112838 h 2381862"/>
              <a:gd name="connsiteX2" fmla="*/ 4022290 w 6298149"/>
              <a:gd name="connsiteY2" fmla="*/ 933206 h 2381862"/>
              <a:gd name="connsiteX3" fmla="*/ 3149076 w 6298149"/>
              <a:gd name="connsiteY3" fmla="*/ 221516 h 2381862"/>
              <a:gd name="connsiteX4" fmla="*/ 2275861 w 6298149"/>
              <a:gd name="connsiteY4" fmla="*/ 933206 h 2381862"/>
              <a:gd name="connsiteX5" fmla="*/ 2257753 w 6298149"/>
              <a:gd name="connsiteY5" fmla="*/ 1112838 h 2381862"/>
              <a:gd name="connsiteX6" fmla="*/ 2036237 w 6298149"/>
              <a:gd name="connsiteY6" fmla="*/ 1112838 h 2381862"/>
              <a:gd name="connsiteX7" fmla="*/ 2041983 w 6298149"/>
              <a:gd name="connsiteY7" fmla="*/ 999057 h 2381862"/>
              <a:gd name="connsiteX8" fmla="*/ 3149076 w 6298149"/>
              <a:gd name="connsiteY8" fmla="*/ 0 h 2381862"/>
              <a:gd name="connsiteX9" fmla="*/ 4256169 w 6298149"/>
              <a:gd name="connsiteY9" fmla="*/ 999057 h 2381862"/>
              <a:gd name="connsiteX10" fmla="*/ 1112839 w 6298149"/>
              <a:gd name="connsiteY10" fmla="*/ 2381862 h 2381862"/>
              <a:gd name="connsiteX11" fmla="*/ 0 w 6298149"/>
              <a:gd name="connsiteY11" fmla="*/ 1269024 h 2381862"/>
              <a:gd name="connsiteX12" fmla="*/ 1 w 6298149"/>
              <a:gd name="connsiteY12" fmla="*/ 1269020 h 2381862"/>
              <a:gd name="connsiteX13" fmla="*/ 221516 w 6298149"/>
              <a:gd name="connsiteY13" fmla="*/ 1269020 h 2381862"/>
              <a:gd name="connsiteX14" fmla="*/ 221516 w 6298149"/>
              <a:gd name="connsiteY14" fmla="*/ 1269024 h 2381862"/>
              <a:gd name="connsiteX15" fmla="*/ 1112839 w 6298149"/>
              <a:gd name="connsiteY15" fmla="*/ 2160346 h 2381862"/>
              <a:gd name="connsiteX16" fmla="*/ 2004162 w 6298149"/>
              <a:gd name="connsiteY16" fmla="*/ 1269024 h 2381862"/>
              <a:gd name="connsiteX17" fmla="*/ 2004161 w 6298149"/>
              <a:gd name="connsiteY17" fmla="*/ 1269020 h 2381862"/>
              <a:gd name="connsiteX18" fmla="*/ 2225677 w 6298149"/>
              <a:gd name="connsiteY18" fmla="*/ 1269020 h 2381862"/>
              <a:gd name="connsiteX19" fmla="*/ 2225677 w 6298149"/>
              <a:gd name="connsiteY19" fmla="*/ 1269024 h 2381862"/>
              <a:gd name="connsiteX20" fmla="*/ 1112839 w 6298149"/>
              <a:gd name="connsiteY20" fmla="*/ 2381862 h 2381862"/>
              <a:gd name="connsiteX21" fmla="*/ 5185311 w 6298149"/>
              <a:gd name="connsiteY21" fmla="*/ 2381862 h 2381862"/>
              <a:gd name="connsiteX22" fmla="*/ 4072472 w 6298149"/>
              <a:gd name="connsiteY22" fmla="*/ 1269024 h 2381862"/>
              <a:gd name="connsiteX23" fmla="*/ 4072473 w 6298149"/>
              <a:gd name="connsiteY23" fmla="*/ 1269020 h 2381862"/>
              <a:gd name="connsiteX24" fmla="*/ 4293988 w 6298149"/>
              <a:gd name="connsiteY24" fmla="*/ 1269020 h 2381862"/>
              <a:gd name="connsiteX25" fmla="*/ 4293987 w 6298149"/>
              <a:gd name="connsiteY25" fmla="*/ 1269024 h 2381862"/>
              <a:gd name="connsiteX26" fmla="*/ 5185311 w 6298149"/>
              <a:gd name="connsiteY26" fmla="*/ 2160346 h 2381862"/>
              <a:gd name="connsiteX27" fmla="*/ 6076634 w 6298149"/>
              <a:gd name="connsiteY27" fmla="*/ 1269024 h 2381862"/>
              <a:gd name="connsiteX28" fmla="*/ 6076633 w 6298149"/>
              <a:gd name="connsiteY28" fmla="*/ 1269020 h 2381862"/>
              <a:gd name="connsiteX29" fmla="*/ 6298149 w 6298149"/>
              <a:gd name="connsiteY29" fmla="*/ 1269020 h 2381862"/>
              <a:gd name="connsiteX30" fmla="*/ 6298149 w 6298149"/>
              <a:gd name="connsiteY30" fmla="*/ 1269024 h 2381862"/>
              <a:gd name="connsiteX31" fmla="*/ 5185311 w 6298149"/>
              <a:gd name="connsiteY3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298149" h="2381862">
                <a:moveTo>
                  <a:pt x="4261914" y="1112838"/>
                </a:moveTo>
                <a:lnTo>
                  <a:pt x="4040399" y="1112838"/>
                </a:lnTo>
                <a:lnTo>
                  <a:pt x="4022290" y="933206"/>
                </a:lnTo>
                <a:cubicBezTo>
                  <a:pt x="3939177" y="527046"/>
                  <a:pt x="3579807" y="221516"/>
                  <a:pt x="3149076" y="221516"/>
                </a:cubicBezTo>
                <a:cubicBezTo>
                  <a:pt x="2718345" y="221516"/>
                  <a:pt x="2358974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3" y="999057"/>
                </a:lnTo>
                <a:cubicBezTo>
                  <a:pt x="2098971" y="437902"/>
                  <a:pt x="2572885" y="0"/>
                  <a:pt x="3149076" y="0"/>
                </a:cubicBezTo>
                <a:cubicBezTo>
                  <a:pt x="3725266" y="0"/>
                  <a:pt x="4199180" y="437902"/>
                  <a:pt x="4256169" y="999057"/>
                </a:cubicBezTo>
                <a:close/>
                <a:moveTo>
                  <a:pt x="1112839" y="2381862"/>
                </a:moveTo>
                <a:cubicBezTo>
                  <a:pt x="498235" y="2381862"/>
                  <a:pt x="0" y="1883628"/>
                  <a:pt x="0" y="1269024"/>
                </a:cubicBezTo>
                <a:lnTo>
                  <a:pt x="1" y="1269020"/>
                </a:ln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5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1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2" y="2381862"/>
                  <a:pt x="1112839" y="2381862"/>
                </a:cubicBezTo>
                <a:close/>
                <a:moveTo>
                  <a:pt x="5185311" y="2381862"/>
                </a:moveTo>
                <a:cubicBezTo>
                  <a:pt x="4570707" y="2381862"/>
                  <a:pt x="4072472" y="1883628"/>
                  <a:pt x="4072472" y="1269024"/>
                </a:cubicBezTo>
                <a:lnTo>
                  <a:pt x="4072473" y="1269020"/>
                </a:lnTo>
                <a:lnTo>
                  <a:pt x="4293988" y="1269020"/>
                </a:lnTo>
                <a:lnTo>
                  <a:pt x="4293987" y="1269024"/>
                </a:lnTo>
                <a:cubicBezTo>
                  <a:pt x="4293987" y="1761288"/>
                  <a:pt x="4693046" y="2160346"/>
                  <a:pt x="5185311" y="2160346"/>
                </a:cubicBezTo>
                <a:cubicBezTo>
                  <a:pt x="5677575" y="2160346"/>
                  <a:pt x="6076634" y="1761288"/>
                  <a:pt x="6076634" y="1269024"/>
                </a:cubicBezTo>
                <a:lnTo>
                  <a:pt x="6076633" y="1269020"/>
                </a:lnTo>
                <a:lnTo>
                  <a:pt x="6298149" y="1269020"/>
                </a:lnTo>
                <a:lnTo>
                  <a:pt x="6298149" y="1269024"/>
                </a:lnTo>
                <a:cubicBezTo>
                  <a:pt x="6298149" y="1883628"/>
                  <a:pt x="5799914" y="2381862"/>
                  <a:pt x="5185311" y="2381862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98000">
                <a:srgbClr val="FE800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3322732-FDF0-0E51-40BA-4ACF6518AF4E}"/>
              </a:ext>
            </a:extLst>
          </p:cNvPr>
          <p:cNvSpPr/>
          <p:nvPr/>
        </p:nvSpPr>
        <p:spPr>
          <a:xfrm rot="10800000" flipV="1">
            <a:off x="2385222" y="2347387"/>
            <a:ext cx="7439016" cy="2813320"/>
          </a:xfrm>
          <a:custGeom>
            <a:avLst/>
            <a:gdLst>
              <a:gd name="connsiteX0" fmla="*/ 4261914 w 6298149"/>
              <a:gd name="connsiteY0" fmla="*/ 1112838 h 2381862"/>
              <a:gd name="connsiteX1" fmla="*/ 4040399 w 6298149"/>
              <a:gd name="connsiteY1" fmla="*/ 1112838 h 2381862"/>
              <a:gd name="connsiteX2" fmla="*/ 4022290 w 6298149"/>
              <a:gd name="connsiteY2" fmla="*/ 933206 h 2381862"/>
              <a:gd name="connsiteX3" fmla="*/ 3149076 w 6298149"/>
              <a:gd name="connsiteY3" fmla="*/ 221516 h 2381862"/>
              <a:gd name="connsiteX4" fmla="*/ 2275861 w 6298149"/>
              <a:gd name="connsiteY4" fmla="*/ 933206 h 2381862"/>
              <a:gd name="connsiteX5" fmla="*/ 2257753 w 6298149"/>
              <a:gd name="connsiteY5" fmla="*/ 1112838 h 2381862"/>
              <a:gd name="connsiteX6" fmla="*/ 2036237 w 6298149"/>
              <a:gd name="connsiteY6" fmla="*/ 1112838 h 2381862"/>
              <a:gd name="connsiteX7" fmla="*/ 2041983 w 6298149"/>
              <a:gd name="connsiteY7" fmla="*/ 999057 h 2381862"/>
              <a:gd name="connsiteX8" fmla="*/ 3149076 w 6298149"/>
              <a:gd name="connsiteY8" fmla="*/ 0 h 2381862"/>
              <a:gd name="connsiteX9" fmla="*/ 4256169 w 6298149"/>
              <a:gd name="connsiteY9" fmla="*/ 999057 h 2381862"/>
              <a:gd name="connsiteX10" fmla="*/ 1112839 w 6298149"/>
              <a:gd name="connsiteY10" fmla="*/ 2381862 h 2381862"/>
              <a:gd name="connsiteX11" fmla="*/ 0 w 6298149"/>
              <a:gd name="connsiteY11" fmla="*/ 1269024 h 2381862"/>
              <a:gd name="connsiteX12" fmla="*/ 1 w 6298149"/>
              <a:gd name="connsiteY12" fmla="*/ 1269020 h 2381862"/>
              <a:gd name="connsiteX13" fmla="*/ 221516 w 6298149"/>
              <a:gd name="connsiteY13" fmla="*/ 1269020 h 2381862"/>
              <a:gd name="connsiteX14" fmla="*/ 221516 w 6298149"/>
              <a:gd name="connsiteY14" fmla="*/ 1269024 h 2381862"/>
              <a:gd name="connsiteX15" fmla="*/ 1112839 w 6298149"/>
              <a:gd name="connsiteY15" fmla="*/ 2160346 h 2381862"/>
              <a:gd name="connsiteX16" fmla="*/ 2004162 w 6298149"/>
              <a:gd name="connsiteY16" fmla="*/ 1269024 h 2381862"/>
              <a:gd name="connsiteX17" fmla="*/ 2004161 w 6298149"/>
              <a:gd name="connsiteY17" fmla="*/ 1269020 h 2381862"/>
              <a:gd name="connsiteX18" fmla="*/ 2225677 w 6298149"/>
              <a:gd name="connsiteY18" fmla="*/ 1269020 h 2381862"/>
              <a:gd name="connsiteX19" fmla="*/ 2225677 w 6298149"/>
              <a:gd name="connsiteY19" fmla="*/ 1269024 h 2381862"/>
              <a:gd name="connsiteX20" fmla="*/ 1112839 w 6298149"/>
              <a:gd name="connsiteY20" fmla="*/ 2381862 h 2381862"/>
              <a:gd name="connsiteX21" fmla="*/ 5185311 w 6298149"/>
              <a:gd name="connsiteY21" fmla="*/ 2381862 h 2381862"/>
              <a:gd name="connsiteX22" fmla="*/ 4072472 w 6298149"/>
              <a:gd name="connsiteY22" fmla="*/ 1269024 h 2381862"/>
              <a:gd name="connsiteX23" fmla="*/ 4072473 w 6298149"/>
              <a:gd name="connsiteY23" fmla="*/ 1269020 h 2381862"/>
              <a:gd name="connsiteX24" fmla="*/ 4293988 w 6298149"/>
              <a:gd name="connsiteY24" fmla="*/ 1269020 h 2381862"/>
              <a:gd name="connsiteX25" fmla="*/ 4293987 w 6298149"/>
              <a:gd name="connsiteY25" fmla="*/ 1269024 h 2381862"/>
              <a:gd name="connsiteX26" fmla="*/ 5185311 w 6298149"/>
              <a:gd name="connsiteY26" fmla="*/ 2160346 h 2381862"/>
              <a:gd name="connsiteX27" fmla="*/ 6076634 w 6298149"/>
              <a:gd name="connsiteY27" fmla="*/ 1269024 h 2381862"/>
              <a:gd name="connsiteX28" fmla="*/ 6076633 w 6298149"/>
              <a:gd name="connsiteY28" fmla="*/ 1269020 h 2381862"/>
              <a:gd name="connsiteX29" fmla="*/ 6298149 w 6298149"/>
              <a:gd name="connsiteY29" fmla="*/ 1269020 h 2381862"/>
              <a:gd name="connsiteX30" fmla="*/ 6298149 w 6298149"/>
              <a:gd name="connsiteY30" fmla="*/ 1269024 h 2381862"/>
              <a:gd name="connsiteX31" fmla="*/ 5185311 w 6298149"/>
              <a:gd name="connsiteY3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298149" h="2381862">
                <a:moveTo>
                  <a:pt x="4261914" y="1112838"/>
                </a:moveTo>
                <a:lnTo>
                  <a:pt x="4040399" y="1112838"/>
                </a:lnTo>
                <a:lnTo>
                  <a:pt x="4022290" y="933206"/>
                </a:lnTo>
                <a:cubicBezTo>
                  <a:pt x="3939177" y="527046"/>
                  <a:pt x="3579807" y="221516"/>
                  <a:pt x="3149076" y="221516"/>
                </a:cubicBezTo>
                <a:cubicBezTo>
                  <a:pt x="2718345" y="221516"/>
                  <a:pt x="2358974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3" y="999057"/>
                </a:lnTo>
                <a:cubicBezTo>
                  <a:pt x="2098971" y="437902"/>
                  <a:pt x="2572885" y="0"/>
                  <a:pt x="3149076" y="0"/>
                </a:cubicBezTo>
                <a:cubicBezTo>
                  <a:pt x="3725266" y="0"/>
                  <a:pt x="4199180" y="437902"/>
                  <a:pt x="4256169" y="999057"/>
                </a:cubicBezTo>
                <a:close/>
                <a:moveTo>
                  <a:pt x="1112839" y="2381862"/>
                </a:moveTo>
                <a:cubicBezTo>
                  <a:pt x="498235" y="2381862"/>
                  <a:pt x="0" y="1883628"/>
                  <a:pt x="0" y="1269024"/>
                </a:cubicBezTo>
                <a:lnTo>
                  <a:pt x="1" y="1269020"/>
                </a:ln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5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1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2" y="2381862"/>
                  <a:pt x="1112839" y="2381862"/>
                </a:cubicBezTo>
                <a:close/>
                <a:moveTo>
                  <a:pt x="5185311" y="2381862"/>
                </a:moveTo>
                <a:cubicBezTo>
                  <a:pt x="4570707" y="2381862"/>
                  <a:pt x="4072472" y="1883628"/>
                  <a:pt x="4072472" y="1269024"/>
                </a:cubicBezTo>
                <a:lnTo>
                  <a:pt x="4072473" y="1269020"/>
                </a:lnTo>
                <a:lnTo>
                  <a:pt x="4293988" y="1269020"/>
                </a:lnTo>
                <a:lnTo>
                  <a:pt x="4293987" y="1269024"/>
                </a:lnTo>
                <a:cubicBezTo>
                  <a:pt x="4293987" y="1761288"/>
                  <a:pt x="4693046" y="2160346"/>
                  <a:pt x="5185311" y="2160346"/>
                </a:cubicBezTo>
                <a:cubicBezTo>
                  <a:pt x="5677575" y="2160346"/>
                  <a:pt x="6076634" y="1761288"/>
                  <a:pt x="6076634" y="1269024"/>
                </a:cubicBezTo>
                <a:lnTo>
                  <a:pt x="6076633" y="1269020"/>
                </a:lnTo>
                <a:lnTo>
                  <a:pt x="6298149" y="1269020"/>
                </a:lnTo>
                <a:lnTo>
                  <a:pt x="6298149" y="1269024"/>
                </a:lnTo>
                <a:cubicBezTo>
                  <a:pt x="6298149" y="1883628"/>
                  <a:pt x="5799914" y="2381862"/>
                  <a:pt x="5185311" y="2381862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98000">
                <a:srgbClr val="FE800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270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1" grpId="0"/>
      <p:bldP spid="49" grpId="0"/>
      <p:bldP spid="51" grpId="0"/>
      <p:bldP spid="52" grpId="0"/>
      <p:bldP spid="40" grpId="0"/>
      <p:bldP spid="8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351669-E863-35AF-587A-8751EF5A44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362C44"/>
              </a:gs>
              <a:gs pos="66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C10E4F42-F576-48BB-402E-C2C941BFB8F9}"/>
              </a:ext>
            </a:extLst>
          </p:cNvPr>
          <p:cNvSpPr txBox="1"/>
          <p:nvPr/>
        </p:nvSpPr>
        <p:spPr>
          <a:xfrm>
            <a:off x="2141561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4177798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81C026-E95A-5893-975F-B9F5C7CFF22A}"/>
              </a:ext>
            </a:extLst>
          </p:cNvPr>
          <p:cNvSpPr txBox="1"/>
          <p:nvPr/>
        </p:nvSpPr>
        <p:spPr>
          <a:xfrm>
            <a:off x="825027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6B0310-773F-B3D5-6CA5-796116FEB823}"/>
              </a:ext>
            </a:extLst>
          </p:cNvPr>
          <p:cNvSpPr txBox="1"/>
          <p:nvPr/>
        </p:nvSpPr>
        <p:spPr>
          <a:xfrm>
            <a:off x="2506364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2024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07B3CB-AB2E-7FE7-C6AF-7E200AF8C407}"/>
              </a:ext>
            </a:extLst>
          </p:cNvPr>
          <p:cNvSpPr txBox="1"/>
          <p:nvPr/>
        </p:nvSpPr>
        <p:spPr>
          <a:xfrm>
            <a:off x="6578835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2026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4542598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035EC9-9847-252C-4701-166904A0C307}"/>
              </a:ext>
            </a:extLst>
          </p:cNvPr>
          <p:cNvSpPr txBox="1"/>
          <p:nvPr/>
        </p:nvSpPr>
        <p:spPr>
          <a:xfrm>
            <a:off x="8615071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2027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3" name="Graphic 2" descr="Address Book with solid fill">
            <a:extLst>
              <a:ext uri="{FF2B5EF4-FFF2-40B4-BE49-F238E27FC236}">
                <a16:creationId xmlns:a16="http://schemas.microsoft.com/office/drawing/2014/main" id="{7BC2FA9D-7FB7-07F8-178A-F71CE3EFF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6889" y="3824882"/>
            <a:ext cx="640080" cy="640080"/>
          </a:xfrm>
          <a:prstGeom prst="rect">
            <a:avLst/>
          </a:prstGeom>
        </p:spPr>
      </p:pic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2522" y="3120070"/>
            <a:ext cx="640080" cy="640080"/>
          </a:xfrm>
          <a:prstGeom prst="rect">
            <a:avLst/>
          </a:prstGeom>
        </p:spPr>
      </p:pic>
      <p:pic>
        <p:nvPicPr>
          <p:cNvPr id="9" name="Graphic 8" descr="Bank with solid fill">
            <a:extLst>
              <a:ext uri="{FF2B5EF4-FFF2-40B4-BE49-F238E27FC236}">
                <a16:creationId xmlns:a16="http://schemas.microsoft.com/office/drawing/2014/main" id="{89B1CF3A-2930-E608-B8BE-020EBA12A4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36792" y="3824882"/>
            <a:ext cx="640080" cy="640080"/>
          </a:xfrm>
          <a:prstGeom prst="rect">
            <a:avLst/>
          </a:prstGeom>
        </p:spPr>
      </p:pic>
      <p:pic>
        <p:nvPicPr>
          <p:cNvPr id="19" name="Graphic 18" descr="Dollar with solid fill">
            <a:extLst>
              <a:ext uri="{FF2B5EF4-FFF2-40B4-BE49-F238E27FC236}">
                <a16:creationId xmlns:a16="http://schemas.microsoft.com/office/drawing/2014/main" id="{BCFCD137-86CA-3A74-E1D0-12108F0BA09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44384" y="3120070"/>
            <a:ext cx="640080" cy="64008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1760C54-E103-9565-C090-1A43BB85CD95}"/>
              </a:ext>
            </a:extLst>
          </p:cNvPr>
          <p:cNvSpPr txBox="1"/>
          <p:nvPr/>
        </p:nvSpPr>
        <p:spPr>
          <a:xfrm>
            <a:off x="621752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Send this box to back after typing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A0B168C-B272-000D-41DB-A3B40C456ABB}"/>
              </a:ext>
            </a:extLst>
          </p:cNvPr>
          <p:cNvSpPr/>
          <p:nvPr/>
        </p:nvSpPr>
        <p:spPr>
          <a:xfrm rot="10800000">
            <a:off x="1928808" y="2609837"/>
            <a:ext cx="8334385" cy="2381862"/>
          </a:xfrm>
          <a:custGeom>
            <a:avLst/>
            <a:gdLst>
              <a:gd name="connsiteX0" fmla="*/ 2225677 w 8334385"/>
              <a:gd name="connsiteY0" fmla="*/ 1112838 h 2381862"/>
              <a:gd name="connsiteX1" fmla="*/ 2004161 w 8334385"/>
              <a:gd name="connsiteY1" fmla="*/ 1112838 h 2381862"/>
              <a:gd name="connsiteX2" fmla="*/ 1986053 w 8334385"/>
              <a:gd name="connsiteY2" fmla="*/ 933206 h 2381862"/>
              <a:gd name="connsiteX3" fmla="*/ 1112838 w 8334385"/>
              <a:gd name="connsiteY3" fmla="*/ 221516 h 2381862"/>
              <a:gd name="connsiteX4" fmla="*/ 239624 w 8334385"/>
              <a:gd name="connsiteY4" fmla="*/ 933206 h 2381862"/>
              <a:gd name="connsiteX5" fmla="*/ 221516 w 8334385"/>
              <a:gd name="connsiteY5" fmla="*/ 1112838 h 2381862"/>
              <a:gd name="connsiteX6" fmla="*/ 0 w 8334385"/>
              <a:gd name="connsiteY6" fmla="*/ 1112838 h 2381862"/>
              <a:gd name="connsiteX7" fmla="*/ 5745 w 8334385"/>
              <a:gd name="connsiteY7" fmla="*/ 999057 h 2381862"/>
              <a:gd name="connsiteX8" fmla="*/ 1112838 w 8334385"/>
              <a:gd name="connsiteY8" fmla="*/ 0 h 2381862"/>
              <a:gd name="connsiteX9" fmla="*/ 2219932 w 8334385"/>
              <a:gd name="connsiteY9" fmla="*/ 999057 h 2381862"/>
              <a:gd name="connsiteX10" fmla="*/ 6298150 w 8334385"/>
              <a:gd name="connsiteY10" fmla="*/ 1112838 h 2381862"/>
              <a:gd name="connsiteX11" fmla="*/ 6076635 w 8334385"/>
              <a:gd name="connsiteY11" fmla="*/ 1112838 h 2381862"/>
              <a:gd name="connsiteX12" fmla="*/ 6058526 w 8334385"/>
              <a:gd name="connsiteY12" fmla="*/ 933206 h 2381862"/>
              <a:gd name="connsiteX13" fmla="*/ 5185312 w 8334385"/>
              <a:gd name="connsiteY13" fmla="*/ 221516 h 2381862"/>
              <a:gd name="connsiteX14" fmla="*/ 4312097 w 8334385"/>
              <a:gd name="connsiteY14" fmla="*/ 933206 h 2381862"/>
              <a:gd name="connsiteX15" fmla="*/ 4293989 w 8334385"/>
              <a:gd name="connsiteY15" fmla="*/ 1112838 h 2381862"/>
              <a:gd name="connsiteX16" fmla="*/ 4072473 w 8334385"/>
              <a:gd name="connsiteY16" fmla="*/ 1112838 h 2381862"/>
              <a:gd name="connsiteX17" fmla="*/ 4078219 w 8334385"/>
              <a:gd name="connsiteY17" fmla="*/ 999057 h 2381862"/>
              <a:gd name="connsiteX18" fmla="*/ 5185312 w 8334385"/>
              <a:gd name="connsiteY18" fmla="*/ 0 h 2381862"/>
              <a:gd name="connsiteX19" fmla="*/ 6292405 w 8334385"/>
              <a:gd name="connsiteY19" fmla="*/ 999057 h 2381862"/>
              <a:gd name="connsiteX20" fmla="*/ 3149075 w 8334385"/>
              <a:gd name="connsiteY20" fmla="*/ 2381862 h 2381862"/>
              <a:gd name="connsiteX21" fmla="*/ 2036236 w 8334385"/>
              <a:gd name="connsiteY21" fmla="*/ 1269024 h 2381862"/>
              <a:gd name="connsiteX22" fmla="*/ 2036237 w 8334385"/>
              <a:gd name="connsiteY22" fmla="*/ 1269020 h 2381862"/>
              <a:gd name="connsiteX23" fmla="*/ 2257752 w 8334385"/>
              <a:gd name="connsiteY23" fmla="*/ 1269020 h 2381862"/>
              <a:gd name="connsiteX24" fmla="*/ 2257752 w 8334385"/>
              <a:gd name="connsiteY24" fmla="*/ 1269024 h 2381862"/>
              <a:gd name="connsiteX25" fmla="*/ 3149075 w 8334385"/>
              <a:gd name="connsiteY25" fmla="*/ 2160346 h 2381862"/>
              <a:gd name="connsiteX26" fmla="*/ 4040398 w 8334385"/>
              <a:gd name="connsiteY26" fmla="*/ 1269024 h 2381862"/>
              <a:gd name="connsiteX27" fmla="*/ 4040397 w 8334385"/>
              <a:gd name="connsiteY27" fmla="*/ 1269020 h 2381862"/>
              <a:gd name="connsiteX28" fmla="*/ 4261913 w 8334385"/>
              <a:gd name="connsiteY28" fmla="*/ 1269020 h 2381862"/>
              <a:gd name="connsiteX29" fmla="*/ 4261913 w 8334385"/>
              <a:gd name="connsiteY29" fmla="*/ 1269024 h 2381862"/>
              <a:gd name="connsiteX30" fmla="*/ 3149075 w 8334385"/>
              <a:gd name="connsiteY30" fmla="*/ 2381862 h 2381862"/>
              <a:gd name="connsiteX31" fmla="*/ 7221547 w 8334385"/>
              <a:gd name="connsiteY31" fmla="*/ 2381862 h 2381862"/>
              <a:gd name="connsiteX32" fmla="*/ 6108708 w 8334385"/>
              <a:gd name="connsiteY32" fmla="*/ 1269024 h 2381862"/>
              <a:gd name="connsiteX33" fmla="*/ 6108709 w 8334385"/>
              <a:gd name="connsiteY33" fmla="*/ 1269020 h 2381862"/>
              <a:gd name="connsiteX34" fmla="*/ 6330224 w 8334385"/>
              <a:gd name="connsiteY34" fmla="*/ 1269020 h 2381862"/>
              <a:gd name="connsiteX35" fmla="*/ 6330223 w 8334385"/>
              <a:gd name="connsiteY35" fmla="*/ 1269024 h 2381862"/>
              <a:gd name="connsiteX36" fmla="*/ 7221547 w 8334385"/>
              <a:gd name="connsiteY36" fmla="*/ 2160346 h 2381862"/>
              <a:gd name="connsiteX37" fmla="*/ 8112870 w 8334385"/>
              <a:gd name="connsiteY37" fmla="*/ 1269024 h 2381862"/>
              <a:gd name="connsiteX38" fmla="*/ 8112869 w 8334385"/>
              <a:gd name="connsiteY38" fmla="*/ 1269020 h 2381862"/>
              <a:gd name="connsiteX39" fmla="*/ 8334385 w 8334385"/>
              <a:gd name="connsiteY39" fmla="*/ 1269020 h 2381862"/>
              <a:gd name="connsiteX40" fmla="*/ 8334385 w 8334385"/>
              <a:gd name="connsiteY40" fmla="*/ 1269024 h 2381862"/>
              <a:gd name="connsiteX41" fmla="*/ 7221547 w 8334385"/>
              <a:gd name="connsiteY4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8334385" h="2381862">
                <a:moveTo>
                  <a:pt x="2225677" y="1112838"/>
                </a:moveTo>
                <a:lnTo>
                  <a:pt x="2004161" y="1112838"/>
                </a:lnTo>
                <a:lnTo>
                  <a:pt x="1986053" y="933206"/>
                </a:lnTo>
                <a:cubicBezTo>
                  <a:pt x="1902941" y="527046"/>
                  <a:pt x="1543569" y="221516"/>
                  <a:pt x="1112838" y="221516"/>
                </a:cubicBezTo>
                <a:cubicBezTo>
                  <a:pt x="682107" y="221516"/>
                  <a:pt x="322736" y="527046"/>
                  <a:pt x="239624" y="933206"/>
                </a:cubicBezTo>
                <a:lnTo>
                  <a:pt x="221516" y="1112838"/>
                </a:lnTo>
                <a:lnTo>
                  <a:pt x="0" y="1112838"/>
                </a:lnTo>
                <a:lnTo>
                  <a:pt x="5745" y="999057"/>
                </a:lnTo>
                <a:cubicBezTo>
                  <a:pt x="62734" y="437902"/>
                  <a:pt x="536648" y="0"/>
                  <a:pt x="1112838" y="0"/>
                </a:cubicBezTo>
                <a:cubicBezTo>
                  <a:pt x="1689029" y="0"/>
                  <a:pt x="2162943" y="437902"/>
                  <a:pt x="2219932" y="999057"/>
                </a:cubicBezTo>
                <a:close/>
                <a:moveTo>
                  <a:pt x="6298150" y="1112838"/>
                </a:moveTo>
                <a:lnTo>
                  <a:pt x="6076635" y="1112838"/>
                </a:lnTo>
                <a:lnTo>
                  <a:pt x="6058526" y="933206"/>
                </a:lnTo>
                <a:cubicBezTo>
                  <a:pt x="5975413" y="527046"/>
                  <a:pt x="5616043" y="221516"/>
                  <a:pt x="5185312" y="221516"/>
                </a:cubicBezTo>
                <a:cubicBezTo>
                  <a:pt x="4754581" y="221516"/>
                  <a:pt x="4395210" y="527046"/>
                  <a:pt x="4312097" y="933206"/>
                </a:cubicBezTo>
                <a:lnTo>
                  <a:pt x="4293989" y="1112838"/>
                </a:lnTo>
                <a:lnTo>
                  <a:pt x="4072473" y="1112838"/>
                </a:lnTo>
                <a:lnTo>
                  <a:pt x="4078219" y="999057"/>
                </a:lnTo>
                <a:cubicBezTo>
                  <a:pt x="4135207" y="437902"/>
                  <a:pt x="4609121" y="0"/>
                  <a:pt x="5185312" y="0"/>
                </a:cubicBezTo>
                <a:cubicBezTo>
                  <a:pt x="5761502" y="0"/>
                  <a:pt x="6235416" y="437902"/>
                  <a:pt x="6292405" y="999057"/>
                </a:cubicBezTo>
                <a:close/>
                <a:moveTo>
                  <a:pt x="3149075" y="2381862"/>
                </a:moveTo>
                <a:cubicBezTo>
                  <a:pt x="2534471" y="2381862"/>
                  <a:pt x="2036236" y="1883628"/>
                  <a:pt x="2036236" y="1269024"/>
                </a:cubicBezTo>
                <a:lnTo>
                  <a:pt x="2036237" y="1269020"/>
                </a:lnTo>
                <a:lnTo>
                  <a:pt x="2257752" y="1269020"/>
                </a:lnTo>
                <a:lnTo>
                  <a:pt x="2257752" y="1269024"/>
                </a:lnTo>
                <a:cubicBezTo>
                  <a:pt x="2257752" y="1761288"/>
                  <a:pt x="2656811" y="2160346"/>
                  <a:pt x="3149075" y="2160346"/>
                </a:cubicBezTo>
                <a:cubicBezTo>
                  <a:pt x="3641339" y="2160346"/>
                  <a:pt x="4040398" y="1761288"/>
                  <a:pt x="4040398" y="1269024"/>
                </a:cubicBezTo>
                <a:lnTo>
                  <a:pt x="4040397" y="1269020"/>
                </a:lnTo>
                <a:lnTo>
                  <a:pt x="4261913" y="1269020"/>
                </a:lnTo>
                <a:lnTo>
                  <a:pt x="4261913" y="1269024"/>
                </a:lnTo>
                <a:cubicBezTo>
                  <a:pt x="4261913" y="1883628"/>
                  <a:pt x="3763678" y="2381862"/>
                  <a:pt x="3149075" y="2381862"/>
                </a:cubicBezTo>
                <a:close/>
                <a:moveTo>
                  <a:pt x="7221547" y="2381862"/>
                </a:moveTo>
                <a:cubicBezTo>
                  <a:pt x="6606943" y="2381862"/>
                  <a:pt x="6108708" y="1883628"/>
                  <a:pt x="6108708" y="1269024"/>
                </a:cubicBezTo>
                <a:lnTo>
                  <a:pt x="6108709" y="1269020"/>
                </a:lnTo>
                <a:lnTo>
                  <a:pt x="6330224" y="1269020"/>
                </a:lnTo>
                <a:lnTo>
                  <a:pt x="6330223" y="1269024"/>
                </a:lnTo>
                <a:cubicBezTo>
                  <a:pt x="6330223" y="1761288"/>
                  <a:pt x="6729282" y="2160346"/>
                  <a:pt x="7221547" y="2160346"/>
                </a:cubicBezTo>
                <a:cubicBezTo>
                  <a:pt x="7713811" y="2160346"/>
                  <a:pt x="8112870" y="1761288"/>
                  <a:pt x="8112870" y="1269024"/>
                </a:cubicBezTo>
                <a:lnTo>
                  <a:pt x="8112869" y="1269020"/>
                </a:lnTo>
                <a:lnTo>
                  <a:pt x="8334385" y="1269020"/>
                </a:lnTo>
                <a:lnTo>
                  <a:pt x="8334385" y="1269024"/>
                </a:lnTo>
                <a:cubicBezTo>
                  <a:pt x="8334385" y="1883628"/>
                  <a:pt x="7836150" y="2381862"/>
                  <a:pt x="7221547" y="2381862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98000">
                <a:srgbClr val="FE800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5815770-D47B-604F-BB21-6FF4DB205E52}"/>
              </a:ext>
            </a:extLst>
          </p:cNvPr>
          <p:cNvSpPr/>
          <p:nvPr/>
        </p:nvSpPr>
        <p:spPr>
          <a:xfrm rot="10800000" flipV="1">
            <a:off x="1928808" y="2609837"/>
            <a:ext cx="8334385" cy="2381862"/>
          </a:xfrm>
          <a:custGeom>
            <a:avLst/>
            <a:gdLst>
              <a:gd name="connsiteX0" fmla="*/ 2225677 w 8334385"/>
              <a:gd name="connsiteY0" fmla="*/ 1112838 h 2381862"/>
              <a:gd name="connsiteX1" fmla="*/ 2004161 w 8334385"/>
              <a:gd name="connsiteY1" fmla="*/ 1112838 h 2381862"/>
              <a:gd name="connsiteX2" fmla="*/ 1986053 w 8334385"/>
              <a:gd name="connsiteY2" fmla="*/ 933206 h 2381862"/>
              <a:gd name="connsiteX3" fmla="*/ 1112838 w 8334385"/>
              <a:gd name="connsiteY3" fmla="*/ 221516 h 2381862"/>
              <a:gd name="connsiteX4" fmla="*/ 239624 w 8334385"/>
              <a:gd name="connsiteY4" fmla="*/ 933206 h 2381862"/>
              <a:gd name="connsiteX5" fmla="*/ 221516 w 8334385"/>
              <a:gd name="connsiteY5" fmla="*/ 1112838 h 2381862"/>
              <a:gd name="connsiteX6" fmla="*/ 0 w 8334385"/>
              <a:gd name="connsiteY6" fmla="*/ 1112838 h 2381862"/>
              <a:gd name="connsiteX7" fmla="*/ 5745 w 8334385"/>
              <a:gd name="connsiteY7" fmla="*/ 999057 h 2381862"/>
              <a:gd name="connsiteX8" fmla="*/ 1112838 w 8334385"/>
              <a:gd name="connsiteY8" fmla="*/ 0 h 2381862"/>
              <a:gd name="connsiteX9" fmla="*/ 2219932 w 8334385"/>
              <a:gd name="connsiteY9" fmla="*/ 999057 h 2381862"/>
              <a:gd name="connsiteX10" fmla="*/ 6298150 w 8334385"/>
              <a:gd name="connsiteY10" fmla="*/ 1112838 h 2381862"/>
              <a:gd name="connsiteX11" fmla="*/ 6076635 w 8334385"/>
              <a:gd name="connsiteY11" fmla="*/ 1112838 h 2381862"/>
              <a:gd name="connsiteX12" fmla="*/ 6058526 w 8334385"/>
              <a:gd name="connsiteY12" fmla="*/ 933206 h 2381862"/>
              <a:gd name="connsiteX13" fmla="*/ 5185312 w 8334385"/>
              <a:gd name="connsiteY13" fmla="*/ 221516 h 2381862"/>
              <a:gd name="connsiteX14" fmla="*/ 4312097 w 8334385"/>
              <a:gd name="connsiteY14" fmla="*/ 933206 h 2381862"/>
              <a:gd name="connsiteX15" fmla="*/ 4293989 w 8334385"/>
              <a:gd name="connsiteY15" fmla="*/ 1112838 h 2381862"/>
              <a:gd name="connsiteX16" fmla="*/ 4072473 w 8334385"/>
              <a:gd name="connsiteY16" fmla="*/ 1112838 h 2381862"/>
              <a:gd name="connsiteX17" fmla="*/ 4078219 w 8334385"/>
              <a:gd name="connsiteY17" fmla="*/ 999057 h 2381862"/>
              <a:gd name="connsiteX18" fmla="*/ 5185312 w 8334385"/>
              <a:gd name="connsiteY18" fmla="*/ 0 h 2381862"/>
              <a:gd name="connsiteX19" fmla="*/ 6292405 w 8334385"/>
              <a:gd name="connsiteY19" fmla="*/ 999057 h 2381862"/>
              <a:gd name="connsiteX20" fmla="*/ 3149075 w 8334385"/>
              <a:gd name="connsiteY20" fmla="*/ 2381862 h 2381862"/>
              <a:gd name="connsiteX21" fmla="*/ 2036236 w 8334385"/>
              <a:gd name="connsiteY21" fmla="*/ 1269024 h 2381862"/>
              <a:gd name="connsiteX22" fmla="*/ 2036237 w 8334385"/>
              <a:gd name="connsiteY22" fmla="*/ 1269020 h 2381862"/>
              <a:gd name="connsiteX23" fmla="*/ 2257752 w 8334385"/>
              <a:gd name="connsiteY23" fmla="*/ 1269020 h 2381862"/>
              <a:gd name="connsiteX24" fmla="*/ 2257752 w 8334385"/>
              <a:gd name="connsiteY24" fmla="*/ 1269024 h 2381862"/>
              <a:gd name="connsiteX25" fmla="*/ 3149075 w 8334385"/>
              <a:gd name="connsiteY25" fmla="*/ 2160346 h 2381862"/>
              <a:gd name="connsiteX26" fmla="*/ 4040398 w 8334385"/>
              <a:gd name="connsiteY26" fmla="*/ 1269024 h 2381862"/>
              <a:gd name="connsiteX27" fmla="*/ 4040397 w 8334385"/>
              <a:gd name="connsiteY27" fmla="*/ 1269020 h 2381862"/>
              <a:gd name="connsiteX28" fmla="*/ 4261913 w 8334385"/>
              <a:gd name="connsiteY28" fmla="*/ 1269020 h 2381862"/>
              <a:gd name="connsiteX29" fmla="*/ 4261913 w 8334385"/>
              <a:gd name="connsiteY29" fmla="*/ 1269024 h 2381862"/>
              <a:gd name="connsiteX30" fmla="*/ 3149075 w 8334385"/>
              <a:gd name="connsiteY30" fmla="*/ 2381862 h 2381862"/>
              <a:gd name="connsiteX31" fmla="*/ 7221547 w 8334385"/>
              <a:gd name="connsiteY31" fmla="*/ 2381862 h 2381862"/>
              <a:gd name="connsiteX32" fmla="*/ 6108708 w 8334385"/>
              <a:gd name="connsiteY32" fmla="*/ 1269024 h 2381862"/>
              <a:gd name="connsiteX33" fmla="*/ 6108709 w 8334385"/>
              <a:gd name="connsiteY33" fmla="*/ 1269020 h 2381862"/>
              <a:gd name="connsiteX34" fmla="*/ 6330224 w 8334385"/>
              <a:gd name="connsiteY34" fmla="*/ 1269020 h 2381862"/>
              <a:gd name="connsiteX35" fmla="*/ 6330223 w 8334385"/>
              <a:gd name="connsiteY35" fmla="*/ 1269024 h 2381862"/>
              <a:gd name="connsiteX36" fmla="*/ 7221547 w 8334385"/>
              <a:gd name="connsiteY36" fmla="*/ 2160346 h 2381862"/>
              <a:gd name="connsiteX37" fmla="*/ 8112870 w 8334385"/>
              <a:gd name="connsiteY37" fmla="*/ 1269024 h 2381862"/>
              <a:gd name="connsiteX38" fmla="*/ 8112869 w 8334385"/>
              <a:gd name="connsiteY38" fmla="*/ 1269020 h 2381862"/>
              <a:gd name="connsiteX39" fmla="*/ 8334385 w 8334385"/>
              <a:gd name="connsiteY39" fmla="*/ 1269020 h 2381862"/>
              <a:gd name="connsiteX40" fmla="*/ 8334385 w 8334385"/>
              <a:gd name="connsiteY40" fmla="*/ 1269024 h 2381862"/>
              <a:gd name="connsiteX41" fmla="*/ 7221547 w 8334385"/>
              <a:gd name="connsiteY41" fmla="*/ 2381862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8334385" h="2381862">
                <a:moveTo>
                  <a:pt x="2225677" y="1112838"/>
                </a:moveTo>
                <a:lnTo>
                  <a:pt x="2004161" y="1112838"/>
                </a:lnTo>
                <a:lnTo>
                  <a:pt x="1986053" y="933206"/>
                </a:lnTo>
                <a:cubicBezTo>
                  <a:pt x="1902941" y="527046"/>
                  <a:pt x="1543569" y="221516"/>
                  <a:pt x="1112838" y="221516"/>
                </a:cubicBezTo>
                <a:cubicBezTo>
                  <a:pt x="682107" y="221516"/>
                  <a:pt x="322736" y="527046"/>
                  <a:pt x="239624" y="933206"/>
                </a:cubicBezTo>
                <a:lnTo>
                  <a:pt x="221516" y="1112838"/>
                </a:lnTo>
                <a:lnTo>
                  <a:pt x="0" y="1112838"/>
                </a:lnTo>
                <a:lnTo>
                  <a:pt x="5745" y="999057"/>
                </a:lnTo>
                <a:cubicBezTo>
                  <a:pt x="62734" y="437902"/>
                  <a:pt x="536648" y="0"/>
                  <a:pt x="1112838" y="0"/>
                </a:cubicBezTo>
                <a:cubicBezTo>
                  <a:pt x="1689029" y="0"/>
                  <a:pt x="2162943" y="437902"/>
                  <a:pt x="2219932" y="999057"/>
                </a:cubicBezTo>
                <a:close/>
                <a:moveTo>
                  <a:pt x="6298150" y="1112838"/>
                </a:moveTo>
                <a:lnTo>
                  <a:pt x="6076635" y="1112838"/>
                </a:lnTo>
                <a:lnTo>
                  <a:pt x="6058526" y="933206"/>
                </a:lnTo>
                <a:cubicBezTo>
                  <a:pt x="5975413" y="527046"/>
                  <a:pt x="5616043" y="221516"/>
                  <a:pt x="5185312" y="221516"/>
                </a:cubicBezTo>
                <a:cubicBezTo>
                  <a:pt x="4754581" y="221516"/>
                  <a:pt x="4395210" y="527046"/>
                  <a:pt x="4312097" y="933206"/>
                </a:cubicBezTo>
                <a:lnTo>
                  <a:pt x="4293989" y="1112838"/>
                </a:lnTo>
                <a:lnTo>
                  <a:pt x="4072473" y="1112838"/>
                </a:lnTo>
                <a:lnTo>
                  <a:pt x="4078219" y="999057"/>
                </a:lnTo>
                <a:cubicBezTo>
                  <a:pt x="4135207" y="437902"/>
                  <a:pt x="4609121" y="0"/>
                  <a:pt x="5185312" y="0"/>
                </a:cubicBezTo>
                <a:cubicBezTo>
                  <a:pt x="5761502" y="0"/>
                  <a:pt x="6235416" y="437902"/>
                  <a:pt x="6292405" y="999057"/>
                </a:cubicBezTo>
                <a:close/>
                <a:moveTo>
                  <a:pt x="3149075" y="2381862"/>
                </a:moveTo>
                <a:cubicBezTo>
                  <a:pt x="2534471" y="2381862"/>
                  <a:pt x="2036236" y="1883628"/>
                  <a:pt x="2036236" y="1269024"/>
                </a:cubicBezTo>
                <a:lnTo>
                  <a:pt x="2036237" y="1269020"/>
                </a:lnTo>
                <a:lnTo>
                  <a:pt x="2257752" y="1269020"/>
                </a:lnTo>
                <a:lnTo>
                  <a:pt x="2257752" y="1269024"/>
                </a:lnTo>
                <a:cubicBezTo>
                  <a:pt x="2257752" y="1761288"/>
                  <a:pt x="2656811" y="2160346"/>
                  <a:pt x="3149075" y="2160346"/>
                </a:cubicBezTo>
                <a:cubicBezTo>
                  <a:pt x="3641339" y="2160346"/>
                  <a:pt x="4040398" y="1761288"/>
                  <a:pt x="4040398" y="1269024"/>
                </a:cubicBezTo>
                <a:lnTo>
                  <a:pt x="4040397" y="1269020"/>
                </a:lnTo>
                <a:lnTo>
                  <a:pt x="4261913" y="1269020"/>
                </a:lnTo>
                <a:lnTo>
                  <a:pt x="4261913" y="1269024"/>
                </a:lnTo>
                <a:cubicBezTo>
                  <a:pt x="4261913" y="1883628"/>
                  <a:pt x="3763678" y="2381862"/>
                  <a:pt x="3149075" y="2381862"/>
                </a:cubicBezTo>
                <a:close/>
                <a:moveTo>
                  <a:pt x="7221547" y="2381862"/>
                </a:moveTo>
                <a:cubicBezTo>
                  <a:pt x="6606943" y="2381862"/>
                  <a:pt x="6108708" y="1883628"/>
                  <a:pt x="6108708" y="1269024"/>
                </a:cubicBezTo>
                <a:lnTo>
                  <a:pt x="6108709" y="1269020"/>
                </a:lnTo>
                <a:lnTo>
                  <a:pt x="6330224" y="1269020"/>
                </a:lnTo>
                <a:lnTo>
                  <a:pt x="6330223" y="1269024"/>
                </a:lnTo>
                <a:cubicBezTo>
                  <a:pt x="6330223" y="1761288"/>
                  <a:pt x="6729282" y="2160346"/>
                  <a:pt x="7221547" y="2160346"/>
                </a:cubicBezTo>
                <a:cubicBezTo>
                  <a:pt x="7713811" y="2160346"/>
                  <a:pt x="8112870" y="1761288"/>
                  <a:pt x="8112870" y="1269024"/>
                </a:cubicBezTo>
                <a:lnTo>
                  <a:pt x="8112869" y="1269020"/>
                </a:lnTo>
                <a:lnTo>
                  <a:pt x="8334385" y="1269020"/>
                </a:lnTo>
                <a:lnTo>
                  <a:pt x="8334385" y="1269024"/>
                </a:lnTo>
                <a:cubicBezTo>
                  <a:pt x="8334385" y="1883628"/>
                  <a:pt x="7836150" y="2381862"/>
                  <a:pt x="7221547" y="2381862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98000">
                <a:srgbClr val="FE800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67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1" grpId="0"/>
      <p:bldP spid="48" grpId="0"/>
      <p:bldP spid="49" grpId="0"/>
      <p:bldP spid="51" grpId="0"/>
      <p:bldP spid="52" grpId="0"/>
      <p:bldP spid="40" grpId="0"/>
      <p:bldP spid="8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351669-E863-35AF-587A-8751EF5A44E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362C44"/>
              </a:gs>
              <a:gs pos="66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65" name="Saeed Faal maze">
            <a:extLst>
              <a:ext uri="{FF2B5EF4-FFF2-40B4-BE49-F238E27FC236}">
                <a16:creationId xmlns:a16="http://schemas.microsoft.com/office/drawing/2014/main" id="{8DB78D74-68DE-7EC7-6F06-735F0EBF706F}"/>
              </a:ext>
            </a:extLst>
          </p:cNvPr>
          <p:cNvSpPr/>
          <p:nvPr/>
        </p:nvSpPr>
        <p:spPr>
          <a:xfrm>
            <a:off x="910689" y="2609838"/>
            <a:ext cx="10370622" cy="2381862"/>
          </a:xfrm>
          <a:custGeom>
            <a:avLst/>
            <a:gdLst>
              <a:gd name="connsiteX0" fmla="*/ 8144946 w 10370622"/>
              <a:gd name="connsiteY0" fmla="*/ 1269020 h 2381862"/>
              <a:gd name="connsiteX1" fmla="*/ 8366461 w 10370622"/>
              <a:gd name="connsiteY1" fmla="*/ 1269020 h 2381862"/>
              <a:gd name="connsiteX2" fmla="*/ 8366460 w 10370622"/>
              <a:gd name="connsiteY2" fmla="*/ 1269024 h 2381862"/>
              <a:gd name="connsiteX3" fmla="*/ 9257784 w 10370622"/>
              <a:gd name="connsiteY3" fmla="*/ 2160346 h 2381862"/>
              <a:gd name="connsiteX4" fmla="*/ 10149107 w 10370622"/>
              <a:gd name="connsiteY4" fmla="*/ 1269024 h 2381862"/>
              <a:gd name="connsiteX5" fmla="*/ 10149106 w 10370622"/>
              <a:gd name="connsiteY5" fmla="*/ 1269020 h 2381862"/>
              <a:gd name="connsiteX6" fmla="*/ 10370622 w 10370622"/>
              <a:gd name="connsiteY6" fmla="*/ 1269020 h 2381862"/>
              <a:gd name="connsiteX7" fmla="*/ 10370622 w 10370622"/>
              <a:gd name="connsiteY7" fmla="*/ 1269024 h 2381862"/>
              <a:gd name="connsiteX8" fmla="*/ 9257784 w 10370622"/>
              <a:gd name="connsiteY8" fmla="*/ 2381862 h 2381862"/>
              <a:gd name="connsiteX9" fmla="*/ 8144945 w 10370622"/>
              <a:gd name="connsiteY9" fmla="*/ 1269024 h 2381862"/>
              <a:gd name="connsiteX10" fmla="*/ 4072474 w 10370622"/>
              <a:gd name="connsiteY10" fmla="*/ 1269020 h 2381862"/>
              <a:gd name="connsiteX11" fmla="*/ 4293989 w 10370622"/>
              <a:gd name="connsiteY11" fmla="*/ 1269020 h 2381862"/>
              <a:gd name="connsiteX12" fmla="*/ 4293989 w 10370622"/>
              <a:gd name="connsiteY12" fmla="*/ 1269024 h 2381862"/>
              <a:gd name="connsiteX13" fmla="*/ 5185312 w 10370622"/>
              <a:gd name="connsiteY13" fmla="*/ 2160346 h 2381862"/>
              <a:gd name="connsiteX14" fmla="*/ 6076635 w 10370622"/>
              <a:gd name="connsiteY14" fmla="*/ 1269024 h 2381862"/>
              <a:gd name="connsiteX15" fmla="*/ 6076634 w 10370622"/>
              <a:gd name="connsiteY15" fmla="*/ 1269020 h 2381862"/>
              <a:gd name="connsiteX16" fmla="*/ 6298150 w 10370622"/>
              <a:gd name="connsiteY16" fmla="*/ 1269020 h 2381862"/>
              <a:gd name="connsiteX17" fmla="*/ 6298150 w 10370622"/>
              <a:gd name="connsiteY17" fmla="*/ 1269024 h 2381862"/>
              <a:gd name="connsiteX18" fmla="*/ 5185312 w 10370622"/>
              <a:gd name="connsiteY18" fmla="*/ 2381862 h 2381862"/>
              <a:gd name="connsiteX19" fmla="*/ 4072473 w 10370622"/>
              <a:gd name="connsiteY19" fmla="*/ 1269024 h 2381862"/>
              <a:gd name="connsiteX20" fmla="*/ 1 w 10370622"/>
              <a:gd name="connsiteY20" fmla="*/ 1269020 h 2381862"/>
              <a:gd name="connsiteX21" fmla="*/ 221516 w 10370622"/>
              <a:gd name="connsiteY21" fmla="*/ 1269020 h 2381862"/>
              <a:gd name="connsiteX22" fmla="*/ 221516 w 10370622"/>
              <a:gd name="connsiteY22" fmla="*/ 1269024 h 2381862"/>
              <a:gd name="connsiteX23" fmla="*/ 1112839 w 10370622"/>
              <a:gd name="connsiteY23" fmla="*/ 2160346 h 2381862"/>
              <a:gd name="connsiteX24" fmla="*/ 2004162 w 10370622"/>
              <a:gd name="connsiteY24" fmla="*/ 1269024 h 2381862"/>
              <a:gd name="connsiteX25" fmla="*/ 2004162 w 10370622"/>
              <a:gd name="connsiteY25" fmla="*/ 1269020 h 2381862"/>
              <a:gd name="connsiteX26" fmla="*/ 2225677 w 10370622"/>
              <a:gd name="connsiteY26" fmla="*/ 1269020 h 2381862"/>
              <a:gd name="connsiteX27" fmla="*/ 2225677 w 10370622"/>
              <a:gd name="connsiteY27" fmla="*/ 1269024 h 2381862"/>
              <a:gd name="connsiteX28" fmla="*/ 1112839 w 10370622"/>
              <a:gd name="connsiteY28" fmla="*/ 2381862 h 2381862"/>
              <a:gd name="connsiteX29" fmla="*/ 0 w 10370622"/>
              <a:gd name="connsiteY29" fmla="*/ 1269024 h 2381862"/>
              <a:gd name="connsiteX30" fmla="*/ 7221549 w 10370622"/>
              <a:gd name="connsiteY30" fmla="*/ 0 h 2381862"/>
              <a:gd name="connsiteX31" fmla="*/ 8328642 w 10370622"/>
              <a:gd name="connsiteY31" fmla="*/ 999057 h 2381862"/>
              <a:gd name="connsiteX32" fmla="*/ 8334387 w 10370622"/>
              <a:gd name="connsiteY32" fmla="*/ 1112838 h 2381862"/>
              <a:gd name="connsiteX33" fmla="*/ 8112872 w 10370622"/>
              <a:gd name="connsiteY33" fmla="*/ 1112838 h 2381862"/>
              <a:gd name="connsiteX34" fmla="*/ 8094763 w 10370622"/>
              <a:gd name="connsiteY34" fmla="*/ 933206 h 2381862"/>
              <a:gd name="connsiteX35" fmla="*/ 7221549 w 10370622"/>
              <a:gd name="connsiteY35" fmla="*/ 221516 h 2381862"/>
              <a:gd name="connsiteX36" fmla="*/ 6348334 w 10370622"/>
              <a:gd name="connsiteY36" fmla="*/ 933206 h 2381862"/>
              <a:gd name="connsiteX37" fmla="*/ 6330226 w 10370622"/>
              <a:gd name="connsiteY37" fmla="*/ 1112838 h 2381862"/>
              <a:gd name="connsiteX38" fmla="*/ 6108710 w 10370622"/>
              <a:gd name="connsiteY38" fmla="*/ 1112838 h 2381862"/>
              <a:gd name="connsiteX39" fmla="*/ 6114456 w 10370622"/>
              <a:gd name="connsiteY39" fmla="*/ 999057 h 2381862"/>
              <a:gd name="connsiteX40" fmla="*/ 7221549 w 10370622"/>
              <a:gd name="connsiteY40" fmla="*/ 0 h 2381862"/>
              <a:gd name="connsiteX41" fmla="*/ 3149075 w 10370622"/>
              <a:gd name="connsiteY41" fmla="*/ 0 h 2381862"/>
              <a:gd name="connsiteX42" fmla="*/ 4256169 w 10370622"/>
              <a:gd name="connsiteY42" fmla="*/ 999057 h 2381862"/>
              <a:gd name="connsiteX43" fmla="*/ 4261914 w 10370622"/>
              <a:gd name="connsiteY43" fmla="*/ 1112838 h 2381862"/>
              <a:gd name="connsiteX44" fmla="*/ 4040398 w 10370622"/>
              <a:gd name="connsiteY44" fmla="*/ 1112838 h 2381862"/>
              <a:gd name="connsiteX45" fmla="*/ 4022290 w 10370622"/>
              <a:gd name="connsiteY45" fmla="*/ 933206 h 2381862"/>
              <a:gd name="connsiteX46" fmla="*/ 3149075 w 10370622"/>
              <a:gd name="connsiteY46" fmla="*/ 221516 h 2381862"/>
              <a:gd name="connsiteX47" fmla="*/ 2275861 w 10370622"/>
              <a:gd name="connsiteY47" fmla="*/ 933206 h 2381862"/>
              <a:gd name="connsiteX48" fmla="*/ 2257753 w 10370622"/>
              <a:gd name="connsiteY48" fmla="*/ 1112838 h 2381862"/>
              <a:gd name="connsiteX49" fmla="*/ 2036237 w 10370622"/>
              <a:gd name="connsiteY49" fmla="*/ 1112838 h 2381862"/>
              <a:gd name="connsiteX50" fmla="*/ 2041982 w 10370622"/>
              <a:gd name="connsiteY50" fmla="*/ 999057 h 2381862"/>
              <a:gd name="connsiteX51" fmla="*/ 3149075 w 10370622"/>
              <a:gd name="connsiteY51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0370622" h="2381862">
                <a:moveTo>
                  <a:pt x="8144946" y="1269020"/>
                </a:moveTo>
                <a:lnTo>
                  <a:pt x="8366461" y="1269020"/>
                </a:lnTo>
                <a:lnTo>
                  <a:pt x="8366460" y="1269024"/>
                </a:lnTo>
                <a:cubicBezTo>
                  <a:pt x="8366460" y="1761288"/>
                  <a:pt x="8765519" y="2160346"/>
                  <a:pt x="9257784" y="2160346"/>
                </a:cubicBezTo>
                <a:cubicBezTo>
                  <a:pt x="9750048" y="2160346"/>
                  <a:pt x="10149107" y="1761288"/>
                  <a:pt x="10149107" y="1269024"/>
                </a:cubicBezTo>
                <a:lnTo>
                  <a:pt x="10149106" y="1269020"/>
                </a:lnTo>
                <a:lnTo>
                  <a:pt x="10370622" y="1269020"/>
                </a:lnTo>
                <a:lnTo>
                  <a:pt x="10370622" y="1269024"/>
                </a:lnTo>
                <a:cubicBezTo>
                  <a:pt x="10370622" y="1883628"/>
                  <a:pt x="9872387" y="2381862"/>
                  <a:pt x="9257784" y="2381862"/>
                </a:cubicBezTo>
                <a:cubicBezTo>
                  <a:pt x="8643180" y="2381862"/>
                  <a:pt x="8144945" y="1883628"/>
                  <a:pt x="8144945" y="1269024"/>
                </a:cubicBezTo>
                <a:close/>
                <a:moveTo>
                  <a:pt x="4072474" y="1269020"/>
                </a:moveTo>
                <a:lnTo>
                  <a:pt x="4293989" y="1269020"/>
                </a:lnTo>
                <a:lnTo>
                  <a:pt x="4293989" y="1269024"/>
                </a:lnTo>
                <a:cubicBezTo>
                  <a:pt x="4293989" y="1761288"/>
                  <a:pt x="4693048" y="2160346"/>
                  <a:pt x="5185312" y="2160346"/>
                </a:cubicBezTo>
                <a:cubicBezTo>
                  <a:pt x="5677576" y="2160346"/>
                  <a:pt x="6076635" y="1761288"/>
                  <a:pt x="6076635" y="1269024"/>
                </a:cubicBezTo>
                <a:lnTo>
                  <a:pt x="6076634" y="1269020"/>
                </a:lnTo>
                <a:lnTo>
                  <a:pt x="6298150" y="1269020"/>
                </a:lnTo>
                <a:lnTo>
                  <a:pt x="6298150" y="1269024"/>
                </a:lnTo>
                <a:cubicBezTo>
                  <a:pt x="6298150" y="1883628"/>
                  <a:pt x="5799915" y="2381862"/>
                  <a:pt x="5185312" y="2381862"/>
                </a:cubicBezTo>
                <a:cubicBezTo>
                  <a:pt x="4570708" y="2381862"/>
                  <a:pt x="4072473" y="1883628"/>
                  <a:pt x="4072473" y="1269024"/>
                </a:cubicBezTo>
                <a:close/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7221549" y="0"/>
                </a:moveTo>
                <a:cubicBezTo>
                  <a:pt x="7797739" y="0"/>
                  <a:pt x="8271653" y="437902"/>
                  <a:pt x="8328642" y="999057"/>
                </a:cubicBezTo>
                <a:lnTo>
                  <a:pt x="8334387" y="1112838"/>
                </a:lnTo>
                <a:lnTo>
                  <a:pt x="8112872" y="1112838"/>
                </a:lnTo>
                <a:lnTo>
                  <a:pt x="8094763" y="933206"/>
                </a:lnTo>
                <a:cubicBezTo>
                  <a:pt x="8011650" y="527046"/>
                  <a:pt x="7652280" y="221516"/>
                  <a:pt x="7221549" y="221516"/>
                </a:cubicBezTo>
                <a:cubicBezTo>
                  <a:pt x="6790818" y="221516"/>
                  <a:pt x="6431447" y="527046"/>
                  <a:pt x="6348334" y="933206"/>
                </a:cubicBezTo>
                <a:lnTo>
                  <a:pt x="6330226" y="1112838"/>
                </a:lnTo>
                <a:lnTo>
                  <a:pt x="6108710" y="1112838"/>
                </a:lnTo>
                <a:lnTo>
                  <a:pt x="6114456" y="999057"/>
                </a:lnTo>
                <a:cubicBezTo>
                  <a:pt x="6171444" y="437902"/>
                  <a:pt x="6645358" y="0"/>
                  <a:pt x="7221549" y="0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98000">
                <a:srgbClr val="FE800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10E4F42-F576-48BB-402E-C2C941BFB8F9}"/>
              </a:ext>
            </a:extLst>
          </p:cNvPr>
          <p:cNvSpPr txBox="1"/>
          <p:nvPr/>
        </p:nvSpPr>
        <p:spPr>
          <a:xfrm>
            <a:off x="1150961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3187198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81C026-E95A-5893-975F-B9F5C7CFF22A}"/>
              </a:ext>
            </a:extLst>
          </p:cNvPr>
          <p:cNvSpPr txBox="1"/>
          <p:nvPr/>
        </p:nvSpPr>
        <p:spPr>
          <a:xfrm>
            <a:off x="725967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0328C3C-C2A9-32FA-2E39-BB77B9D1573C}"/>
              </a:ext>
            </a:extLst>
          </p:cNvPr>
          <p:cNvSpPr txBox="1"/>
          <p:nvPr/>
        </p:nvSpPr>
        <p:spPr>
          <a:xfrm>
            <a:off x="9295906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6B0310-773F-B3D5-6CA5-796116FEB823}"/>
              </a:ext>
            </a:extLst>
          </p:cNvPr>
          <p:cNvSpPr txBox="1"/>
          <p:nvPr/>
        </p:nvSpPr>
        <p:spPr>
          <a:xfrm>
            <a:off x="1515764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2024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07B3CB-AB2E-7FE7-C6AF-7E200AF8C407}"/>
              </a:ext>
            </a:extLst>
          </p:cNvPr>
          <p:cNvSpPr txBox="1"/>
          <p:nvPr/>
        </p:nvSpPr>
        <p:spPr>
          <a:xfrm>
            <a:off x="5588235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2026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2E8D58D-AB05-C223-ED6E-E37B3B3BAD76}"/>
              </a:ext>
            </a:extLst>
          </p:cNvPr>
          <p:cNvSpPr txBox="1"/>
          <p:nvPr/>
        </p:nvSpPr>
        <p:spPr>
          <a:xfrm>
            <a:off x="9657363" y="3240055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2028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3551998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035EC9-9847-252C-4701-166904A0C307}"/>
              </a:ext>
            </a:extLst>
          </p:cNvPr>
          <p:cNvSpPr txBox="1"/>
          <p:nvPr/>
        </p:nvSpPr>
        <p:spPr>
          <a:xfrm>
            <a:off x="7624471" y="3944867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2027</a:t>
            </a:r>
            <a:endParaRPr lang="ru-RU" sz="20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3" name="Graphic 2" descr="Address Book with solid fill">
            <a:extLst>
              <a:ext uri="{FF2B5EF4-FFF2-40B4-BE49-F238E27FC236}">
                <a16:creationId xmlns:a16="http://schemas.microsoft.com/office/drawing/2014/main" id="{7BC2FA9D-7FB7-07F8-178A-F71CE3EFF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46289" y="3824882"/>
            <a:ext cx="640080" cy="640080"/>
          </a:xfrm>
          <a:prstGeom prst="rect">
            <a:avLst/>
          </a:prstGeom>
        </p:spPr>
      </p:pic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61922" y="3120070"/>
            <a:ext cx="640080" cy="640080"/>
          </a:xfrm>
          <a:prstGeom prst="rect">
            <a:avLst/>
          </a:prstGeom>
        </p:spPr>
      </p:pic>
      <p:pic>
        <p:nvPicPr>
          <p:cNvPr id="7" name="Graphic 6" descr="Badge Tick1 with solid fill">
            <a:extLst>
              <a:ext uri="{FF2B5EF4-FFF2-40B4-BE49-F238E27FC236}">
                <a16:creationId xmlns:a16="http://schemas.microsoft.com/office/drawing/2014/main" id="{F59065E1-26A6-323C-7A19-1A92CC355A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45088" y="3824882"/>
            <a:ext cx="640080" cy="640080"/>
          </a:xfrm>
          <a:prstGeom prst="rect">
            <a:avLst/>
          </a:prstGeom>
        </p:spPr>
      </p:pic>
      <p:pic>
        <p:nvPicPr>
          <p:cNvPr id="9" name="Graphic 8" descr="Bank with solid fill">
            <a:extLst>
              <a:ext uri="{FF2B5EF4-FFF2-40B4-BE49-F238E27FC236}">
                <a16:creationId xmlns:a16="http://schemas.microsoft.com/office/drawing/2014/main" id="{89B1CF3A-2930-E608-B8BE-020EBA12A4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46192" y="3824882"/>
            <a:ext cx="640080" cy="640080"/>
          </a:xfrm>
          <a:prstGeom prst="rect">
            <a:avLst/>
          </a:prstGeom>
        </p:spPr>
      </p:pic>
      <p:pic>
        <p:nvPicPr>
          <p:cNvPr id="19" name="Graphic 18" descr="Dollar with solid fill">
            <a:extLst>
              <a:ext uri="{FF2B5EF4-FFF2-40B4-BE49-F238E27FC236}">
                <a16:creationId xmlns:a16="http://schemas.microsoft.com/office/drawing/2014/main" id="{BCFCD137-86CA-3A74-E1D0-12108F0BA0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53784" y="3120070"/>
            <a:ext cx="640080" cy="64008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1760C54-E103-9565-C090-1A43BB85CD95}"/>
              </a:ext>
            </a:extLst>
          </p:cNvPr>
          <p:cNvSpPr txBox="1"/>
          <p:nvPr/>
        </p:nvSpPr>
        <p:spPr>
          <a:xfrm>
            <a:off x="522692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Send this box to back after typing</a:t>
            </a:r>
            <a:endParaRPr lang="ru-RU" sz="1333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" name="Saeed Faal maze">
            <a:extLst>
              <a:ext uri="{FF2B5EF4-FFF2-40B4-BE49-F238E27FC236}">
                <a16:creationId xmlns:a16="http://schemas.microsoft.com/office/drawing/2014/main" id="{DBEB3E9B-296B-D1B9-40C1-C609FF5878F1}"/>
              </a:ext>
            </a:extLst>
          </p:cNvPr>
          <p:cNvSpPr/>
          <p:nvPr/>
        </p:nvSpPr>
        <p:spPr>
          <a:xfrm rot="10800000">
            <a:off x="910689" y="2609838"/>
            <a:ext cx="10370622" cy="2381862"/>
          </a:xfrm>
          <a:custGeom>
            <a:avLst/>
            <a:gdLst>
              <a:gd name="connsiteX0" fmla="*/ 8144946 w 10370622"/>
              <a:gd name="connsiteY0" fmla="*/ 1269020 h 2381862"/>
              <a:gd name="connsiteX1" fmla="*/ 8366461 w 10370622"/>
              <a:gd name="connsiteY1" fmla="*/ 1269020 h 2381862"/>
              <a:gd name="connsiteX2" fmla="*/ 8366460 w 10370622"/>
              <a:gd name="connsiteY2" fmla="*/ 1269024 h 2381862"/>
              <a:gd name="connsiteX3" fmla="*/ 9257784 w 10370622"/>
              <a:gd name="connsiteY3" fmla="*/ 2160346 h 2381862"/>
              <a:gd name="connsiteX4" fmla="*/ 10149107 w 10370622"/>
              <a:gd name="connsiteY4" fmla="*/ 1269024 h 2381862"/>
              <a:gd name="connsiteX5" fmla="*/ 10149106 w 10370622"/>
              <a:gd name="connsiteY5" fmla="*/ 1269020 h 2381862"/>
              <a:gd name="connsiteX6" fmla="*/ 10370622 w 10370622"/>
              <a:gd name="connsiteY6" fmla="*/ 1269020 h 2381862"/>
              <a:gd name="connsiteX7" fmla="*/ 10370622 w 10370622"/>
              <a:gd name="connsiteY7" fmla="*/ 1269024 h 2381862"/>
              <a:gd name="connsiteX8" fmla="*/ 9257784 w 10370622"/>
              <a:gd name="connsiteY8" fmla="*/ 2381862 h 2381862"/>
              <a:gd name="connsiteX9" fmla="*/ 8144945 w 10370622"/>
              <a:gd name="connsiteY9" fmla="*/ 1269024 h 2381862"/>
              <a:gd name="connsiteX10" fmla="*/ 4072474 w 10370622"/>
              <a:gd name="connsiteY10" fmla="*/ 1269020 h 2381862"/>
              <a:gd name="connsiteX11" fmla="*/ 4293989 w 10370622"/>
              <a:gd name="connsiteY11" fmla="*/ 1269020 h 2381862"/>
              <a:gd name="connsiteX12" fmla="*/ 4293989 w 10370622"/>
              <a:gd name="connsiteY12" fmla="*/ 1269024 h 2381862"/>
              <a:gd name="connsiteX13" fmla="*/ 5185312 w 10370622"/>
              <a:gd name="connsiteY13" fmla="*/ 2160346 h 2381862"/>
              <a:gd name="connsiteX14" fmla="*/ 6076635 w 10370622"/>
              <a:gd name="connsiteY14" fmla="*/ 1269024 h 2381862"/>
              <a:gd name="connsiteX15" fmla="*/ 6076634 w 10370622"/>
              <a:gd name="connsiteY15" fmla="*/ 1269020 h 2381862"/>
              <a:gd name="connsiteX16" fmla="*/ 6298150 w 10370622"/>
              <a:gd name="connsiteY16" fmla="*/ 1269020 h 2381862"/>
              <a:gd name="connsiteX17" fmla="*/ 6298150 w 10370622"/>
              <a:gd name="connsiteY17" fmla="*/ 1269024 h 2381862"/>
              <a:gd name="connsiteX18" fmla="*/ 5185312 w 10370622"/>
              <a:gd name="connsiteY18" fmla="*/ 2381862 h 2381862"/>
              <a:gd name="connsiteX19" fmla="*/ 4072473 w 10370622"/>
              <a:gd name="connsiteY19" fmla="*/ 1269024 h 2381862"/>
              <a:gd name="connsiteX20" fmla="*/ 1 w 10370622"/>
              <a:gd name="connsiteY20" fmla="*/ 1269020 h 2381862"/>
              <a:gd name="connsiteX21" fmla="*/ 221516 w 10370622"/>
              <a:gd name="connsiteY21" fmla="*/ 1269020 h 2381862"/>
              <a:gd name="connsiteX22" fmla="*/ 221516 w 10370622"/>
              <a:gd name="connsiteY22" fmla="*/ 1269024 h 2381862"/>
              <a:gd name="connsiteX23" fmla="*/ 1112839 w 10370622"/>
              <a:gd name="connsiteY23" fmla="*/ 2160346 h 2381862"/>
              <a:gd name="connsiteX24" fmla="*/ 2004162 w 10370622"/>
              <a:gd name="connsiteY24" fmla="*/ 1269024 h 2381862"/>
              <a:gd name="connsiteX25" fmla="*/ 2004162 w 10370622"/>
              <a:gd name="connsiteY25" fmla="*/ 1269020 h 2381862"/>
              <a:gd name="connsiteX26" fmla="*/ 2225677 w 10370622"/>
              <a:gd name="connsiteY26" fmla="*/ 1269020 h 2381862"/>
              <a:gd name="connsiteX27" fmla="*/ 2225677 w 10370622"/>
              <a:gd name="connsiteY27" fmla="*/ 1269024 h 2381862"/>
              <a:gd name="connsiteX28" fmla="*/ 1112839 w 10370622"/>
              <a:gd name="connsiteY28" fmla="*/ 2381862 h 2381862"/>
              <a:gd name="connsiteX29" fmla="*/ 0 w 10370622"/>
              <a:gd name="connsiteY29" fmla="*/ 1269024 h 2381862"/>
              <a:gd name="connsiteX30" fmla="*/ 7221549 w 10370622"/>
              <a:gd name="connsiteY30" fmla="*/ 0 h 2381862"/>
              <a:gd name="connsiteX31" fmla="*/ 8328642 w 10370622"/>
              <a:gd name="connsiteY31" fmla="*/ 999057 h 2381862"/>
              <a:gd name="connsiteX32" fmla="*/ 8334387 w 10370622"/>
              <a:gd name="connsiteY32" fmla="*/ 1112838 h 2381862"/>
              <a:gd name="connsiteX33" fmla="*/ 8112872 w 10370622"/>
              <a:gd name="connsiteY33" fmla="*/ 1112838 h 2381862"/>
              <a:gd name="connsiteX34" fmla="*/ 8094763 w 10370622"/>
              <a:gd name="connsiteY34" fmla="*/ 933206 h 2381862"/>
              <a:gd name="connsiteX35" fmla="*/ 7221549 w 10370622"/>
              <a:gd name="connsiteY35" fmla="*/ 221516 h 2381862"/>
              <a:gd name="connsiteX36" fmla="*/ 6348334 w 10370622"/>
              <a:gd name="connsiteY36" fmla="*/ 933206 h 2381862"/>
              <a:gd name="connsiteX37" fmla="*/ 6330226 w 10370622"/>
              <a:gd name="connsiteY37" fmla="*/ 1112838 h 2381862"/>
              <a:gd name="connsiteX38" fmla="*/ 6108710 w 10370622"/>
              <a:gd name="connsiteY38" fmla="*/ 1112838 h 2381862"/>
              <a:gd name="connsiteX39" fmla="*/ 6114456 w 10370622"/>
              <a:gd name="connsiteY39" fmla="*/ 999057 h 2381862"/>
              <a:gd name="connsiteX40" fmla="*/ 7221549 w 10370622"/>
              <a:gd name="connsiteY40" fmla="*/ 0 h 2381862"/>
              <a:gd name="connsiteX41" fmla="*/ 3149075 w 10370622"/>
              <a:gd name="connsiteY41" fmla="*/ 0 h 2381862"/>
              <a:gd name="connsiteX42" fmla="*/ 4256169 w 10370622"/>
              <a:gd name="connsiteY42" fmla="*/ 999057 h 2381862"/>
              <a:gd name="connsiteX43" fmla="*/ 4261914 w 10370622"/>
              <a:gd name="connsiteY43" fmla="*/ 1112838 h 2381862"/>
              <a:gd name="connsiteX44" fmla="*/ 4040398 w 10370622"/>
              <a:gd name="connsiteY44" fmla="*/ 1112838 h 2381862"/>
              <a:gd name="connsiteX45" fmla="*/ 4022290 w 10370622"/>
              <a:gd name="connsiteY45" fmla="*/ 933206 h 2381862"/>
              <a:gd name="connsiteX46" fmla="*/ 3149075 w 10370622"/>
              <a:gd name="connsiteY46" fmla="*/ 221516 h 2381862"/>
              <a:gd name="connsiteX47" fmla="*/ 2275861 w 10370622"/>
              <a:gd name="connsiteY47" fmla="*/ 933206 h 2381862"/>
              <a:gd name="connsiteX48" fmla="*/ 2257753 w 10370622"/>
              <a:gd name="connsiteY48" fmla="*/ 1112838 h 2381862"/>
              <a:gd name="connsiteX49" fmla="*/ 2036237 w 10370622"/>
              <a:gd name="connsiteY49" fmla="*/ 1112838 h 2381862"/>
              <a:gd name="connsiteX50" fmla="*/ 2041982 w 10370622"/>
              <a:gd name="connsiteY50" fmla="*/ 999057 h 2381862"/>
              <a:gd name="connsiteX51" fmla="*/ 3149075 w 10370622"/>
              <a:gd name="connsiteY51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0370622" h="2381862">
                <a:moveTo>
                  <a:pt x="8144946" y="1269020"/>
                </a:moveTo>
                <a:lnTo>
                  <a:pt x="8366461" y="1269020"/>
                </a:lnTo>
                <a:lnTo>
                  <a:pt x="8366460" y="1269024"/>
                </a:lnTo>
                <a:cubicBezTo>
                  <a:pt x="8366460" y="1761288"/>
                  <a:pt x="8765519" y="2160346"/>
                  <a:pt x="9257784" y="2160346"/>
                </a:cubicBezTo>
                <a:cubicBezTo>
                  <a:pt x="9750048" y="2160346"/>
                  <a:pt x="10149107" y="1761288"/>
                  <a:pt x="10149107" y="1269024"/>
                </a:cubicBezTo>
                <a:lnTo>
                  <a:pt x="10149106" y="1269020"/>
                </a:lnTo>
                <a:lnTo>
                  <a:pt x="10370622" y="1269020"/>
                </a:lnTo>
                <a:lnTo>
                  <a:pt x="10370622" y="1269024"/>
                </a:lnTo>
                <a:cubicBezTo>
                  <a:pt x="10370622" y="1883628"/>
                  <a:pt x="9872387" y="2381862"/>
                  <a:pt x="9257784" y="2381862"/>
                </a:cubicBezTo>
                <a:cubicBezTo>
                  <a:pt x="8643180" y="2381862"/>
                  <a:pt x="8144945" y="1883628"/>
                  <a:pt x="8144945" y="1269024"/>
                </a:cubicBezTo>
                <a:close/>
                <a:moveTo>
                  <a:pt x="4072474" y="1269020"/>
                </a:moveTo>
                <a:lnTo>
                  <a:pt x="4293989" y="1269020"/>
                </a:lnTo>
                <a:lnTo>
                  <a:pt x="4293989" y="1269024"/>
                </a:lnTo>
                <a:cubicBezTo>
                  <a:pt x="4293989" y="1761288"/>
                  <a:pt x="4693048" y="2160346"/>
                  <a:pt x="5185312" y="2160346"/>
                </a:cubicBezTo>
                <a:cubicBezTo>
                  <a:pt x="5677576" y="2160346"/>
                  <a:pt x="6076635" y="1761288"/>
                  <a:pt x="6076635" y="1269024"/>
                </a:cubicBezTo>
                <a:lnTo>
                  <a:pt x="6076634" y="1269020"/>
                </a:lnTo>
                <a:lnTo>
                  <a:pt x="6298150" y="1269020"/>
                </a:lnTo>
                <a:lnTo>
                  <a:pt x="6298150" y="1269024"/>
                </a:lnTo>
                <a:cubicBezTo>
                  <a:pt x="6298150" y="1883628"/>
                  <a:pt x="5799915" y="2381862"/>
                  <a:pt x="5185312" y="2381862"/>
                </a:cubicBezTo>
                <a:cubicBezTo>
                  <a:pt x="4570708" y="2381862"/>
                  <a:pt x="4072473" y="1883628"/>
                  <a:pt x="4072473" y="1269024"/>
                </a:cubicBezTo>
                <a:close/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7221549" y="0"/>
                </a:moveTo>
                <a:cubicBezTo>
                  <a:pt x="7797739" y="0"/>
                  <a:pt x="8271653" y="437902"/>
                  <a:pt x="8328642" y="999057"/>
                </a:cubicBezTo>
                <a:lnTo>
                  <a:pt x="8334387" y="1112838"/>
                </a:lnTo>
                <a:lnTo>
                  <a:pt x="8112872" y="1112838"/>
                </a:lnTo>
                <a:lnTo>
                  <a:pt x="8094763" y="933206"/>
                </a:lnTo>
                <a:cubicBezTo>
                  <a:pt x="8011650" y="527046"/>
                  <a:pt x="7652280" y="221516"/>
                  <a:pt x="7221549" y="221516"/>
                </a:cubicBezTo>
                <a:cubicBezTo>
                  <a:pt x="6790818" y="221516"/>
                  <a:pt x="6431447" y="527046"/>
                  <a:pt x="6348334" y="933206"/>
                </a:cubicBezTo>
                <a:lnTo>
                  <a:pt x="6330226" y="1112838"/>
                </a:lnTo>
                <a:lnTo>
                  <a:pt x="6108710" y="1112838"/>
                </a:lnTo>
                <a:lnTo>
                  <a:pt x="6114456" y="999057"/>
                </a:lnTo>
                <a:cubicBezTo>
                  <a:pt x="6171444" y="437902"/>
                  <a:pt x="6645358" y="0"/>
                  <a:pt x="7221549" y="0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98000">
                <a:srgbClr val="FE800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81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38" grpId="0"/>
      <p:bldP spid="39" grpId="0"/>
      <p:bldP spid="41" grpId="0"/>
      <p:bldP spid="42" grpId="0"/>
      <p:bldP spid="48" grpId="0"/>
      <p:bldP spid="49" grpId="0"/>
      <p:bldP spid="50" grpId="0"/>
      <p:bldP spid="51" grpId="0"/>
      <p:bldP spid="52" grpId="0"/>
      <p:bldP spid="40" grpId="0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351669-E863-35AF-587A-8751EF5A44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7A136F5-3988-7264-5F8F-239352D5ECDA}"/>
              </a:ext>
            </a:extLst>
          </p:cNvPr>
          <p:cNvSpPr/>
          <p:nvPr/>
        </p:nvSpPr>
        <p:spPr>
          <a:xfrm>
            <a:off x="3520259" y="2385374"/>
            <a:ext cx="5151482" cy="2879016"/>
          </a:xfrm>
          <a:custGeom>
            <a:avLst/>
            <a:gdLst>
              <a:gd name="connsiteX0" fmla="*/ 1 w 4261914"/>
              <a:gd name="connsiteY0" fmla="*/ 1269020 h 2381862"/>
              <a:gd name="connsiteX1" fmla="*/ 221516 w 4261914"/>
              <a:gd name="connsiteY1" fmla="*/ 1269020 h 2381862"/>
              <a:gd name="connsiteX2" fmla="*/ 221516 w 4261914"/>
              <a:gd name="connsiteY2" fmla="*/ 1269024 h 2381862"/>
              <a:gd name="connsiteX3" fmla="*/ 1112839 w 4261914"/>
              <a:gd name="connsiteY3" fmla="*/ 2160346 h 2381862"/>
              <a:gd name="connsiteX4" fmla="*/ 2004162 w 4261914"/>
              <a:gd name="connsiteY4" fmla="*/ 1269024 h 2381862"/>
              <a:gd name="connsiteX5" fmla="*/ 2004162 w 4261914"/>
              <a:gd name="connsiteY5" fmla="*/ 1269020 h 2381862"/>
              <a:gd name="connsiteX6" fmla="*/ 2225677 w 4261914"/>
              <a:gd name="connsiteY6" fmla="*/ 1269020 h 2381862"/>
              <a:gd name="connsiteX7" fmla="*/ 2225677 w 4261914"/>
              <a:gd name="connsiteY7" fmla="*/ 1269024 h 2381862"/>
              <a:gd name="connsiteX8" fmla="*/ 1112839 w 4261914"/>
              <a:gd name="connsiteY8" fmla="*/ 2381862 h 2381862"/>
              <a:gd name="connsiteX9" fmla="*/ 0 w 4261914"/>
              <a:gd name="connsiteY9" fmla="*/ 1269024 h 2381862"/>
              <a:gd name="connsiteX10" fmla="*/ 3149075 w 4261914"/>
              <a:gd name="connsiteY10" fmla="*/ 0 h 2381862"/>
              <a:gd name="connsiteX11" fmla="*/ 4256169 w 4261914"/>
              <a:gd name="connsiteY11" fmla="*/ 999057 h 2381862"/>
              <a:gd name="connsiteX12" fmla="*/ 4261914 w 4261914"/>
              <a:gd name="connsiteY12" fmla="*/ 1112838 h 2381862"/>
              <a:gd name="connsiteX13" fmla="*/ 4040398 w 4261914"/>
              <a:gd name="connsiteY13" fmla="*/ 1112838 h 2381862"/>
              <a:gd name="connsiteX14" fmla="*/ 4022290 w 4261914"/>
              <a:gd name="connsiteY14" fmla="*/ 933206 h 2381862"/>
              <a:gd name="connsiteX15" fmla="*/ 3149075 w 4261914"/>
              <a:gd name="connsiteY15" fmla="*/ 221516 h 2381862"/>
              <a:gd name="connsiteX16" fmla="*/ 2275861 w 4261914"/>
              <a:gd name="connsiteY16" fmla="*/ 933206 h 2381862"/>
              <a:gd name="connsiteX17" fmla="*/ 2257753 w 4261914"/>
              <a:gd name="connsiteY17" fmla="*/ 1112838 h 2381862"/>
              <a:gd name="connsiteX18" fmla="*/ 2036237 w 4261914"/>
              <a:gd name="connsiteY18" fmla="*/ 1112838 h 2381862"/>
              <a:gd name="connsiteX19" fmla="*/ 2041982 w 4261914"/>
              <a:gd name="connsiteY19" fmla="*/ 999057 h 2381862"/>
              <a:gd name="connsiteX20" fmla="*/ 3149075 w 4261914"/>
              <a:gd name="connsiteY20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261914" h="2381862"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2000">
                <a:srgbClr val="00C1FD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 rad="609600">
              <a:srgbClr val="00C1FD">
                <a:alpha val="10000"/>
              </a:srgbClr>
            </a:glow>
            <a:outerShdw blurRad="3175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C3CC07C-D293-C166-8F15-89FF370D1EB7}"/>
              </a:ext>
            </a:extLst>
          </p:cNvPr>
          <p:cNvSpPr/>
          <p:nvPr/>
        </p:nvSpPr>
        <p:spPr>
          <a:xfrm flipV="1">
            <a:off x="3520259" y="2385374"/>
            <a:ext cx="5151482" cy="2879016"/>
          </a:xfrm>
          <a:custGeom>
            <a:avLst/>
            <a:gdLst>
              <a:gd name="connsiteX0" fmla="*/ 1 w 4261914"/>
              <a:gd name="connsiteY0" fmla="*/ 1269020 h 2381862"/>
              <a:gd name="connsiteX1" fmla="*/ 221516 w 4261914"/>
              <a:gd name="connsiteY1" fmla="*/ 1269020 h 2381862"/>
              <a:gd name="connsiteX2" fmla="*/ 221516 w 4261914"/>
              <a:gd name="connsiteY2" fmla="*/ 1269024 h 2381862"/>
              <a:gd name="connsiteX3" fmla="*/ 1112839 w 4261914"/>
              <a:gd name="connsiteY3" fmla="*/ 2160346 h 2381862"/>
              <a:gd name="connsiteX4" fmla="*/ 2004162 w 4261914"/>
              <a:gd name="connsiteY4" fmla="*/ 1269024 h 2381862"/>
              <a:gd name="connsiteX5" fmla="*/ 2004162 w 4261914"/>
              <a:gd name="connsiteY5" fmla="*/ 1269020 h 2381862"/>
              <a:gd name="connsiteX6" fmla="*/ 2225677 w 4261914"/>
              <a:gd name="connsiteY6" fmla="*/ 1269020 h 2381862"/>
              <a:gd name="connsiteX7" fmla="*/ 2225677 w 4261914"/>
              <a:gd name="connsiteY7" fmla="*/ 1269024 h 2381862"/>
              <a:gd name="connsiteX8" fmla="*/ 1112839 w 4261914"/>
              <a:gd name="connsiteY8" fmla="*/ 2381862 h 2381862"/>
              <a:gd name="connsiteX9" fmla="*/ 0 w 4261914"/>
              <a:gd name="connsiteY9" fmla="*/ 1269024 h 2381862"/>
              <a:gd name="connsiteX10" fmla="*/ 3149075 w 4261914"/>
              <a:gd name="connsiteY10" fmla="*/ 0 h 2381862"/>
              <a:gd name="connsiteX11" fmla="*/ 4256169 w 4261914"/>
              <a:gd name="connsiteY11" fmla="*/ 999057 h 2381862"/>
              <a:gd name="connsiteX12" fmla="*/ 4261914 w 4261914"/>
              <a:gd name="connsiteY12" fmla="*/ 1112838 h 2381862"/>
              <a:gd name="connsiteX13" fmla="*/ 4040398 w 4261914"/>
              <a:gd name="connsiteY13" fmla="*/ 1112838 h 2381862"/>
              <a:gd name="connsiteX14" fmla="*/ 4022290 w 4261914"/>
              <a:gd name="connsiteY14" fmla="*/ 933206 h 2381862"/>
              <a:gd name="connsiteX15" fmla="*/ 3149075 w 4261914"/>
              <a:gd name="connsiteY15" fmla="*/ 221516 h 2381862"/>
              <a:gd name="connsiteX16" fmla="*/ 2275861 w 4261914"/>
              <a:gd name="connsiteY16" fmla="*/ 933206 h 2381862"/>
              <a:gd name="connsiteX17" fmla="*/ 2257753 w 4261914"/>
              <a:gd name="connsiteY17" fmla="*/ 1112838 h 2381862"/>
              <a:gd name="connsiteX18" fmla="*/ 2036237 w 4261914"/>
              <a:gd name="connsiteY18" fmla="*/ 1112838 h 2381862"/>
              <a:gd name="connsiteX19" fmla="*/ 2041982 w 4261914"/>
              <a:gd name="connsiteY19" fmla="*/ 999057 h 2381862"/>
              <a:gd name="connsiteX20" fmla="*/ 3149075 w 4261914"/>
              <a:gd name="connsiteY20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261914" h="2381862"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2000">
                <a:srgbClr val="00C1FD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 rad="609600">
              <a:srgbClr val="00C1FD">
                <a:alpha val="10000"/>
              </a:srgbClr>
            </a:glow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YOUR MAIN TITLE HERE</a:t>
              </a:r>
              <a:endParaRPr lang="ru-RU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add your details in this text box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C10E4F42-F576-48BB-402E-C2C941BFB8F9}"/>
              </a:ext>
            </a:extLst>
          </p:cNvPr>
          <p:cNvSpPr txBox="1"/>
          <p:nvPr/>
        </p:nvSpPr>
        <p:spPr>
          <a:xfrm>
            <a:off x="3670301" y="5649726"/>
            <a:ext cx="2311894" cy="877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6128298" y="5649726"/>
            <a:ext cx="2423843" cy="877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pc="-100" dirty="0">
              <a:solidFill>
                <a:schemeClr val="bg1">
                  <a:lumMod val="8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6B0310-773F-B3D5-6CA5-796116FEB823}"/>
              </a:ext>
            </a:extLst>
          </p:cNvPr>
          <p:cNvSpPr txBox="1"/>
          <p:nvPr/>
        </p:nvSpPr>
        <p:spPr>
          <a:xfrm>
            <a:off x="4318483" y="317509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2024</a:t>
            </a:r>
            <a:endParaRPr lang="ru-RU" sz="24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6832454" y="3959810"/>
            <a:ext cx="101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400" b="1" dirty="0">
              <a:solidFill>
                <a:schemeClr val="bg1">
                  <a:lumMod val="8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3" name="Graphic 2" descr="Address Book with solid fill">
            <a:extLst>
              <a:ext uri="{FF2B5EF4-FFF2-40B4-BE49-F238E27FC236}">
                <a16:creationId xmlns:a16="http://schemas.microsoft.com/office/drawing/2014/main" id="{7BC2FA9D-7FB7-07F8-178A-F71CE3EFF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60488" y="3824882"/>
            <a:ext cx="731520" cy="731520"/>
          </a:xfrm>
          <a:prstGeom prst="rect">
            <a:avLst/>
          </a:prstGeom>
        </p:spPr>
      </p:pic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74459" y="3040162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14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38" grpId="0"/>
      <p:bldP spid="39" grpId="0"/>
      <p:bldP spid="48" grpId="0"/>
      <p:bldP spid="5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997</TotalTime>
  <Words>1403</Words>
  <Application>Microsoft Office PowerPoint</Application>
  <PresentationFormat>Widescreen</PresentationFormat>
  <Paragraphs>334</Paragraphs>
  <Slides>40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9" baseType="lpstr">
      <vt:lpstr>Aptos</vt:lpstr>
      <vt:lpstr>Aptos Display</vt:lpstr>
      <vt:lpstr>Arial</vt:lpstr>
      <vt:lpstr>Lato</vt:lpstr>
      <vt:lpstr>Lato Black</vt:lpstr>
      <vt:lpstr>League Spartan Black</vt:lpstr>
      <vt:lpstr>Merriweather Light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15</cp:revision>
  <dcterms:created xsi:type="dcterms:W3CDTF">2024-07-26T06:21:58Z</dcterms:created>
  <dcterms:modified xsi:type="dcterms:W3CDTF">2024-08-02T09:40:39Z</dcterms:modified>
</cp:coreProperties>
</file>