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0" r:id="rId3"/>
    <p:sldId id="262" r:id="rId4"/>
    <p:sldId id="293" r:id="rId5"/>
    <p:sldId id="259" r:id="rId6"/>
    <p:sldId id="292" r:id="rId7"/>
    <p:sldId id="29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CC00CC"/>
    <a:srgbClr val="3399FF"/>
    <a:srgbClr val="FE33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122" y="8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6A795-6561-F1A5-A6BC-4A5C5AA5A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48980F-A09D-EAC3-EB4F-E1A3E64C0E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D6B0B-8795-71A4-B51D-97B78D880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6A0F6-6323-B320-05A1-17B3C968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FF121-5012-43AD-6A82-53A502FBF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4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A258D-6F7B-7758-4E3A-441504075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A67AEC-276F-53BC-65A7-E5B1BEC01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03DD4-31EC-D03F-FA3E-7014F8FAA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BE64-5102-9A5A-975F-907308AB4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E911C-C2E3-00AC-3D7D-776C44455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89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652D74-DB06-625B-98DC-B8EC442AAC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73B22E-3D69-947C-E27B-301011AF7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9E617-2799-942E-13DA-486D97885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ED3C4-41C3-638F-BF6C-EA8871431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2B7AF-88F3-C9EF-A68E-0A0E44A78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95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95F91-C6BF-C5F8-1619-7E53B213A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A86ED-F4F0-3B6C-D35F-41EFADE19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1A09A-3537-EEB2-F379-1671BC5CF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CDEDC8-5719-CE83-FA3E-9ACBFCD47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56884-6986-59D4-8745-1E1DDDED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51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3A901-B52E-4D4B-07C3-1FE81611B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61220-6491-7A73-94D6-640BBCC8E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A12C8-DF5A-B0FA-4BAE-DCFB27C36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C00CE-6D76-73B5-374D-2C655BF32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EF001-601F-1AAC-68C1-B3E074E16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7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16B44-2335-54F2-B6C4-9EC337623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05225-320C-FFC4-0CF2-7CAD3C02E9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1C8D33-FCA7-2A49-2A91-2F6BC251C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C324E5-66F5-87A9-0F23-6C4B0290D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A37D2-A909-0DCD-8780-8B1C81DC6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F3EB0A-0C79-8BCC-B096-419450AB3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4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F4723-3F29-D8FB-DCA3-8803F1BC5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E42255-B53A-EF6A-22E5-D721ADD1E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D3CA27-071A-E475-A460-61EE538B5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2FEDEF-A53C-F8BE-A9FA-5BF114F379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94F64-E5E4-5D4B-7F95-4215B86886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84F485-6664-A9FD-9C75-04B739360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CDF715-F9AF-878C-87DA-322BC84D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9FC274-7139-EC6F-68BD-91FC21457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81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3E3C7-1DDA-C85D-3F2B-09654F84A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13598-2295-C230-767A-A2AC9F9B6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A37BF6-8C38-9F58-8A4C-4EFC5CAD5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09C24D-D079-A6C9-54B6-8751F7DAA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3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9F2837-E434-D534-99B9-013B66B93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BD7AA9-FA19-298F-D998-A545135BD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79A68D-CE6F-1281-76C9-83CB81D5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32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CE62D-8BD1-4BED-77ED-777CC69A7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1159C-523B-F434-55FA-A443D18C9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1AC5C-9947-BC97-89A7-5334528E0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74EA2E-543F-682E-87B7-11A2D7093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36F4F2-A65E-827F-1B9B-BA9A7BD3E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CE8814-0A11-D770-71D9-583851367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141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E1CEC-9C1F-D930-BD8C-E213C7F16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156412-D2B8-B9AB-51A9-5C421D26F0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3E203-F464-550D-6E7C-2D1DCAEDD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660D0E-D9A2-3ECC-4AA9-C651A4998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0F7DC-050E-9DBE-69BF-1B7BBE8D3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4CE84-C588-C957-0C92-B5AE769C6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3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67AD5C-C2ED-EA46-F4AE-D1BA7BC85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8291C-3071-54A4-E5A1-D50844190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EC927-4525-3986-BFCC-24D5D273A1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E693B-18DA-49B4-B861-26BBE738DE87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E0A52-1F9F-1BBE-DF6E-A05B2C8896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75A8-6324-01B0-0666-2891054D2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B4767-9D3C-4856-AC70-3C0B293FF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8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ntshare.com/fonts/general-san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9DA747-E3B3-1C59-93C3-A349B648AB4A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7CAF1-A90C-8898-ECF0-E007740C971E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1A926-A84C-BC1E-3B79-5C08E53FF037}"/>
              </a:ext>
            </a:extLst>
          </p:cNvPr>
          <p:cNvSpPr txBox="1"/>
          <p:nvPr/>
        </p:nvSpPr>
        <p:spPr>
          <a:xfrm>
            <a:off x="1583568" y="4609165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https://www.fontshare.com/fonts/general-sans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652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290226-A309-0E80-7547-5F7E223E17A6}"/>
              </a:ext>
            </a:extLst>
          </p:cNvPr>
          <p:cNvGrpSpPr/>
          <p:nvPr/>
        </p:nvGrpSpPr>
        <p:grpSpPr>
          <a:xfrm>
            <a:off x="2667000" y="1932340"/>
            <a:ext cx="6858000" cy="2993321"/>
            <a:chOff x="2667000" y="1617702"/>
            <a:chExt cx="6858000" cy="299332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B1CF1CB-AC8B-41D2-24A5-4183FB08ABFE}"/>
                </a:ext>
              </a:extLst>
            </p:cNvPr>
            <p:cNvSpPr txBox="1"/>
            <p:nvPr/>
          </p:nvSpPr>
          <p:spPr>
            <a:xfrm>
              <a:off x="2667000" y="1617702"/>
              <a:ext cx="6858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/>
                <a:t>With Animations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D498224-93AA-5A90-254F-FECBD4189682}"/>
                </a:ext>
              </a:extLst>
            </p:cNvPr>
            <p:cNvSpPr txBox="1"/>
            <p:nvPr/>
          </p:nvSpPr>
          <p:spPr>
            <a:xfrm>
              <a:off x="3474524" y="3041363"/>
              <a:ext cx="50493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FF0000"/>
                  </a:solidFill>
                </a:rPr>
                <a:t>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542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DA578-3622-1082-6896-1AF512512A59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13" name="POWERPOINT">
              <a:extLst>
                <a:ext uri="{FF2B5EF4-FFF2-40B4-BE49-F238E27FC236}">
                  <a16:creationId xmlns:a16="http://schemas.microsoft.com/office/drawing/2014/main" id="{B9889773-2978-A1E0-DDDC-0D8B73A4818A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47" name="T">
                <a:extLst>
                  <a:ext uri="{FF2B5EF4-FFF2-40B4-BE49-F238E27FC236}">
                    <a16:creationId xmlns:a16="http://schemas.microsoft.com/office/drawing/2014/main" id="{FF396A52-BCE8-96D5-1411-D5EA1EC7A13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49" name="N">
                <a:extLst>
                  <a:ext uri="{FF2B5EF4-FFF2-40B4-BE49-F238E27FC236}">
                    <a16:creationId xmlns:a16="http://schemas.microsoft.com/office/drawing/2014/main" id="{C3CEBD49-90AC-804A-2052-102E8E6DFD0A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51" name="I">
                <a:extLst>
                  <a:ext uri="{FF2B5EF4-FFF2-40B4-BE49-F238E27FC236}">
                    <a16:creationId xmlns:a16="http://schemas.microsoft.com/office/drawing/2014/main" id="{69AB0210-D366-7CD9-79C7-1D57B2451529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52" name="O">
                <a:extLst>
                  <a:ext uri="{FF2B5EF4-FFF2-40B4-BE49-F238E27FC236}">
                    <a16:creationId xmlns:a16="http://schemas.microsoft.com/office/drawing/2014/main" id="{DC5E398B-7951-5A1C-ABE4-89FF3B9F4A40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3" name="P2">
                <a:extLst>
                  <a:ext uri="{FF2B5EF4-FFF2-40B4-BE49-F238E27FC236}">
                    <a16:creationId xmlns:a16="http://schemas.microsoft.com/office/drawing/2014/main" id="{A91C61FA-FEB8-6757-340B-06D8CDCA060A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54" name="R">
                <a:extLst>
                  <a:ext uri="{FF2B5EF4-FFF2-40B4-BE49-F238E27FC236}">
                    <a16:creationId xmlns:a16="http://schemas.microsoft.com/office/drawing/2014/main" id="{B94F78DB-FBA0-2A70-7B7F-267008F15F23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55" name="E">
                <a:extLst>
                  <a:ext uri="{FF2B5EF4-FFF2-40B4-BE49-F238E27FC236}">
                    <a16:creationId xmlns:a16="http://schemas.microsoft.com/office/drawing/2014/main" id="{2EAF0DC8-3E8F-25BD-1C6C-403CC6220F43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56" name="W">
                <a:extLst>
                  <a:ext uri="{FF2B5EF4-FFF2-40B4-BE49-F238E27FC236}">
                    <a16:creationId xmlns:a16="http://schemas.microsoft.com/office/drawing/2014/main" id="{26B0D4F3-E944-9F48-4152-DE696941234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57" name="O">
                <a:extLst>
                  <a:ext uri="{FF2B5EF4-FFF2-40B4-BE49-F238E27FC236}">
                    <a16:creationId xmlns:a16="http://schemas.microsoft.com/office/drawing/2014/main" id="{CA8A8CF3-09EE-3FA3-D5D8-D8F3D9AD0EE5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8" name="P">
                <a:extLst>
                  <a:ext uri="{FF2B5EF4-FFF2-40B4-BE49-F238E27FC236}">
                    <a16:creationId xmlns:a16="http://schemas.microsoft.com/office/drawing/2014/main" id="{41B522CE-881A-02A0-A969-E8DBE15BBB55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E3357C-2D62-32EB-9027-F8A77EF9BB83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15" name="C">
                <a:extLst>
                  <a:ext uri="{FF2B5EF4-FFF2-40B4-BE49-F238E27FC236}">
                    <a16:creationId xmlns:a16="http://schemas.microsoft.com/office/drawing/2014/main" id="{69A2C842-1CD1-F5BB-F987-285269AF3681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27" name="I">
                <a:extLst>
                  <a:ext uri="{FF2B5EF4-FFF2-40B4-BE49-F238E27FC236}">
                    <a16:creationId xmlns:a16="http://schemas.microsoft.com/office/drawing/2014/main" id="{70D40231-35B7-469D-7114-169F870BC21F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8" name="H">
                <a:extLst>
                  <a:ext uri="{FF2B5EF4-FFF2-40B4-BE49-F238E27FC236}">
                    <a16:creationId xmlns:a16="http://schemas.microsoft.com/office/drawing/2014/main" id="{A568EC83-3EFE-5726-896A-3A34DD3BAA47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29" name="P">
                <a:extLst>
                  <a:ext uri="{FF2B5EF4-FFF2-40B4-BE49-F238E27FC236}">
                    <a16:creationId xmlns:a16="http://schemas.microsoft.com/office/drawing/2014/main" id="{4A42921B-DAC1-BCC0-F0EC-412459A6CF77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30" name="A">
                <a:extLst>
                  <a:ext uri="{FF2B5EF4-FFF2-40B4-BE49-F238E27FC236}">
                    <a16:creationId xmlns:a16="http://schemas.microsoft.com/office/drawing/2014/main" id="{2A6F9745-1DCA-F725-12FD-73307FE24ABA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34" name="R">
                <a:extLst>
                  <a:ext uri="{FF2B5EF4-FFF2-40B4-BE49-F238E27FC236}">
                    <a16:creationId xmlns:a16="http://schemas.microsoft.com/office/drawing/2014/main" id="{C122A776-A55D-F9CD-D6E8-F1DFDD2BFA3C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39" name="G">
                <a:extLst>
                  <a:ext uri="{FF2B5EF4-FFF2-40B4-BE49-F238E27FC236}">
                    <a16:creationId xmlns:a16="http://schemas.microsoft.com/office/drawing/2014/main" id="{9F560CB7-C221-6F0A-06AB-7A49B326FACC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42" name="O">
                <a:extLst>
                  <a:ext uri="{FF2B5EF4-FFF2-40B4-BE49-F238E27FC236}">
                    <a16:creationId xmlns:a16="http://schemas.microsoft.com/office/drawing/2014/main" id="{901FD8FB-CAA9-399B-FA26-AA567F2445EF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43" name="F">
                <a:extLst>
                  <a:ext uri="{FF2B5EF4-FFF2-40B4-BE49-F238E27FC236}">
                    <a16:creationId xmlns:a16="http://schemas.microsoft.com/office/drawing/2014/main" id="{260C1648-6870-3B39-2D8A-D99CAC207735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45" name="N">
                <a:extLst>
                  <a:ext uri="{FF2B5EF4-FFF2-40B4-BE49-F238E27FC236}">
                    <a16:creationId xmlns:a16="http://schemas.microsoft.com/office/drawing/2014/main" id="{621CC6B4-BEA1-C666-FD55-12971F39DFA8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46" name="I">
                <a:extLst>
                  <a:ext uri="{FF2B5EF4-FFF2-40B4-BE49-F238E27FC236}">
                    <a16:creationId xmlns:a16="http://schemas.microsoft.com/office/drawing/2014/main" id="{BE61F8AB-2F3A-122F-3007-6B6719DC456D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24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D6D6"/>
            </a:gs>
            <a:gs pos="100000">
              <a:srgbClr val="C6D1C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8DAC78A-A039-B210-47D8-3F7FF96DAE3D}"/>
              </a:ext>
            </a:extLst>
          </p:cNvPr>
          <p:cNvGrpSpPr/>
          <p:nvPr/>
        </p:nvGrpSpPr>
        <p:grpSpPr>
          <a:xfrm>
            <a:off x="2902859" y="338277"/>
            <a:ext cx="6386284" cy="6295748"/>
            <a:chOff x="2902859" y="338277"/>
            <a:chExt cx="6386284" cy="629574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DE8BFB8-EE0B-152F-EC2C-CEC67A2F4AB7}"/>
                </a:ext>
              </a:extLst>
            </p:cNvPr>
            <p:cNvGrpSpPr/>
            <p:nvPr/>
          </p:nvGrpSpPr>
          <p:grpSpPr>
            <a:xfrm>
              <a:off x="2902859" y="338277"/>
              <a:ext cx="6386284" cy="6295748"/>
              <a:chOff x="2902859" y="338277"/>
              <a:chExt cx="6386284" cy="6295748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1BBE04E-5EE0-626E-2460-7DF536A12A2C}"/>
                  </a:ext>
                </a:extLst>
              </p:cNvPr>
              <p:cNvGrpSpPr/>
              <p:nvPr/>
            </p:nvGrpSpPr>
            <p:grpSpPr>
              <a:xfrm>
                <a:off x="4469251" y="338277"/>
                <a:ext cx="1448555" cy="2897108"/>
                <a:chOff x="4469251" y="338277"/>
                <a:chExt cx="1448555" cy="2897108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0EF3DB4F-B9E3-89AF-46D2-7E15CB53035A}"/>
                    </a:ext>
                  </a:extLst>
                </p:cNvPr>
                <p:cNvSpPr/>
                <p:nvPr/>
              </p:nvSpPr>
              <p:spPr>
                <a:xfrm>
                  <a:off x="4976334" y="2204784"/>
                  <a:ext cx="941472" cy="1030601"/>
                </a:xfrm>
                <a:custGeom>
                  <a:avLst/>
                  <a:gdLst>
                    <a:gd name="connsiteX0" fmla="*/ 1188609 w 1188609"/>
                    <a:gd name="connsiteY0" fmla="*/ 0 h 1301134"/>
                    <a:gd name="connsiteX1" fmla="*/ 1188609 w 1188609"/>
                    <a:gd name="connsiteY1" fmla="*/ 1301134 h 1301134"/>
                    <a:gd name="connsiteX2" fmla="*/ 316894 w 1188609"/>
                    <a:gd name="connsiteY2" fmla="*/ 1080408 h 1301134"/>
                    <a:gd name="connsiteX3" fmla="*/ 274209 w 1188609"/>
                    <a:gd name="connsiteY3" fmla="*/ 1054476 h 1301134"/>
                    <a:gd name="connsiteX4" fmla="*/ 166110 w 1188609"/>
                    <a:gd name="connsiteY4" fmla="*/ 988804 h 1301134"/>
                    <a:gd name="connsiteX5" fmla="*/ 0 w 1188609"/>
                    <a:gd name="connsiteY5" fmla="*/ 861466 h 1301134"/>
                    <a:gd name="connsiteX6" fmla="*/ 25659 w 1188609"/>
                    <a:gd name="connsiteY6" fmla="*/ 808202 h 1301134"/>
                    <a:gd name="connsiteX7" fmla="*/ 1095472 w 1188609"/>
                    <a:gd name="connsiteY7" fmla="*/ 14214 h 1301134"/>
                    <a:gd name="connsiteX8" fmla="*/ 1188609 w 1188609"/>
                    <a:gd name="connsiteY8" fmla="*/ 0 h 1301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88609" h="1301134">
                      <a:moveTo>
                        <a:pt x="1188609" y="0"/>
                      </a:moveTo>
                      <a:lnTo>
                        <a:pt x="1188609" y="1301134"/>
                      </a:lnTo>
                      <a:cubicBezTo>
                        <a:pt x="872979" y="1301134"/>
                        <a:pt x="576023" y="1221175"/>
                        <a:pt x="316894" y="1080408"/>
                      </a:cubicBezTo>
                      <a:lnTo>
                        <a:pt x="274209" y="1054476"/>
                      </a:lnTo>
                      <a:lnTo>
                        <a:pt x="166110" y="988804"/>
                      </a:lnTo>
                      <a:lnTo>
                        <a:pt x="0" y="861466"/>
                      </a:lnTo>
                      <a:lnTo>
                        <a:pt x="25659" y="808202"/>
                      </a:lnTo>
                      <a:cubicBezTo>
                        <a:pt x="244351" y="405627"/>
                        <a:pt x="633088" y="108832"/>
                        <a:pt x="1095472" y="14214"/>
                      </a:cubicBezTo>
                      <a:lnTo>
                        <a:pt x="1188609" y="0"/>
                      </a:lnTo>
                      <a:close/>
                    </a:path>
                  </a:pathLst>
                </a:custGeom>
                <a:solidFill>
                  <a:srgbClr val="00FF99"/>
                </a:solidFill>
                <a:ln>
                  <a:noFill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26911D1C-B6B5-F4ED-92C8-3D0877835FB8}"/>
                    </a:ext>
                  </a:extLst>
                </p:cNvPr>
                <p:cNvSpPr/>
                <p:nvPr/>
              </p:nvSpPr>
              <p:spPr>
                <a:xfrm>
                  <a:off x="4469251" y="338277"/>
                  <a:ext cx="1448554" cy="2548856"/>
                </a:xfrm>
                <a:custGeom>
                  <a:avLst/>
                  <a:gdLst>
                    <a:gd name="connsiteX0" fmla="*/ 0 w 1828800"/>
                    <a:gd name="connsiteY0" fmla="*/ 0 h 3217932"/>
                    <a:gd name="connsiteX1" fmla="*/ 871715 w 1828800"/>
                    <a:gd name="connsiteY1" fmla="*/ 220726 h 3217932"/>
                    <a:gd name="connsiteX2" fmla="*/ 914400 w 1828800"/>
                    <a:gd name="connsiteY2" fmla="*/ 246658 h 3217932"/>
                    <a:gd name="connsiteX3" fmla="*/ 1022499 w 1828800"/>
                    <a:gd name="connsiteY3" fmla="*/ 312330 h 3217932"/>
                    <a:gd name="connsiteX4" fmla="*/ 1828800 w 1828800"/>
                    <a:gd name="connsiteY4" fmla="*/ 1828800 h 3217932"/>
                    <a:gd name="connsiteX5" fmla="*/ 1828800 w 1828800"/>
                    <a:gd name="connsiteY5" fmla="*/ 2356466 h 3217932"/>
                    <a:gd name="connsiteX6" fmla="*/ 1735663 w 1828800"/>
                    <a:gd name="connsiteY6" fmla="*/ 2370680 h 3217932"/>
                    <a:gd name="connsiteX7" fmla="*/ 665850 w 1828800"/>
                    <a:gd name="connsiteY7" fmla="*/ 3164668 h 3217932"/>
                    <a:gd name="connsiteX8" fmla="*/ 640191 w 1828800"/>
                    <a:gd name="connsiteY8" fmla="*/ 3217932 h 3217932"/>
                    <a:gd name="connsiteX9" fmla="*/ 631987 w 1828800"/>
                    <a:gd name="connsiteY9" fmla="*/ 3211643 h 3217932"/>
                    <a:gd name="connsiteX10" fmla="*/ 0 w 1828800"/>
                    <a:gd name="connsiteY10" fmla="*/ 1828800 h 3217932"/>
                    <a:gd name="connsiteX11" fmla="*/ 0 w 1828800"/>
                    <a:gd name="connsiteY11" fmla="*/ 0 h 32179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828800" h="3217932">
                      <a:moveTo>
                        <a:pt x="0" y="0"/>
                      </a:moveTo>
                      <a:cubicBezTo>
                        <a:pt x="315631" y="0"/>
                        <a:pt x="612586" y="79959"/>
                        <a:pt x="871715" y="220726"/>
                      </a:cubicBezTo>
                      <a:lnTo>
                        <a:pt x="914400" y="246658"/>
                      </a:lnTo>
                      <a:lnTo>
                        <a:pt x="1022499" y="312330"/>
                      </a:lnTo>
                      <a:cubicBezTo>
                        <a:pt x="1508963" y="640979"/>
                        <a:pt x="1828800" y="1197539"/>
                        <a:pt x="1828800" y="1828800"/>
                      </a:cubicBezTo>
                      <a:lnTo>
                        <a:pt x="1828800" y="2356466"/>
                      </a:lnTo>
                      <a:lnTo>
                        <a:pt x="1735663" y="2370680"/>
                      </a:lnTo>
                      <a:cubicBezTo>
                        <a:pt x="1273279" y="2465298"/>
                        <a:pt x="884542" y="2762093"/>
                        <a:pt x="665850" y="3164668"/>
                      </a:cubicBezTo>
                      <a:lnTo>
                        <a:pt x="640191" y="3217932"/>
                      </a:lnTo>
                      <a:lnTo>
                        <a:pt x="631987" y="3211643"/>
                      </a:lnTo>
                      <a:cubicBezTo>
                        <a:pt x="244875" y="2876314"/>
                        <a:pt x="0" y="2381153"/>
                        <a:pt x="0" y="182880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F455B1DA-4474-EF51-CB3D-01BAA15247FD}"/>
                  </a:ext>
                </a:extLst>
              </p:cNvPr>
              <p:cNvGrpSpPr/>
              <p:nvPr/>
            </p:nvGrpSpPr>
            <p:grpSpPr>
              <a:xfrm>
                <a:off x="6392034" y="1992329"/>
                <a:ext cx="2897109" cy="1448554"/>
                <a:chOff x="6392034" y="1992329"/>
                <a:chExt cx="2897109" cy="1448554"/>
              </a:xfrm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DAB015BB-07BB-EBAF-83DA-092D3059254A}"/>
                    </a:ext>
                  </a:extLst>
                </p:cNvPr>
                <p:cNvSpPr/>
                <p:nvPr/>
              </p:nvSpPr>
              <p:spPr>
                <a:xfrm>
                  <a:off x="6392034" y="2420113"/>
                  <a:ext cx="954206" cy="1020770"/>
                </a:xfrm>
                <a:custGeom>
                  <a:avLst/>
                  <a:gdLst>
                    <a:gd name="connsiteX0" fmla="*/ 535699 w 1204686"/>
                    <a:gd name="connsiteY0" fmla="*/ 0 h 1288722"/>
                    <a:gd name="connsiteX1" fmla="*/ 630284 w 1204686"/>
                    <a:gd name="connsiteY1" fmla="*/ 70730 h 1288722"/>
                    <a:gd name="connsiteX2" fmla="*/ 1204686 w 1204686"/>
                    <a:gd name="connsiteY2" fmla="*/ 1288722 h 1288722"/>
                    <a:gd name="connsiteX3" fmla="*/ 0 w 1204686"/>
                    <a:gd name="connsiteY3" fmla="*/ 1288722 h 1288722"/>
                    <a:gd name="connsiteX4" fmla="*/ 220726 w 1204686"/>
                    <a:gd name="connsiteY4" fmla="*/ 417007 h 1288722"/>
                    <a:gd name="connsiteX5" fmla="*/ 246658 w 1204686"/>
                    <a:gd name="connsiteY5" fmla="*/ 374322 h 1288722"/>
                    <a:gd name="connsiteX6" fmla="*/ 312330 w 1204686"/>
                    <a:gd name="connsiteY6" fmla="*/ 266223 h 1288722"/>
                    <a:gd name="connsiteX7" fmla="*/ 445957 w 1204686"/>
                    <a:gd name="connsiteY7" fmla="*/ 91909 h 1288722"/>
                    <a:gd name="connsiteX8" fmla="*/ 535699 w 1204686"/>
                    <a:gd name="connsiteY8" fmla="*/ 0 h 128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04686" h="1288722">
                      <a:moveTo>
                        <a:pt x="535699" y="0"/>
                      </a:moveTo>
                      <a:lnTo>
                        <a:pt x="630284" y="70730"/>
                      </a:lnTo>
                      <a:cubicBezTo>
                        <a:pt x="981086" y="360237"/>
                        <a:pt x="1204686" y="798367"/>
                        <a:pt x="1204686" y="1288722"/>
                      </a:cubicBezTo>
                      <a:lnTo>
                        <a:pt x="0" y="1288722"/>
                      </a:lnTo>
                      <a:cubicBezTo>
                        <a:pt x="0" y="973092"/>
                        <a:pt x="79959" y="676136"/>
                        <a:pt x="220726" y="417007"/>
                      </a:cubicBezTo>
                      <a:lnTo>
                        <a:pt x="246658" y="374322"/>
                      </a:lnTo>
                      <a:lnTo>
                        <a:pt x="312330" y="266223"/>
                      </a:lnTo>
                      <a:cubicBezTo>
                        <a:pt x="353411" y="205415"/>
                        <a:pt x="398054" y="147211"/>
                        <a:pt x="445957" y="91909"/>
                      </a:cubicBezTo>
                      <a:lnTo>
                        <a:pt x="535699" y="0"/>
                      </a:lnTo>
                      <a:close/>
                    </a:path>
                  </a:pathLst>
                </a:custGeom>
                <a:solidFill>
                  <a:srgbClr val="FF3399"/>
                </a:solidFill>
                <a:ln>
                  <a:noFill/>
                </a:ln>
                <a:effectLst>
                  <a:innerShdw blurRad="101600" dist="762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C8B9C23B-E124-D3F3-8818-A53BB033CD49}"/>
                    </a:ext>
                  </a:extLst>
                </p:cNvPr>
                <p:cNvSpPr/>
                <p:nvPr/>
              </p:nvSpPr>
              <p:spPr>
                <a:xfrm>
                  <a:off x="6816351" y="1992329"/>
                  <a:ext cx="2472792" cy="1448554"/>
                </a:xfrm>
                <a:custGeom>
                  <a:avLst/>
                  <a:gdLst>
                    <a:gd name="connsiteX0" fmla="*/ 1293101 w 3121901"/>
                    <a:gd name="connsiteY0" fmla="*/ 0 h 1828800"/>
                    <a:gd name="connsiteX1" fmla="*/ 3121901 w 3121901"/>
                    <a:gd name="connsiteY1" fmla="*/ 0 h 1828800"/>
                    <a:gd name="connsiteX2" fmla="*/ 2901175 w 3121901"/>
                    <a:gd name="connsiteY2" fmla="*/ 871715 h 1828800"/>
                    <a:gd name="connsiteX3" fmla="*/ 2875243 w 3121901"/>
                    <a:gd name="connsiteY3" fmla="*/ 914400 h 1828800"/>
                    <a:gd name="connsiteX4" fmla="*/ 2809571 w 3121901"/>
                    <a:gd name="connsiteY4" fmla="*/ 1022499 h 1828800"/>
                    <a:gd name="connsiteX5" fmla="*/ 1293101 w 3121901"/>
                    <a:gd name="connsiteY5" fmla="*/ 1828800 h 1828800"/>
                    <a:gd name="connsiteX6" fmla="*/ 668987 w 3121901"/>
                    <a:gd name="connsiteY6" fmla="*/ 1828800 h 1828800"/>
                    <a:gd name="connsiteX7" fmla="*/ 94585 w 3121901"/>
                    <a:gd name="connsiteY7" fmla="*/ 610808 h 1828800"/>
                    <a:gd name="connsiteX8" fmla="*/ 0 w 3121901"/>
                    <a:gd name="connsiteY8" fmla="*/ 540078 h 1828800"/>
                    <a:gd name="connsiteX9" fmla="*/ 63457 w 3121901"/>
                    <a:gd name="connsiteY9" fmla="*/ 475089 h 1828800"/>
                    <a:gd name="connsiteX10" fmla="*/ 1293101 w 3121901"/>
                    <a:gd name="connsiteY10" fmla="*/ 0 h 1828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121901" h="1828800">
                      <a:moveTo>
                        <a:pt x="1293101" y="0"/>
                      </a:moveTo>
                      <a:lnTo>
                        <a:pt x="3121901" y="0"/>
                      </a:lnTo>
                      <a:cubicBezTo>
                        <a:pt x="3121901" y="315631"/>
                        <a:pt x="3041942" y="612586"/>
                        <a:pt x="2901175" y="871715"/>
                      </a:cubicBezTo>
                      <a:lnTo>
                        <a:pt x="2875243" y="914400"/>
                      </a:lnTo>
                      <a:lnTo>
                        <a:pt x="2809571" y="1022499"/>
                      </a:lnTo>
                      <a:cubicBezTo>
                        <a:pt x="2480922" y="1508963"/>
                        <a:pt x="1924362" y="1828800"/>
                        <a:pt x="1293101" y="1828800"/>
                      </a:cubicBezTo>
                      <a:lnTo>
                        <a:pt x="668987" y="1828800"/>
                      </a:lnTo>
                      <a:cubicBezTo>
                        <a:pt x="668987" y="1338445"/>
                        <a:pt x="445387" y="900315"/>
                        <a:pt x="94585" y="610808"/>
                      </a:cubicBezTo>
                      <a:lnTo>
                        <a:pt x="0" y="540078"/>
                      </a:lnTo>
                      <a:lnTo>
                        <a:pt x="63457" y="475089"/>
                      </a:lnTo>
                      <a:cubicBezTo>
                        <a:pt x="388229" y="179908"/>
                        <a:pt x="819655" y="0"/>
                        <a:pt x="129310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4F25049A-4561-C481-CB67-5506C6CA7651}"/>
                  </a:ext>
                </a:extLst>
              </p:cNvPr>
              <p:cNvGrpSpPr/>
              <p:nvPr/>
            </p:nvGrpSpPr>
            <p:grpSpPr>
              <a:xfrm>
                <a:off x="2902859" y="3440883"/>
                <a:ext cx="2897107" cy="1448554"/>
                <a:chOff x="2902859" y="3440883"/>
                <a:chExt cx="2897107" cy="1448554"/>
              </a:xfrm>
            </p:grpSpPr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EF806FDC-1198-F0CD-EFDD-0A72624E001B}"/>
                    </a:ext>
                  </a:extLst>
                </p:cNvPr>
                <p:cNvSpPr/>
                <p:nvPr/>
              </p:nvSpPr>
              <p:spPr>
                <a:xfrm>
                  <a:off x="4845760" y="3440883"/>
                  <a:ext cx="954206" cy="1020770"/>
                </a:xfrm>
                <a:custGeom>
                  <a:avLst/>
                  <a:gdLst>
                    <a:gd name="connsiteX0" fmla="*/ 0 w 1204686"/>
                    <a:gd name="connsiteY0" fmla="*/ 0 h 1288722"/>
                    <a:gd name="connsiteX1" fmla="*/ 1204686 w 1204686"/>
                    <a:gd name="connsiteY1" fmla="*/ 0 h 1288722"/>
                    <a:gd name="connsiteX2" fmla="*/ 983960 w 1204686"/>
                    <a:gd name="connsiteY2" fmla="*/ 871715 h 1288722"/>
                    <a:gd name="connsiteX3" fmla="*/ 958028 w 1204686"/>
                    <a:gd name="connsiteY3" fmla="*/ 914400 h 1288722"/>
                    <a:gd name="connsiteX4" fmla="*/ 892356 w 1204686"/>
                    <a:gd name="connsiteY4" fmla="*/ 1022499 h 1288722"/>
                    <a:gd name="connsiteX5" fmla="*/ 758729 w 1204686"/>
                    <a:gd name="connsiteY5" fmla="*/ 1196813 h 1288722"/>
                    <a:gd name="connsiteX6" fmla="*/ 668987 w 1204686"/>
                    <a:gd name="connsiteY6" fmla="*/ 1288722 h 1288722"/>
                    <a:gd name="connsiteX7" fmla="*/ 574402 w 1204686"/>
                    <a:gd name="connsiteY7" fmla="*/ 1217992 h 1288722"/>
                    <a:gd name="connsiteX8" fmla="*/ 0 w 1204686"/>
                    <a:gd name="connsiteY8" fmla="*/ 0 h 128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04686" h="1288722">
                      <a:moveTo>
                        <a:pt x="0" y="0"/>
                      </a:moveTo>
                      <a:lnTo>
                        <a:pt x="1204686" y="0"/>
                      </a:lnTo>
                      <a:cubicBezTo>
                        <a:pt x="1204686" y="315630"/>
                        <a:pt x="1124727" y="612586"/>
                        <a:pt x="983960" y="871715"/>
                      </a:cubicBezTo>
                      <a:lnTo>
                        <a:pt x="958028" y="914400"/>
                      </a:lnTo>
                      <a:lnTo>
                        <a:pt x="892356" y="1022499"/>
                      </a:lnTo>
                      <a:cubicBezTo>
                        <a:pt x="851275" y="1083307"/>
                        <a:pt x="806632" y="1141512"/>
                        <a:pt x="758729" y="1196813"/>
                      </a:cubicBezTo>
                      <a:lnTo>
                        <a:pt x="668987" y="1288722"/>
                      </a:lnTo>
                      <a:lnTo>
                        <a:pt x="574402" y="1217992"/>
                      </a:lnTo>
                      <a:cubicBezTo>
                        <a:pt x="223600" y="928486"/>
                        <a:pt x="0" y="490355"/>
                        <a:pt x="0" y="0"/>
                      </a:cubicBezTo>
                      <a:close/>
                    </a:path>
                  </a:pathLst>
                </a:custGeom>
                <a:solidFill>
                  <a:srgbClr val="CC00CC"/>
                </a:solidFill>
                <a:ln>
                  <a:noFill/>
                </a:ln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7C0CC841-7288-3B65-CEF7-D678CE18512B}"/>
                    </a:ext>
                  </a:extLst>
                </p:cNvPr>
                <p:cNvSpPr/>
                <p:nvPr/>
              </p:nvSpPr>
              <p:spPr>
                <a:xfrm>
                  <a:off x="2902859" y="3440883"/>
                  <a:ext cx="2472792" cy="1448554"/>
                </a:xfrm>
                <a:custGeom>
                  <a:avLst/>
                  <a:gdLst>
                    <a:gd name="connsiteX0" fmla="*/ 1828800 w 3121901"/>
                    <a:gd name="connsiteY0" fmla="*/ 0 h 1828800"/>
                    <a:gd name="connsiteX1" fmla="*/ 2452914 w 3121901"/>
                    <a:gd name="connsiteY1" fmla="*/ 0 h 1828800"/>
                    <a:gd name="connsiteX2" fmla="*/ 3027316 w 3121901"/>
                    <a:gd name="connsiteY2" fmla="*/ 1217992 h 1828800"/>
                    <a:gd name="connsiteX3" fmla="*/ 3121901 w 3121901"/>
                    <a:gd name="connsiteY3" fmla="*/ 1288722 h 1828800"/>
                    <a:gd name="connsiteX4" fmla="*/ 3058444 w 3121901"/>
                    <a:gd name="connsiteY4" fmla="*/ 1353711 h 1828800"/>
                    <a:gd name="connsiteX5" fmla="*/ 1828800 w 3121901"/>
                    <a:gd name="connsiteY5" fmla="*/ 1828800 h 1828800"/>
                    <a:gd name="connsiteX6" fmla="*/ 0 w 3121901"/>
                    <a:gd name="connsiteY6" fmla="*/ 1828800 h 1828800"/>
                    <a:gd name="connsiteX7" fmla="*/ 220726 w 3121901"/>
                    <a:gd name="connsiteY7" fmla="*/ 957085 h 1828800"/>
                    <a:gd name="connsiteX8" fmla="*/ 246658 w 3121901"/>
                    <a:gd name="connsiteY8" fmla="*/ 914400 h 1828800"/>
                    <a:gd name="connsiteX9" fmla="*/ 312330 w 3121901"/>
                    <a:gd name="connsiteY9" fmla="*/ 806301 h 1828800"/>
                    <a:gd name="connsiteX10" fmla="*/ 1828800 w 3121901"/>
                    <a:gd name="connsiteY10" fmla="*/ 0 h 1828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121901" h="1828800">
                      <a:moveTo>
                        <a:pt x="1828800" y="0"/>
                      </a:moveTo>
                      <a:lnTo>
                        <a:pt x="2452914" y="0"/>
                      </a:lnTo>
                      <a:cubicBezTo>
                        <a:pt x="2452914" y="490355"/>
                        <a:pt x="2676514" y="928486"/>
                        <a:pt x="3027316" y="1217992"/>
                      </a:cubicBezTo>
                      <a:lnTo>
                        <a:pt x="3121901" y="1288722"/>
                      </a:lnTo>
                      <a:lnTo>
                        <a:pt x="3058444" y="1353711"/>
                      </a:lnTo>
                      <a:cubicBezTo>
                        <a:pt x="2733672" y="1648892"/>
                        <a:pt x="2302246" y="1828800"/>
                        <a:pt x="1828800" y="1828800"/>
                      </a:cubicBezTo>
                      <a:lnTo>
                        <a:pt x="0" y="1828800"/>
                      </a:lnTo>
                      <a:cubicBezTo>
                        <a:pt x="0" y="1513169"/>
                        <a:pt x="79959" y="1216214"/>
                        <a:pt x="220726" y="957085"/>
                      </a:cubicBezTo>
                      <a:lnTo>
                        <a:pt x="246658" y="914400"/>
                      </a:lnTo>
                      <a:lnTo>
                        <a:pt x="312330" y="806301"/>
                      </a:lnTo>
                      <a:cubicBezTo>
                        <a:pt x="640979" y="319837"/>
                        <a:pt x="1197539" y="0"/>
                        <a:pt x="182880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37BC50E0-961F-0404-47F8-572643571F90}"/>
                  </a:ext>
                </a:extLst>
              </p:cNvPr>
              <p:cNvGrpSpPr/>
              <p:nvPr/>
            </p:nvGrpSpPr>
            <p:grpSpPr>
              <a:xfrm>
                <a:off x="6096000" y="3736917"/>
                <a:ext cx="1448554" cy="2897108"/>
                <a:chOff x="6096000" y="3736917"/>
                <a:chExt cx="1448554" cy="2897108"/>
              </a:xfrm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0C3915A8-4897-5D53-DAD2-70CA99EA0EEB}"/>
                    </a:ext>
                  </a:extLst>
                </p:cNvPr>
                <p:cNvSpPr/>
                <p:nvPr/>
              </p:nvSpPr>
              <p:spPr>
                <a:xfrm>
                  <a:off x="6096000" y="3736917"/>
                  <a:ext cx="1020770" cy="954206"/>
                </a:xfrm>
                <a:custGeom>
                  <a:avLst/>
                  <a:gdLst>
                    <a:gd name="connsiteX0" fmla="*/ 0 w 1288722"/>
                    <a:gd name="connsiteY0" fmla="*/ 0 h 1204686"/>
                    <a:gd name="connsiteX1" fmla="*/ 871715 w 1288722"/>
                    <a:gd name="connsiteY1" fmla="*/ 220726 h 1204686"/>
                    <a:gd name="connsiteX2" fmla="*/ 914400 w 1288722"/>
                    <a:gd name="connsiteY2" fmla="*/ 246658 h 1204686"/>
                    <a:gd name="connsiteX3" fmla="*/ 1022499 w 1288722"/>
                    <a:gd name="connsiteY3" fmla="*/ 312330 h 1204686"/>
                    <a:gd name="connsiteX4" fmla="*/ 1196813 w 1288722"/>
                    <a:gd name="connsiteY4" fmla="*/ 445957 h 1204686"/>
                    <a:gd name="connsiteX5" fmla="*/ 1288722 w 1288722"/>
                    <a:gd name="connsiteY5" fmla="*/ 535699 h 1204686"/>
                    <a:gd name="connsiteX6" fmla="*/ 1217992 w 1288722"/>
                    <a:gd name="connsiteY6" fmla="*/ 630284 h 1204686"/>
                    <a:gd name="connsiteX7" fmla="*/ 0 w 1288722"/>
                    <a:gd name="connsiteY7" fmla="*/ 1204686 h 1204686"/>
                    <a:gd name="connsiteX8" fmla="*/ 0 w 1288722"/>
                    <a:gd name="connsiteY8" fmla="*/ 0 h 12046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88722" h="1204686">
                      <a:moveTo>
                        <a:pt x="0" y="0"/>
                      </a:moveTo>
                      <a:cubicBezTo>
                        <a:pt x="315630" y="0"/>
                        <a:pt x="612586" y="79959"/>
                        <a:pt x="871715" y="220726"/>
                      </a:cubicBezTo>
                      <a:lnTo>
                        <a:pt x="914400" y="246658"/>
                      </a:lnTo>
                      <a:lnTo>
                        <a:pt x="1022499" y="312330"/>
                      </a:lnTo>
                      <a:cubicBezTo>
                        <a:pt x="1083307" y="353411"/>
                        <a:pt x="1141512" y="398054"/>
                        <a:pt x="1196813" y="445957"/>
                      </a:cubicBezTo>
                      <a:lnTo>
                        <a:pt x="1288722" y="535699"/>
                      </a:lnTo>
                      <a:lnTo>
                        <a:pt x="1217992" y="630284"/>
                      </a:lnTo>
                      <a:cubicBezTo>
                        <a:pt x="928486" y="981086"/>
                        <a:pt x="490355" y="1204686"/>
                        <a:pt x="0" y="120468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399FF"/>
                </a:solidFill>
                <a:ln>
                  <a:noFill/>
                </a:ln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C01828B8-7C5F-6E91-23F4-25E202E4B9A0}"/>
                    </a:ext>
                  </a:extLst>
                </p:cNvPr>
                <p:cNvSpPr/>
                <p:nvPr/>
              </p:nvSpPr>
              <p:spPr>
                <a:xfrm>
                  <a:off x="6096000" y="4161233"/>
                  <a:ext cx="1448554" cy="2472792"/>
                </a:xfrm>
                <a:custGeom>
                  <a:avLst/>
                  <a:gdLst>
                    <a:gd name="connsiteX0" fmla="*/ 1288722 w 1828800"/>
                    <a:gd name="connsiteY0" fmla="*/ 0 h 3121901"/>
                    <a:gd name="connsiteX1" fmla="*/ 1353711 w 1828800"/>
                    <a:gd name="connsiteY1" fmla="*/ 63457 h 3121901"/>
                    <a:gd name="connsiteX2" fmla="*/ 1828800 w 1828800"/>
                    <a:gd name="connsiteY2" fmla="*/ 1293101 h 3121901"/>
                    <a:gd name="connsiteX3" fmla="*/ 1828800 w 1828800"/>
                    <a:gd name="connsiteY3" fmla="*/ 3121901 h 3121901"/>
                    <a:gd name="connsiteX4" fmla="*/ 957085 w 1828800"/>
                    <a:gd name="connsiteY4" fmla="*/ 2901175 h 3121901"/>
                    <a:gd name="connsiteX5" fmla="*/ 914400 w 1828800"/>
                    <a:gd name="connsiteY5" fmla="*/ 2875243 h 3121901"/>
                    <a:gd name="connsiteX6" fmla="*/ 806301 w 1828800"/>
                    <a:gd name="connsiteY6" fmla="*/ 2809571 h 3121901"/>
                    <a:gd name="connsiteX7" fmla="*/ 0 w 1828800"/>
                    <a:gd name="connsiteY7" fmla="*/ 1293101 h 3121901"/>
                    <a:gd name="connsiteX8" fmla="*/ 0 w 1828800"/>
                    <a:gd name="connsiteY8" fmla="*/ 668987 h 3121901"/>
                    <a:gd name="connsiteX9" fmla="*/ 1217992 w 1828800"/>
                    <a:gd name="connsiteY9" fmla="*/ 94585 h 3121901"/>
                    <a:gd name="connsiteX10" fmla="*/ 1288722 w 1828800"/>
                    <a:gd name="connsiteY10" fmla="*/ 0 h 31219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828800" h="3121901">
                      <a:moveTo>
                        <a:pt x="1288722" y="0"/>
                      </a:moveTo>
                      <a:lnTo>
                        <a:pt x="1353711" y="63457"/>
                      </a:lnTo>
                      <a:cubicBezTo>
                        <a:pt x="1648892" y="388229"/>
                        <a:pt x="1828800" y="819655"/>
                        <a:pt x="1828800" y="1293101"/>
                      </a:cubicBezTo>
                      <a:lnTo>
                        <a:pt x="1828800" y="3121901"/>
                      </a:lnTo>
                      <a:cubicBezTo>
                        <a:pt x="1513169" y="3121901"/>
                        <a:pt x="1216214" y="3041942"/>
                        <a:pt x="957085" y="2901175"/>
                      </a:cubicBezTo>
                      <a:lnTo>
                        <a:pt x="914400" y="2875243"/>
                      </a:lnTo>
                      <a:lnTo>
                        <a:pt x="806301" y="2809571"/>
                      </a:lnTo>
                      <a:cubicBezTo>
                        <a:pt x="319837" y="2480922"/>
                        <a:pt x="0" y="1924362"/>
                        <a:pt x="0" y="1293101"/>
                      </a:cubicBezTo>
                      <a:lnTo>
                        <a:pt x="0" y="668987"/>
                      </a:lnTo>
                      <a:cubicBezTo>
                        <a:pt x="490355" y="668987"/>
                        <a:pt x="928486" y="445387"/>
                        <a:pt x="1217992" y="94585"/>
                      </a:cubicBezTo>
                      <a:lnTo>
                        <a:pt x="1288722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317500" dist="1524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D981F60-D87F-3FFD-B7B7-E9F3B169097D}"/>
                  </a:ext>
                </a:extLst>
              </p:cNvPr>
              <p:cNvSpPr txBox="1"/>
              <p:nvPr/>
            </p:nvSpPr>
            <p:spPr>
              <a:xfrm>
                <a:off x="6133938" y="2848511"/>
                <a:ext cx="13648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RUSSO ONE" panose="02000503050000020004" pitchFamily="2" charset="0"/>
                  </a:rPr>
                  <a:t>01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A4D801F-6EFA-0137-BFD6-F887965C1381}"/>
                  </a:ext>
                </a:extLst>
              </p:cNvPr>
              <p:cNvSpPr txBox="1"/>
              <p:nvPr/>
            </p:nvSpPr>
            <p:spPr>
              <a:xfrm>
                <a:off x="5765984" y="3913030"/>
                <a:ext cx="13648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RUSSO ONE" panose="02000503050000020004" pitchFamily="2" charset="0"/>
                  </a:rPr>
                  <a:t>02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5DB6DB6-FE4E-A78A-3914-C2D0DA784098}"/>
                  </a:ext>
                </a:extLst>
              </p:cNvPr>
              <p:cNvSpPr txBox="1"/>
              <p:nvPr/>
            </p:nvSpPr>
            <p:spPr>
              <a:xfrm>
                <a:off x="4658013" y="3568399"/>
                <a:ext cx="13648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RUSSO ONE" panose="02000503050000020004" pitchFamily="2" charset="0"/>
                  </a:rPr>
                  <a:t>03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E57BAF9-21CC-4C51-D4A0-F37B9D51AE3D}"/>
                  </a:ext>
                </a:extLst>
              </p:cNvPr>
              <p:cNvSpPr txBox="1"/>
              <p:nvPr/>
            </p:nvSpPr>
            <p:spPr>
              <a:xfrm>
                <a:off x="4903627" y="2488337"/>
                <a:ext cx="13648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RUSSO ONE" panose="02000503050000020004" pitchFamily="2" charset="0"/>
                  </a:rPr>
                  <a:t>04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9AAEBA-7BCE-445E-AC48-06E008C8A1E2}"/>
                </a:ext>
              </a:extLst>
            </p:cNvPr>
            <p:cNvSpPr txBox="1"/>
            <p:nvPr/>
          </p:nvSpPr>
          <p:spPr>
            <a:xfrm>
              <a:off x="7284831" y="2114889"/>
              <a:ext cx="1772082" cy="1200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300" dirty="0">
                  <a:solidFill>
                    <a:schemeClr val="bg1">
                      <a:lumMod val="50000"/>
                    </a:schemeClr>
                  </a:solidFill>
                  <a:latin typeface="General Sans Semibold" pitchFamily="50" charset="0"/>
                </a:rPr>
                <a:t>HEADING</a:t>
              </a:r>
            </a:p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Type your text in this text box and don’t forget to subscribe And also do this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360FA1-B94E-D3EA-4AE5-D060138CCFDC}"/>
                </a:ext>
              </a:extLst>
            </p:cNvPr>
            <p:cNvSpPr txBox="1"/>
            <p:nvPr/>
          </p:nvSpPr>
          <p:spPr>
            <a:xfrm>
              <a:off x="4469252" y="916780"/>
              <a:ext cx="1364822" cy="1384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300" dirty="0">
                  <a:solidFill>
                    <a:schemeClr val="bg1">
                      <a:lumMod val="50000"/>
                    </a:schemeClr>
                  </a:solidFill>
                  <a:latin typeface="General Sans Semibold" pitchFamily="50" charset="0"/>
                </a:rPr>
                <a:t>HEADING</a:t>
              </a:r>
            </a:p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Type your text in this text box and don’t forget to subscribe And also do this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AEC678-C4D2-22CD-ED9F-9F0CD92E5F2E}"/>
                </a:ext>
              </a:extLst>
            </p:cNvPr>
            <p:cNvSpPr txBox="1"/>
            <p:nvPr/>
          </p:nvSpPr>
          <p:spPr>
            <a:xfrm>
              <a:off x="6144860" y="4733420"/>
              <a:ext cx="1448553" cy="1169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300" dirty="0">
                  <a:solidFill>
                    <a:schemeClr val="bg1">
                      <a:lumMod val="50000"/>
                    </a:schemeClr>
                  </a:solidFill>
                  <a:latin typeface="General Sans Semibold" pitchFamily="50" charset="0"/>
                </a:rPr>
                <a:t>HEADING</a:t>
              </a:r>
            </a:p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Type your text in this text box and don’t forget to subscribe And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CDD464-A07F-2A97-C4C6-D046F85D64C8}"/>
                </a:ext>
              </a:extLst>
            </p:cNvPr>
            <p:cNvSpPr txBox="1"/>
            <p:nvPr/>
          </p:nvSpPr>
          <p:spPr>
            <a:xfrm>
              <a:off x="3507552" y="3673803"/>
              <a:ext cx="1538721" cy="1169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300" dirty="0">
                  <a:solidFill>
                    <a:schemeClr val="bg1">
                      <a:lumMod val="50000"/>
                    </a:schemeClr>
                  </a:solidFill>
                  <a:latin typeface="General Sans Semibold" pitchFamily="50" charset="0"/>
                </a:rPr>
                <a:t>HEADING</a:t>
              </a:r>
            </a:p>
            <a:p>
              <a:r>
                <a:rPr lang="en-US" sz="14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Type your text in this text box and don’t forget to subscribe And also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218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3C2D856-2499-AC19-3A69-402AA0399E88}"/>
              </a:ext>
            </a:extLst>
          </p:cNvPr>
          <p:cNvGrpSpPr/>
          <p:nvPr/>
        </p:nvGrpSpPr>
        <p:grpSpPr>
          <a:xfrm>
            <a:off x="2667000" y="1932340"/>
            <a:ext cx="6858000" cy="2993321"/>
            <a:chOff x="2667000" y="1617702"/>
            <a:chExt cx="6858000" cy="299332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02DBBB-C354-2013-ED81-192042519F85}"/>
                </a:ext>
              </a:extLst>
            </p:cNvPr>
            <p:cNvSpPr txBox="1"/>
            <p:nvPr/>
          </p:nvSpPr>
          <p:spPr>
            <a:xfrm>
              <a:off x="2667000" y="1617702"/>
              <a:ext cx="6858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/>
                <a:t>With Morph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D2AF24-FC1B-C26E-D44C-4A67123FE52B}"/>
                </a:ext>
              </a:extLst>
            </p:cNvPr>
            <p:cNvSpPr txBox="1"/>
            <p:nvPr/>
          </p:nvSpPr>
          <p:spPr>
            <a:xfrm>
              <a:off x="3474524" y="3041363"/>
              <a:ext cx="50493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FF0000"/>
                  </a:solidFill>
                </a:rPr>
                <a:t>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3778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D6D6"/>
            </a:gs>
            <a:gs pos="100000">
              <a:srgbClr val="C6D1C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E8BFB8-EE0B-152F-EC2C-CEC67A2F4AB7}"/>
              </a:ext>
            </a:extLst>
          </p:cNvPr>
          <p:cNvGrpSpPr/>
          <p:nvPr/>
        </p:nvGrpSpPr>
        <p:grpSpPr>
          <a:xfrm rot="12105335">
            <a:off x="5544458" y="2885277"/>
            <a:ext cx="1103084" cy="1087446"/>
            <a:chOff x="2902859" y="338277"/>
            <a:chExt cx="6386284" cy="629574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1BBE04E-5EE0-626E-2460-7DF536A12A2C}"/>
                </a:ext>
              </a:extLst>
            </p:cNvPr>
            <p:cNvGrpSpPr/>
            <p:nvPr/>
          </p:nvGrpSpPr>
          <p:grpSpPr>
            <a:xfrm>
              <a:off x="4469251" y="338277"/>
              <a:ext cx="1448555" cy="2897108"/>
              <a:chOff x="4469251" y="338277"/>
              <a:chExt cx="1448555" cy="2897108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EF3DB4F-B9E3-89AF-46D2-7E15CB53035A}"/>
                  </a:ext>
                </a:extLst>
              </p:cNvPr>
              <p:cNvSpPr/>
              <p:nvPr/>
            </p:nvSpPr>
            <p:spPr>
              <a:xfrm>
                <a:off x="4976334" y="2204784"/>
                <a:ext cx="941472" cy="1030601"/>
              </a:xfrm>
              <a:custGeom>
                <a:avLst/>
                <a:gdLst>
                  <a:gd name="connsiteX0" fmla="*/ 1188609 w 1188609"/>
                  <a:gd name="connsiteY0" fmla="*/ 0 h 1301134"/>
                  <a:gd name="connsiteX1" fmla="*/ 1188609 w 1188609"/>
                  <a:gd name="connsiteY1" fmla="*/ 1301134 h 1301134"/>
                  <a:gd name="connsiteX2" fmla="*/ 316894 w 1188609"/>
                  <a:gd name="connsiteY2" fmla="*/ 1080408 h 1301134"/>
                  <a:gd name="connsiteX3" fmla="*/ 274209 w 1188609"/>
                  <a:gd name="connsiteY3" fmla="*/ 1054476 h 1301134"/>
                  <a:gd name="connsiteX4" fmla="*/ 166110 w 1188609"/>
                  <a:gd name="connsiteY4" fmla="*/ 988804 h 1301134"/>
                  <a:gd name="connsiteX5" fmla="*/ 0 w 1188609"/>
                  <a:gd name="connsiteY5" fmla="*/ 861466 h 1301134"/>
                  <a:gd name="connsiteX6" fmla="*/ 25659 w 1188609"/>
                  <a:gd name="connsiteY6" fmla="*/ 808202 h 1301134"/>
                  <a:gd name="connsiteX7" fmla="*/ 1095472 w 1188609"/>
                  <a:gd name="connsiteY7" fmla="*/ 14214 h 1301134"/>
                  <a:gd name="connsiteX8" fmla="*/ 1188609 w 1188609"/>
                  <a:gd name="connsiteY8" fmla="*/ 0 h 130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8609" h="1301134">
                    <a:moveTo>
                      <a:pt x="1188609" y="0"/>
                    </a:moveTo>
                    <a:lnTo>
                      <a:pt x="1188609" y="1301134"/>
                    </a:lnTo>
                    <a:cubicBezTo>
                      <a:pt x="872979" y="1301134"/>
                      <a:pt x="576023" y="1221175"/>
                      <a:pt x="316894" y="1080408"/>
                    </a:cubicBezTo>
                    <a:lnTo>
                      <a:pt x="274209" y="1054476"/>
                    </a:lnTo>
                    <a:lnTo>
                      <a:pt x="166110" y="988804"/>
                    </a:lnTo>
                    <a:lnTo>
                      <a:pt x="0" y="861466"/>
                    </a:lnTo>
                    <a:lnTo>
                      <a:pt x="25659" y="808202"/>
                    </a:lnTo>
                    <a:cubicBezTo>
                      <a:pt x="244351" y="405627"/>
                      <a:pt x="633088" y="108832"/>
                      <a:pt x="1095472" y="14214"/>
                    </a:cubicBezTo>
                    <a:lnTo>
                      <a:pt x="1188609" y="0"/>
                    </a:lnTo>
                    <a:close/>
                  </a:path>
                </a:pathLst>
              </a:custGeom>
              <a:solidFill>
                <a:srgbClr val="00FF99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6911D1C-B6B5-F4ED-92C8-3D0877835FB8}"/>
                  </a:ext>
                </a:extLst>
              </p:cNvPr>
              <p:cNvSpPr/>
              <p:nvPr/>
            </p:nvSpPr>
            <p:spPr>
              <a:xfrm>
                <a:off x="4469251" y="338277"/>
                <a:ext cx="1448554" cy="2548856"/>
              </a:xfrm>
              <a:custGeom>
                <a:avLst/>
                <a:gdLst>
                  <a:gd name="connsiteX0" fmla="*/ 0 w 1828800"/>
                  <a:gd name="connsiteY0" fmla="*/ 0 h 3217932"/>
                  <a:gd name="connsiteX1" fmla="*/ 871715 w 1828800"/>
                  <a:gd name="connsiteY1" fmla="*/ 220726 h 3217932"/>
                  <a:gd name="connsiteX2" fmla="*/ 914400 w 1828800"/>
                  <a:gd name="connsiteY2" fmla="*/ 246658 h 3217932"/>
                  <a:gd name="connsiteX3" fmla="*/ 1022499 w 1828800"/>
                  <a:gd name="connsiteY3" fmla="*/ 312330 h 3217932"/>
                  <a:gd name="connsiteX4" fmla="*/ 1828800 w 1828800"/>
                  <a:gd name="connsiteY4" fmla="*/ 1828800 h 3217932"/>
                  <a:gd name="connsiteX5" fmla="*/ 1828800 w 1828800"/>
                  <a:gd name="connsiteY5" fmla="*/ 2356466 h 3217932"/>
                  <a:gd name="connsiteX6" fmla="*/ 1735663 w 1828800"/>
                  <a:gd name="connsiteY6" fmla="*/ 2370680 h 3217932"/>
                  <a:gd name="connsiteX7" fmla="*/ 665850 w 1828800"/>
                  <a:gd name="connsiteY7" fmla="*/ 3164668 h 3217932"/>
                  <a:gd name="connsiteX8" fmla="*/ 640191 w 1828800"/>
                  <a:gd name="connsiteY8" fmla="*/ 3217932 h 3217932"/>
                  <a:gd name="connsiteX9" fmla="*/ 631987 w 1828800"/>
                  <a:gd name="connsiteY9" fmla="*/ 3211643 h 3217932"/>
                  <a:gd name="connsiteX10" fmla="*/ 0 w 1828800"/>
                  <a:gd name="connsiteY10" fmla="*/ 1828800 h 3217932"/>
                  <a:gd name="connsiteX11" fmla="*/ 0 w 1828800"/>
                  <a:gd name="connsiteY11" fmla="*/ 0 h 3217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28800" h="3217932">
                    <a:moveTo>
                      <a:pt x="0" y="0"/>
                    </a:moveTo>
                    <a:cubicBezTo>
                      <a:pt x="315631" y="0"/>
                      <a:pt x="612586" y="79959"/>
                      <a:pt x="871715" y="220726"/>
                    </a:cubicBezTo>
                    <a:lnTo>
                      <a:pt x="914400" y="246658"/>
                    </a:lnTo>
                    <a:lnTo>
                      <a:pt x="1022499" y="312330"/>
                    </a:lnTo>
                    <a:cubicBezTo>
                      <a:pt x="1508963" y="640979"/>
                      <a:pt x="1828800" y="1197539"/>
                      <a:pt x="1828800" y="1828800"/>
                    </a:cubicBezTo>
                    <a:lnTo>
                      <a:pt x="1828800" y="2356466"/>
                    </a:lnTo>
                    <a:lnTo>
                      <a:pt x="1735663" y="2370680"/>
                    </a:lnTo>
                    <a:cubicBezTo>
                      <a:pt x="1273279" y="2465298"/>
                      <a:pt x="884542" y="2762093"/>
                      <a:pt x="665850" y="3164668"/>
                    </a:cubicBezTo>
                    <a:lnTo>
                      <a:pt x="640191" y="3217932"/>
                    </a:lnTo>
                    <a:lnTo>
                      <a:pt x="631987" y="3211643"/>
                    </a:lnTo>
                    <a:cubicBezTo>
                      <a:pt x="244875" y="2876314"/>
                      <a:pt x="0" y="2381153"/>
                      <a:pt x="0" y="1828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455B1DA-4474-EF51-CB3D-01BAA15247FD}"/>
                </a:ext>
              </a:extLst>
            </p:cNvPr>
            <p:cNvGrpSpPr/>
            <p:nvPr/>
          </p:nvGrpSpPr>
          <p:grpSpPr>
            <a:xfrm>
              <a:off x="6392034" y="1992329"/>
              <a:ext cx="2897109" cy="1448554"/>
              <a:chOff x="6392034" y="1992329"/>
              <a:chExt cx="2897109" cy="144855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AB015BB-07BB-EBAF-83DA-092D3059254A}"/>
                  </a:ext>
                </a:extLst>
              </p:cNvPr>
              <p:cNvSpPr/>
              <p:nvPr/>
            </p:nvSpPr>
            <p:spPr>
              <a:xfrm>
                <a:off x="6392034" y="2420113"/>
                <a:ext cx="954206" cy="1020770"/>
              </a:xfrm>
              <a:custGeom>
                <a:avLst/>
                <a:gdLst>
                  <a:gd name="connsiteX0" fmla="*/ 535699 w 1204686"/>
                  <a:gd name="connsiteY0" fmla="*/ 0 h 1288722"/>
                  <a:gd name="connsiteX1" fmla="*/ 630284 w 1204686"/>
                  <a:gd name="connsiteY1" fmla="*/ 70730 h 1288722"/>
                  <a:gd name="connsiteX2" fmla="*/ 1204686 w 1204686"/>
                  <a:gd name="connsiteY2" fmla="*/ 1288722 h 1288722"/>
                  <a:gd name="connsiteX3" fmla="*/ 0 w 1204686"/>
                  <a:gd name="connsiteY3" fmla="*/ 1288722 h 1288722"/>
                  <a:gd name="connsiteX4" fmla="*/ 220726 w 1204686"/>
                  <a:gd name="connsiteY4" fmla="*/ 417007 h 1288722"/>
                  <a:gd name="connsiteX5" fmla="*/ 246658 w 1204686"/>
                  <a:gd name="connsiteY5" fmla="*/ 374322 h 1288722"/>
                  <a:gd name="connsiteX6" fmla="*/ 312330 w 1204686"/>
                  <a:gd name="connsiteY6" fmla="*/ 266223 h 1288722"/>
                  <a:gd name="connsiteX7" fmla="*/ 445957 w 1204686"/>
                  <a:gd name="connsiteY7" fmla="*/ 91909 h 1288722"/>
                  <a:gd name="connsiteX8" fmla="*/ 535699 w 1204686"/>
                  <a:gd name="connsiteY8" fmla="*/ 0 h 1288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4686" h="1288722">
                    <a:moveTo>
                      <a:pt x="535699" y="0"/>
                    </a:moveTo>
                    <a:lnTo>
                      <a:pt x="630284" y="70730"/>
                    </a:lnTo>
                    <a:cubicBezTo>
                      <a:pt x="981086" y="360237"/>
                      <a:pt x="1204686" y="798367"/>
                      <a:pt x="1204686" y="1288722"/>
                    </a:cubicBezTo>
                    <a:lnTo>
                      <a:pt x="0" y="1288722"/>
                    </a:lnTo>
                    <a:cubicBezTo>
                      <a:pt x="0" y="973092"/>
                      <a:pt x="79959" y="676136"/>
                      <a:pt x="220726" y="417007"/>
                    </a:cubicBezTo>
                    <a:lnTo>
                      <a:pt x="246658" y="374322"/>
                    </a:lnTo>
                    <a:lnTo>
                      <a:pt x="312330" y="266223"/>
                    </a:lnTo>
                    <a:cubicBezTo>
                      <a:pt x="353411" y="205415"/>
                      <a:pt x="398054" y="147211"/>
                      <a:pt x="445957" y="91909"/>
                    </a:cubicBezTo>
                    <a:lnTo>
                      <a:pt x="535699" y="0"/>
                    </a:lnTo>
                    <a:close/>
                  </a:path>
                </a:pathLst>
              </a:custGeom>
              <a:solidFill>
                <a:srgbClr val="FF3399"/>
              </a:solidFill>
              <a:ln>
                <a:noFill/>
              </a:ln>
              <a:effectLst>
                <a:innerShdw blurRad="101600" dist="762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8B9C23B-E124-D3F3-8818-A53BB033CD49}"/>
                  </a:ext>
                </a:extLst>
              </p:cNvPr>
              <p:cNvSpPr/>
              <p:nvPr/>
            </p:nvSpPr>
            <p:spPr>
              <a:xfrm>
                <a:off x="6816351" y="1992329"/>
                <a:ext cx="2472792" cy="1448554"/>
              </a:xfrm>
              <a:custGeom>
                <a:avLst/>
                <a:gdLst>
                  <a:gd name="connsiteX0" fmla="*/ 1293101 w 3121901"/>
                  <a:gd name="connsiteY0" fmla="*/ 0 h 1828800"/>
                  <a:gd name="connsiteX1" fmla="*/ 3121901 w 3121901"/>
                  <a:gd name="connsiteY1" fmla="*/ 0 h 1828800"/>
                  <a:gd name="connsiteX2" fmla="*/ 2901175 w 3121901"/>
                  <a:gd name="connsiteY2" fmla="*/ 871715 h 1828800"/>
                  <a:gd name="connsiteX3" fmla="*/ 2875243 w 3121901"/>
                  <a:gd name="connsiteY3" fmla="*/ 914400 h 1828800"/>
                  <a:gd name="connsiteX4" fmla="*/ 2809571 w 3121901"/>
                  <a:gd name="connsiteY4" fmla="*/ 1022499 h 1828800"/>
                  <a:gd name="connsiteX5" fmla="*/ 1293101 w 3121901"/>
                  <a:gd name="connsiteY5" fmla="*/ 1828800 h 1828800"/>
                  <a:gd name="connsiteX6" fmla="*/ 668987 w 3121901"/>
                  <a:gd name="connsiteY6" fmla="*/ 1828800 h 1828800"/>
                  <a:gd name="connsiteX7" fmla="*/ 94585 w 3121901"/>
                  <a:gd name="connsiteY7" fmla="*/ 610808 h 1828800"/>
                  <a:gd name="connsiteX8" fmla="*/ 0 w 3121901"/>
                  <a:gd name="connsiteY8" fmla="*/ 540078 h 1828800"/>
                  <a:gd name="connsiteX9" fmla="*/ 63457 w 3121901"/>
                  <a:gd name="connsiteY9" fmla="*/ 475089 h 1828800"/>
                  <a:gd name="connsiteX10" fmla="*/ 1293101 w 3121901"/>
                  <a:gd name="connsiteY10" fmla="*/ 0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21901" h="1828800">
                    <a:moveTo>
                      <a:pt x="1293101" y="0"/>
                    </a:moveTo>
                    <a:lnTo>
                      <a:pt x="3121901" y="0"/>
                    </a:lnTo>
                    <a:cubicBezTo>
                      <a:pt x="3121901" y="315631"/>
                      <a:pt x="3041942" y="612586"/>
                      <a:pt x="2901175" y="871715"/>
                    </a:cubicBezTo>
                    <a:lnTo>
                      <a:pt x="2875243" y="914400"/>
                    </a:lnTo>
                    <a:lnTo>
                      <a:pt x="2809571" y="1022499"/>
                    </a:lnTo>
                    <a:cubicBezTo>
                      <a:pt x="2480922" y="1508963"/>
                      <a:pt x="1924362" y="1828800"/>
                      <a:pt x="1293101" y="1828800"/>
                    </a:cubicBezTo>
                    <a:lnTo>
                      <a:pt x="668987" y="1828800"/>
                    </a:lnTo>
                    <a:cubicBezTo>
                      <a:pt x="668987" y="1338445"/>
                      <a:pt x="445387" y="900315"/>
                      <a:pt x="94585" y="610808"/>
                    </a:cubicBezTo>
                    <a:lnTo>
                      <a:pt x="0" y="540078"/>
                    </a:lnTo>
                    <a:lnTo>
                      <a:pt x="63457" y="475089"/>
                    </a:lnTo>
                    <a:cubicBezTo>
                      <a:pt x="388229" y="179908"/>
                      <a:pt x="819655" y="0"/>
                      <a:pt x="129310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F25049A-4561-C481-CB67-5506C6CA7651}"/>
                </a:ext>
              </a:extLst>
            </p:cNvPr>
            <p:cNvGrpSpPr/>
            <p:nvPr/>
          </p:nvGrpSpPr>
          <p:grpSpPr>
            <a:xfrm>
              <a:off x="2902859" y="3440883"/>
              <a:ext cx="2897107" cy="1448554"/>
              <a:chOff x="2902859" y="3440883"/>
              <a:chExt cx="2897107" cy="1448554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F806FDC-1198-F0CD-EFDD-0A72624E001B}"/>
                  </a:ext>
                </a:extLst>
              </p:cNvPr>
              <p:cNvSpPr/>
              <p:nvPr/>
            </p:nvSpPr>
            <p:spPr>
              <a:xfrm>
                <a:off x="4845760" y="3440883"/>
                <a:ext cx="954206" cy="1020770"/>
              </a:xfrm>
              <a:custGeom>
                <a:avLst/>
                <a:gdLst>
                  <a:gd name="connsiteX0" fmla="*/ 0 w 1204686"/>
                  <a:gd name="connsiteY0" fmla="*/ 0 h 1288722"/>
                  <a:gd name="connsiteX1" fmla="*/ 1204686 w 1204686"/>
                  <a:gd name="connsiteY1" fmla="*/ 0 h 1288722"/>
                  <a:gd name="connsiteX2" fmla="*/ 983960 w 1204686"/>
                  <a:gd name="connsiteY2" fmla="*/ 871715 h 1288722"/>
                  <a:gd name="connsiteX3" fmla="*/ 958028 w 1204686"/>
                  <a:gd name="connsiteY3" fmla="*/ 914400 h 1288722"/>
                  <a:gd name="connsiteX4" fmla="*/ 892356 w 1204686"/>
                  <a:gd name="connsiteY4" fmla="*/ 1022499 h 1288722"/>
                  <a:gd name="connsiteX5" fmla="*/ 758729 w 1204686"/>
                  <a:gd name="connsiteY5" fmla="*/ 1196813 h 1288722"/>
                  <a:gd name="connsiteX6" fmla="*/ 668987 w 1204686"/>
                  <a:gd name="connsiteY6" fmla="*/ 1288722 h 1288722"/>
                  <a:gd name="connsiteX7" fmla="*/ 574402 w 1204686"/>
                  <a:gd name="connsiteY7" fmla="*/ 1217992 h 1288722"/>
                  <a:gd name="connsiteX8" fmla="*/ 0 w 1204686"/>
                  <a:gd name="connsiteY8" fmla="*/ 0 h 1288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4686" h="1288722">
                    <a:moveTo>
                      <a:pt x="0" y="0"/>
                    </a:moveTo>
                    <a:lnTo>
                      <a:pt x="1204686" y="0"/>
                    </a:lnTo>
                    <a:cubicBezTo>
                      <a:pt x="1204686" y="315630"/>
                      <a:pt x="1124727" y="612586"/>
                      <a:pt x="983960" y="871715"/>
                    </a:cubicBezTo>
                    <a:lnTo>
                      <a:pt x="958028" y="914400"/>
                    </a:lnTo>
                    <a:lnTo>
                      <a:pt x="892356" y="1022499"/>
                    </a:lnTo>
                    <a:cubicBezTo>
                      <a:pt x="851275" y="1083307"/>
                      <a:pt x="806632" y="1141512"/>
                      <a:pt x="758729" y="1196813"/>
                    </a:cubicBezTo>
                    <a:lnTo>
                      <a:pt x="668987" y="1288722"/>
                    </a:lnTo>
                    <a:lnTo>
                      <a:pt x="574402" y="1217992"/>
                    </a:lnTo>
                    <a:cubicBezTo>
                      <a:pt x="223600" y="928486"/>
                      <a:pt x="0" y="490355"/>
                      <a:pt x="0" y="0"/>
                    </a:cubicBezTo>
                    <a:close/>
                  </a:path>
                </a:pathLst>
              </a:custGeom>
              <a:solidFill>
                <a:srgbClr val="CC00CC"/>
              </a:solidFill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C0CC841-7288-3B65-CEF7-D678CE18512B}"/>
                  </a:ext>
                </a:extLst>
              </p:cNvPr>
              <p:cNvSpPr/>
              <p:nvPr/>
            </p:nvSpPr>
            <p:spPr>
              <a:xfrm>
                <a:off x="2902859" y="3440883"/>
                <a:ext cx="2472792" cy="1448554"/>
              </a:xfrm>
              <a:custGeom>
                <a:avLst/>
                <a:gdLst>
                  <a:gd name="connsiteX0" fmla="*/ 1828800 w 3121901"/>
                  <a:gd name="connsiteY0" fmla="*/ 0 h 1828800"/>
                  <a:gd name="connsiteX1" fmla="*/ 2452914 w 3121901"/>
                  <a:gd name="connsiteY1" fmla="*/ 0 h 1828800"/>
                  <a:gd name="connsiteX2" fmla="*/ 3027316 w 3121901"/>
                  <a:gd name="connsiteY2" fmla="*/ 1217992 h 1828800"/>
                  <a:gd name="connsiteX3" fmla="*/ 3121901 w 3121901"/>
                  <a:gd name="connsiteY3" fmla="*/ 1288722 h 1828800"/>
                  <a:gd name="connsiteX4" fmla="*/ 3058444 w 3121901"/>
                  <a:gd name="connsiteY4" fmla="*/ 1353711 h 1828800"/>
                  <a:gd name="connsiteX5" fmla="*/ 1828800 w 3121901"/>
                  <a:gd name="connsiteY5" fmla="*/ 1828800 h 1828800"/>
                  <a:gd name="connsiteX6" fmla="*/ 0 w 3121901"/>
                  <a:gd name="connsiteY6" fmla="*/ 1828800 h 1828800"/>
                  <a:gd name="connsiteX7" fmla="*/ 220726 w 3121901"/>
                  <a:gd name="connsiteY7" fmla="*/ 957085 h 1828800"/>
                  <a:gd name="connsiteX8" fmla="*/ 246658 w 3121901"/>
                  <a:gd name="connsiteY8" fmla="*/ 914400 h 1828800"/>
                  <a:gd name="connsiteX9" fmla="*/ 312330 w 3121901"/>
                  <a:gd name="connsiteY9" fmla="*/ 806301 h 1828800"/>
                  <a:gd name="connsiteX10" fmla="*/ 1828800 w 3121901"/>
                  <a:gd name="connsiteY10" fmla="*/ 0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21901" h="1828800">
                    <a:moveTo>
                      <a:pt x="1828800" y="0"/>
                    </a:moveTo>
                    <a:lnTo>
                      <a:pt x="2452914" y="0"/>
                    </a:lnTo>
                    <a:cubicBezTo>
                      <a:pt x="2452914" y="490355"/>
                      <a:pt x="2676514" y="928486"/>
                      <a:pt x="3027316" y="1217992"/>
                    </a:cubicBezTo>
                    <a:lnTo>
                      <a:pt x="3121901" y="1288722"/>
                    </a:lnTo>
                    <a:lnTo>
                      <a:pt x="3058444" y="1353711"/>
                    </a:lnTo>
                    <a:cubicBezTo>
                      <a:pt x="2733672" y="1648892"/>
                      <a:pt x="2302246" y="1828800"/>
                      <a:pt x="1828800" y="1828800"/>
                    </a:cubicBezTo>
                    <a:lnTo>
                      <a:pt x="0" y="1828800"/>
                    </a:lnTo>
                    <a:cubicBezTo>
                      <a:pt x="0" y="1513169"/>
                      <a:pt x="79959" y="1216214"/>
                      <a:pt x="220726" y="957085"/>
                    </a:cubicBezTo>
                    <a:lnTo>
                      <a:pt x="246658" y="914400"/>
                    </a:lnTo>
                    <a:lnTo>
                      <a:pt x="312330" y="806301"/>
                    </a:lnTo>
                    <a:cubicBezTo>
                      <a:pt x="640979" y="319837"/>
                      <a:pt x="1197539" y="0"/>
                      <a:pt x="18288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7BC50E0-961F-0404-47F8-572643571F90}"/>
                </a:ext>
              </a:extLst>
            </p:cNvPr>
            <p:cNvGrpSpPr/>
            <p:nvPr/>
          </p:nvGrpSpPr>
          <p:grpSpPr>
            <a:xfrm>
              <a:off x="6096000" y="3736917"/>
              <a:ext cx="1448554" cy="2897108"/>
              <a:chOff x="6096000" y="3736917"/>
              <a:chExt cx="1448554" cy="2897108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C3915A8-4897-5D53-DAD2-70CA99EA0EEB}"/>
                  </a:ext>
                </a:extLst>
              </p:cNvPr>
              <p:cNvSpPr/>
              <p:nvPr/>
            </p:nvSpPr>
            <p:spPr>
              <a:xfrm>
                <a:off x="6096000" y="3736917"/>
                <a:ext cx="1020770" cy="954206"/>
              </a:xfrm>
              <a:custGeom>
                <a:avLst/>
                <a:gdLst>
                  <a:gd name="connsiteX0" fmla="*/ 0 w 1288722"/>
                  <a:gd name="connsiteY0" fmla="*/ 0 h 1204686"/>
                  <a:gd name="connsiteX1" fmla="*/ 871715 w 1288722"/>
                  <a:gd name="connsiteY1" fmla="*/ 220726 h 1204686"/>
                  <a:gd name="connsiteX2" fmla="*/ 914400 w 1288722"/>
                  <a:gd name="connsiteY2" fmla="*/ 246658 h 1204686"/>
                  <a:gd name="connsiteX3" fmla="*/ 1022499 w 1288722"/>
                  <a:gd name="connsiteY3" fmla="*/ 312330 h 1204686"/>
                  <a:gd name="connsiteX4" fmla="*/ 1196813 w 1288722"/>
                  <a:gd name="connsiteY4" fmla="*/ 445957 h 1204686"/>
                  <a:gd name="connsiteX5" fmla="*/ 1288722 w 1288722"/>
                  <a:gd name="connsiteY5" fmla="*/ 535699 h 1204686"/>
                  <a:gd name="connsiteX6" fmla="*/ 1217992 w 1288722"/>
                  <a:gd name="connsiteY6" fmla="*/ 630284 h 1204686"/>
                  <a:gd name="connsiteX7" fmla="*/ 0 w 1288722"/>
                  <a:gd name="connsiteY7" fmla="*/ 1204686 h 1204686"/>
                  <a:gd name="connsiteX8" fmla="*/ 0 w 1288722"/>
                  <a:gd name="connsiteY8" fmla="*/ 0 h 120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88722" h="1204686">
                    <a:moveTo>
                      <a:pt x="0" y="0"/>
                    </a:moveTo>
                    <a:cubicBezTo>
                      <a:pt x="315630" y="0"/>
                      <a:pt x="612586" y="79959"/>
                      <a:pt x="871715" y="220726"/>
                    </a:cubicBezTo>
                    <a:lnTo>
                      <a:pt x="914400" y="246658"/>
                    </a:lnTo>
                    <a:lnTo>
                      <a:pt x="1022499" y="312330"/>
                    </a:lnTo>
                    <a:cubicBezTo>
                      <a:pt x="1083307" y="353411"/>
                      <a:pt x="1141512" y="398054"/>
                      <a:pt x="1196813" y="445957"/>
                    </a:cubicBezTo>
                    <a:lnTo>
                      <a:pt x="1288722" y="535699"/>
                    </a:lnTo>
                    <a:lnTo>
                      <a:pt x="1217992" y="630284"/>
                    </a:lnTo>
                    <a:cubicBezTo>
                      <a:pt x="928486" y="981086"/>
                      <a:pt x="490355" y="1204686"/>
                      <a:pt x="0" y="120468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99FF"/>
              </a:solidFill>
              <a:ln>
                <a:noFill/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01828B8-7C5F-6E91-23F4-25E202E4B9A0}"/>
                  </a:ext>
                </a:extLst>
              </p:cNvPr>
              <p:cNvSpPr/>
              <p:nvPr/>
            </p:nvSpPr>
            <p:spPr>
              <a:xfrm>
                <a:off x="6096000" y="4161233"/>
                <a:ext cx="1448554" cy="2472792"/>
              </a:xfrm>
              <a:custGeom>
                <a:avLst/>
                <a:gdLst>
                  <a:gd name="connsiteX0" fmla="*/ 1288722 w 1828800"/>
                  <a:gd name="connsiteY0" fmla="*/ 0 h 3121901"/>
                  <a:gd name="connsiteX1" fmla="*/ 1353711 w 1828800"/>
                  <a:gd name="connsiteY1" fmla="*/ 63457 h 3121901"/>
                  <a:gd name="connsiteX2" fmla="*/ 1828800 w 1828800"/>
                  <a:gd name="connsiteY2" fmla="*/ 1293101 h 3121901"/>
                  <a:gd name="connsiteX3" fmla="*/ 1828800 w 1828800"/>
                  <a:gd name="connsiteY3" fmla="*/ 3121901 h 3121901"/>
                  <a:gd name="connsiteX4" fmla="*/ 957085 w 1828800"/>
                  <a:gd name="connsiteY4" fmla="*/ 2901175 h 3121901"/>
                  <a:gd name="connsiteX5" fmla="*/ 914400 w 1828800"/>
                  <a:gd name="connsiteY5" fmla="*/ 2875243 h 3121901"/>
                  <a:gd name="connsiteX6" fmla="*/ 806301 w 1828800"/>
                  <a:gd name="connsiteY6" fmla="*/ 2809571 h 3121901"/>
                  <a:gd name="connsiteX7" fmla="*/ 0 w 1828800"/>
                  <a:gd name="connsiteY7" fmla="*/ 1293101 h 3121901"/>
                  <a:gd name="connsiteX8" fmla="*/ 0 w 1828800"/>
                  <a:gd name="connsiteY8" fmla="*/ 668987 h 3121901"/>
                  <a:gd name="connsiteX9" fmla="*/ 1217992 w 1828800"/>
                  <a:gd name="connsiteY9" fmla="*/ 94585 h 3121901"/>
                  <a:gd name="connsiteX10" fmla="*/ 1288722 w 1828800"/>
                  <a:gd name="connsiteY10" fmla="*/ 0 h 31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28800" h="3121901">
                    <a:moveTo>
                      <a:pt x="1288722" y="0"/>
                    </a:moveTo>
                    <a:lnTo>
                      <a:pt x="1353711" y="63457"/>
                    </a:lnTo>
                    <a:cubicBezTo>
                      <a:pt x="1648892" y="388229"/>
                      <a:pt x="1828800" y="819655"/>
                      <a:pt x="1828800" y="1293101"/>
                    </a:cubicBezTo>
                    <a:lnTo>
                      <a:pt x="1828800" y="3121901"/>
                    </a:lnTo>
                    <a:cubicBezTo>
                      <a:pt x="1513169" y="3121901"/>
                      <a:pt x="1216214" y="3041942"/>
                      <a:pt x="957085" y="2901175"/>
                    </a:cubicBezTo>
                    <a:lnTo>
                      <a:pt x="914400" y="2875243"/>
                    </a:lnTo>
                    <a:lnTo>
                      <a:pt x="806301" y="2809571"/>
                    </a:lnTo>
                    <a:cubicBezTo>
                      <a:pt x="319837" y="2480922"/>
                      <a:pt x="0" y="1924362"/>
                      <a:pt x="0" y="1293101"/>
                    </a:cubicBezTo>
                    <a:lnTo>
                      <a:pt x="0" y="668987"/>
                    </a:lnTo>
                    <a:cubicBezTo>
                      <a:pt x="490355" y="668987"/>
                      <a:pt x="928486" y="445387"/>
                      <a:pt x="1217992" y="94585"/>
                    </a:cubicBezTo>
                    <a:lnTo>
                      <a:pt x="1288722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981F60-D87F-3FFD-B7B7-E9F3B169097D}"/>
                </a:ext>
              </a:extLst>
            </p:cNvPr>
            <p:cNvSpPr txBox="1"/>
            <p:nvPr/>
          </p:nvSpPr>
          <p:spPr>
            <a:xfrm>
              <a:off x="6133939" y="2848509"/>
              <a:ext cx="1364824" cy="712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4D801F-6EFA-0137-BFD6-F887965C1381}"/>
                </a:ext>
              </a:extLst>
            </p:cNvPr>
            <p:cNvSpPr txBox="1"/>
            <p:nvPr/>
          </p:nvSpPr>
          <p:spPr>
            <a:xfrm>
              <a:off x="5765983" y="3913027"/>
              <a:ext cx="1364824" cy="712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02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DB6DB6-FE4E-A78A-3914-C2D0DA784098}"/>
                </a:ext>
              </a:extLst>
            </p:cNvPr>
            <p:cNvSpPr txBox="1"/>
            <p:nvPr/>
          </p:nvSpPr>
          <p:spPr>
            <a:xfrm>
              <a:off x="4658015" y="3568396"/>
              <a:ext cx="1364824" cy="712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03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E57BAF9-21CC-4C51-D4A0-F37B9D51AE3D}"/>
                </a:ext>
              </a:extLst>
            </p:cNvPr>
            <p:cNvSpPr txBox="1"/>
            <p:nvPr/>
          </p:nvSpPr>
          <p:spPr>
            <a:xfrm>
              <a:off x="4903628" y="2488334"/>
              <a:ext cx="1364824" cy="712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70456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D6D6"/>
            </a:gs>
            <a:gs pos="100000">
              <a:srgbClr val="C6D1C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E8BFB8-EE0B-152F-EC2C-CEC67A2F4AB7}"/>
              </a:ext>
            </a:extLst>
          </p:cNvPr>
          <p:cNvGrpSpPr/>
          <p:nvPr/>
        </p:nvGrpSpPr>
        <p:grpSpPr>
          <a:xfrm>
            <a:off x="2902859" y="338277"/>
            <a:ext cx="6386284" cy="6295748"/>
            <a:chOff x="2902859" y="338277"/>
            <a:chExt cx="6386284" cy="629574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1BBE04E-5EE0-626E-2460-7DF536A12A2C}"/>
                </a:ext>
              </a:extLst>
            </p:cNvPr>
            <p:cNvGrpSpPr/>
            <p:nvPr/>
          </p:nvGrpSpPr>
          <p:grpSpPr>
            <a:xfrm>
              <a:off x="4469251" y="338277"/>
              <a:ext cx="1448555" cy="2897108"/>
              <a:chOff x="4469251" y="338277"/>
              <a:chExt cx="1448555" cy="2897108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EF3DB4F-B9E3-89AF-46D2-7E15CB53035A}"/>
                  </a:ext>
                </a:extLst>
              </p:cNvPr>
              <p:cNvSpPr/>
              <p:nvPr/>
            </p:nvSpPr>
            <p:spPr>
              <a:xfrm>
                <a:off x="4976334" y="2204784"/>
                <a:ext cx="941472" cy="1030601"/>
              </a:xfrm>
              <a:custGeom>
                <a:avLst/>
                <a:gdLst>
                  <a:gd name="connsiteX0" fmla="*/ 1188609 w 1188609"/>
                  <a:gd name="connsiteY0" fmla="*/ 0 h 1301134"/>
                  <a:gd name="connsiteX1" fmla="*/ 1188609 w 1188609"/>
                  <a:gd name="connsiteY1" fmla="*/ 1301134 h 1301134"/>
                  <a:gd name="connsiteX2" fmla="*/ 316894 w 1188609"/>
                  <a:gd name="connsiteY2" fmla="*/ 1080408 h 1301134"/>
                  <a:gd name="connsiteX3" fmla="*/ 274209 w 1188609"/>
                  <a:gd name="connsiteY3" fmla="*/ 1054476 h 1301134"/>
                  <a:gd name="connsiteX4" fmla="*/ 166110 w 1188609"/>
                  <a:gd name="connsiteY4" fmla="*/ 988804 h 1301134"/>
                  <a:gd name="connsiteX5" fmla="*/ 0 w 1188609"/>
                  <a:gd name="connsiteY5" fmla="*/ 861466 h 1301134"/>
                  <a:gd name="connsiteX6" fmla="*/ 25659 w 1188609"/>
                  <a:gd name="connsiteY6" fmla="*/ 808202 h 1301134"/>
                  <a:gd name="connsiteX7" fmla="*/ 1095472 w 1188609"/>
                  <a:gd name="connsiteY7" fmla="*/ 14214 h 1301134"/>
                  <a:gd name="connsiteX8" fmla="*/ 1188609 w 1188609"/>
                  <a:gd name="connsiteY8" fmla="*/ 0 h 130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88609" h="1301134">
                    <a:moveTo>
                      <a:pt x="1188609" y="0"/>
                    </a:moveTo>
                    <a:lnTo>
                      <a:pt x="1188609" y="1301134"/>
                    </a:lnTo>
                    <a:cubicBezTo>
                      <a:pt x="872979" y="1301134"/>
                      <a:pt x="576023" y="1221175"/>
                      <a:pt x="316894" y="1080408"/>
                    </a:cubicBezTo>
                    <a:lnTo>
                      <a:pt x="274209" y="1054476"/>
                    </a:lnTo>
                    <a:lnTo>
                      <a:pt x="166110" y="988804"/>
                    </a:lnTo>
                    <a:lnTo>
                      <a:pt x="0" y="861466"/>
                    </a:lnTo>
                    <a:lnTo>
                      <a:pt x="25659" y="808202"/>
                    </a:lnTo>
                    <a:cubicBezTo>
                      <a:pt x="244351" y="405627"/>
                      <a:pt x="633088" y="108832"/>
                      <a:pt x="1095472" y="14214"/>
                    </a:cubicBezTo>
                    <a:lnTo>
                      <a:pt x="1188609" y="0"/>
                    </a:lnTo>
                    <a:close/>
                  </a:path>
                </a:pathLst>
              </a:custGeom>
              <a:solidFill>
                <a:srgbClr val="00FF99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6911D1C-B6B5-F4ED-92C8-3D0877835FB8}"/>
                  </a:ext>
                </a:extLst>
              </p:cNvPr>
              <p:cNvSpPr/>
              <p:nvPr/>
            </p:nvSpPr>
            <p:spPr>
              <a:xfrm>
                <a:off x="4469251" y="338277"/>
                <a:ext cx="1448554" cy="2548856"/>
              </a:xfrm>
              <a:custGeom>
                <a:avLst/>
                <a:gdLst>
                  <a:gd name="connsiteX0" fmla="*/ 0 w 1828800"/>
                  <a:gd name="connsiteY0" fmla="*/ 0 h 3217932"/>
                  <a:gd name="connsiteX1" fmla="*/ 871715 w 1828800"/>
                  <a:gd name="connsiteY1" fmla="*/ 220726 h 3217932"/>
                  <a:gd name="connsiteX2" fmla="*/ 914400 w 1828800"/>
                  <a:gd name="connsiteY2" fmla="*/ 246658 h 3217932"/>
                  <a:gd name="connsiteX3" fmla="*/ 1022499 w 1828800"/>
                  <a:gd name="connsiteY3" fmla="*/ 312330 h 3217932"/>
                  <a:gd name="connsiteX4" fmla="*/ 1828800 w 1828800"/>
                  <a:gd name="connsiteY4" fmla="*/ 1828800 h 3217932"/>
                  <a:gd name="connsiteX5" fmla="*/ 1828800 w 1828800"/>
                  <a:gd name="connsiteY5" fmla="*/ 2356466 h 3217932"/>
                  <a:gd name="connsiteX6" fmla="*/ 1735663 w 1828800"/>
                  <a:gd name="connsiteY6" fmla="*/ 2370680 h 3217932"/>
                  <a:gd name="connsiteX7" fmla="*/ 665850 w 1828800"/>
                  <a:gd name="connsiteY7" fmla="*/ 3164668 h 3217932"/>
                  <a:gd name="connsiteX8" fmla="*/ 640191 w 1828800"/>
                  <a:gd name="connsiteY8" fmla="*/ 3217932 h 3217932"/>
                  <a:gd name="connsiteX9" fmla="*/ 631987 w 1828800"/>
                  <a:gd name="connsiteY9" fmla="*/ 3211643 h 3217932"/>
                  <a:gd name="connsiteX10" fmla="*/ 0 w 1828800"/>
                  <a:gd name="connsiteY10" fmla="*/ 1828800 h 3217932"/>
                  <a:gd name="connsiteX11" fmla="*/ 0 w 1828800"/>
                  <a:gd name="connsiteY11" fmla="*/ 0 h 3217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28800" h="3217932">
                    <a:moveTo>
                      <a:pt x="0" y="0"/>
                    </a:moveTo>
                    <a:cubicBezTo>
                      <a:pt x="315631" y="0"/>
                      <a:pt x="612586" y="79959"/>
                      <a:pt x="871715" y="220726"/>
                    </a:cubicBezTo>
                    <a:lnTo>
                      <a:pt x="914400" y="246658"/>
                    </a:lnTo>
                    <a:lnTo>
                      <a:pt x="1022499" y="312330"/>
                    </a:lnTo>
                    <a:cubicBezTo>
                      <a:pt x="1508963" y="640979"/>
                      <a:pt x="1828800" y="1197539"/>
                      <a:pt x="1828800" y="1828800"/>
                    </a:cubicBezTo>
                    <a:lnTo>
                      <a:pt x="1828800" y="2356466"/>
                    </a:lnTo>
                    <a:lnTo>
                      <a:pt x="1735663" y="2370680"/>
                    </a:lnTo>
                    <a:cubicBezTo>
                      <a:pt x="1273279" y="2465298"/>
                      <a:pt x="884542" y="2762093"/>
                      <a:pt x="665850" y="3164668"/>
                    </a:cubicBezTo>
                    <a:lnTo>
                      <a:pt x="640191" y="3217932"/>
                    </a:lnTo>
                    <a:lnTo>
                      <a:pt x="631987" y="3211643"/>
                    </a:lnTo>
                    <a:cubicBezTo>
                      <a:pt x="244875" y="2876314"/>
                      <a:pt x="0" y="2381153"/>
                      <a:pt x="0" y="1828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455B1DA-4474-EF51-CB3D-01BAA15247FD}"/>
                </a:ext>
              </a:extLst>
            </p:cNvPr>
            <p:cNvGrpSpPr/>
            <p:nvPr/>
          </p:nvGrpSpPr>
          <p:grpSpPr>
            <a:xfrm>
              <a:off x="6392034" y="1992329"/>
              <a:ext cx="2897109" cy="1448554"/>
              <a:chOff x="6392034" y="1992329"/>
              <a:chExt cx="2897109" cy="144855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DAB015BB-07BB-EBAF-83DA-092D3059254A}"/>
                  </a:ext>
                </a:extLst>
              </p:cNvPr>
              <p:cNvSpPr/>
              <p:nvPr/>
            </p:nvSpPr>
            <p:spPr>
              <a:xfrm>
                <a:off x="6392034" y="2420113"/>
                <a:ext cx="954206" cy="1020770"/>
              </a:xfrm>
              <a:custGeom>
                <a:avLst/>
                <a:gdLst>
                  <a:gd name="connsiteX0" fmla="*/ 535699 w 1204686"/>
                  <a:gd name="connsiteY0" fmla="*/ 0 h 1288722"/>
                  <a:gd name="connsiteX1" fmla="*/ 630284 w 1204686"/>
                  <a:gd name="connsiteY1" fmla="*/ 70730 h 1288722"/>
                  <a:gd name="connsiteX2" fmla="*/ 1204686 w 1204686"/>
                  <a:gd name="connsiteY2" fmla="*/ 1288722 h 1288722"/>
                  <a:gd name="connsiteX3" fmla="*/ 0 w 1204686"/>
                  <a:gd name="connsiteY3" fmla="*/ 1288722 h 1288722"/>
                  <a:gd name="connsiteX4" fmla="*/ 220726 w 1204686"/>
                  <a:gd name="connsiteY4" fmla="*/ 417007 h 1288722"/>
                  <a:gd name="connsiteX5" fmla="*/ 246658 w 1204686"/>
                  <a:gd name="connsiteY5" fmla="*/ 374322 h 1288722"/>
                  <a:gd name="connsiteX6" fmla="*/ 312330 w 1204686"/>
                  <a:gd name="connsiteY6" fmla="*/ 266223 h 1288722"/>
                  <a:gd name="connsiteX7" fmla="*/ 445957 w 1204686"/>
                  <a:gd name="connsiteY7" fmla="*/ 91909 h 1288722"/>
                  <a:gd name="connsiteX8" fmla="*/ 535699 w 1204686"/>
                  <a:gd name="connsiteY8" fmla="*/ 0 h 1288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4686" h="1288722">
                    <a:moveTo>
                      <a:pt x="535699" y="0"/>
                    </a:moveTo>
                    <a:lnTo>
                      <a:pt x="630284" y="70730"/>
                    </a:lnTo>
                    <a:cubicBezTo>
                      <a:pt x="981086" y="360237"/>
                      <a:pt x="1204686" y="798367"/>
                      <a:pt x="1204686" y="1288722"/>
                    </a:cubicBezTo>
                    <a:lnTo>
                      <a:pt x="0" y="1288722"/>
                    </a:lnTo>
                    <a:cubicBezTo>
                      <a:pt x="0" y="973092"/>
                      <a:pt x="79959" y="676136"/>
                      <a:pt x="220726" y="417007"/>
                    </a:cubicBezTo>
                    <a:lnTo>
                      <a:pt x="246658" y="374322"/>
                    </a:lnTo>
                    <a:lnTo>
                      <a:pt x="312330" y="266223"/>
                    </a:lnTo>
                    <a:cubicBezTo>
                      <a:pt x="353411" y="205415"/>
                      <a:pt x="398054" y="147211"/>
                      <a:pt x="445957" y="91909"/>
                    </a:cubicBezTo>
                    <a:lnTo>
                      <a:pt x="535699" y="0"/>
                    </a:lnTo>
                    <a:close/>
                  </a:path>
                </a:pathLst>
              </a:custGeom>
              <a:solidFill>
                <a:srgbClr val="FF3399"/>
              </a:solidFill>
              <a:ln>
                <a:noFill/>
              </a:ln>
              <a:effectLst>
                <a:innerShdw blurRad="101600" dist="762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8B9C23B-E124-D3F3-8818-A53BB033CD49}"/>
                  </a:ext>
                </a:extLst>
              </p:cNvPr>
              <p:cNvSpPr/>
              <p:nvPr/>
            </p:nvSpPr>
            <p:spPr>
              <a:xfrm>
                <a:off x="6816351" y="1992329"/>
                <a:ext cx="2472792" cy="1448554"/>
              </a:xfrm>
              <a:custGeom>
                <a:avLst/>
                <a:gdLst>
                  <a:gd name="connsiteX0" fmla="*/ 1293101 w 3121901"/>
                  <a:gd name="connsiteY0" fmla="*/ 0 h 1828800"/>
                  <a:gd name="connsiteX1" fmla="*/ 3121901 w 3121901"/>
                  <a:gd name="connsiteY1" fmla="*/ 0 h 1828800"/>
                  <a:gd name="connsiteX2" fmla="*/ 2901175 w 3121901"/>
                  <a:gd name="connsiteY2" fmla="*/ 871715 h 1828800"/>
                  <a:gd name="connsiteX3" fmla="*/ 2875243 w 3121901"/>
                  <a:gd name="connsiteY3" fmla="*/ 914400 h 1828800"/>
                  <a:gd name="connsiteX4" fmla="*/ 2809571 w 3121901"/>
                  <a:gd name="connsiteY4" fmla="*/ 1022499 h 1828800"/>
                  <a:gd name="connsiteX5" fmla="*/ 1293101 w 3121901"/>
                  <a:gd name="connsiteY5" fmla="*/ 1828800 h 1828800"/>
                  <a:gd name="connsiteX6" fmla="*/ 668987 w 3121901"/>
                  <a:gd name="connsiteY6" fmla="*/ 1828800 h 1828800"/>
                  <a:gd name="connsiteX7" fmla="*/ 94585 w 3121901"/>
                  <a:gd name="connsiteY7" fmla="*/ 610808 h 1828800"/>
                  <a:gd name="connsiteX8" fmla="*/ 0 w 3121901"/>
                  <a:gd name="connsiteY8" fmla="*/ 540078 h 1828800"/>
                  <a:gd name="connsiteX9" fmla="*/ 63457 w 3121901"/>
                  <a:gd name="connsiteY9" fmla="*/ 475089 h 1828800"/>
                  <a:gd name="connsiteX10" fmla="*/ 1293101 w 3121901"/>
                  <a:gd name="connsiteY10" fmla="*/ 0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21901" h="1828800">
                    <a:moveTo>
                      <a:pt x="1293101" y="0"/>
                    </a:moveTo>
                    <a:lnTo>
                      <a:pt x="3121901" y="0"/>
                    </a:lnTo>
                    <a:cubicBezTo>
                      <a:pt x="3121901" y="315631"/>
                      <a:pt x="3041942" y="612586"/>
                      <a:pt x="2901175" y="871715"/>
                    </a:cubicBezTo>
                    <a:lnTo>
                      <a:pt x="2875243" y="914400"/>
                    </a:lnTo>
                    <a:lnTo>
                      <a:pt x="2809571" y="1022499"/>
                    </a:lnTo>
                    <a:cubicBezTo>
                      <a:pt x="2480922" y="1508963"/>
                      <a:pt x="1924362" y="1828800"/>
                      <a:pt x="1293101" y="1828800"/>
                    </a:cubicBezTo>
                    <a:lnTo>
                      <a:pt x="668987" y="1828800"/>
                    </a:lnTo>
                    <a:cubicBezTo>
                      <a:pt x="668987" y="1338445"/>
                      <a:pt x="445387" y="900315"/>
                      <a:pt x="94585" y="610808"/>
                    </a:cubicBezTo>
                    <a:lnTo>
                      <a:pt x="0" y="540078"/>
                    </a:lnTo>
                    <a:lnTo>
                      <a:pt x="63457" y="475089"/>
                    </a:lnTo>
                    <a:cubicBezTo>
                      <a:pt x="388229" y="179908"/>
                      <a:pt x="819655" y="0"/>
                      <a:pt x="129310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F25049A-4561-C481-CB67-5506C6CA7651}"/>
                </a:ext>
              </a:extLst>
            </p:cNvPr>
            <p:cNvGrpSpPr/>
            <p:nvPr/>
          </p:nvGrpSpPr>
          <p:grpSpPr>
            <a:xfrm>
              <a:off x="2902859" y="3440883"/>
              <a:ext cx="2897107" cy="1448554"/>
              <a:chOff x="2902859" y="3440883"/>
              <a:chExt cx="2897107" cy="1448554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EF806FDC-1198-F0CD-EFDD-0A72624E001B}"/>
                  </a:ext>
                </a:extLst>
              </p:cNvPr>
              <p:cNvSpPr/>
              <p:nvPr/>
            </p:nvSpPr>
            <p:spPr>
              <a:xfrm>
                <a:off x="4845760" y="3440883"/>
                <a:ext cx="954206" cy="1020770"/>
              </a:xfrm>
              <a:custGeom>
                <a:avLst/>
                <a:gdLst>
                  <a:gd name="connsiteX0" fmla="*/ 0 w 1204686"/>
                  <a:gd name="connsiteY0" fmla="*/ 0 h 1288722"/>
                  <a:gd name="connsiteX1" fmla="*/ 1204686 w 1204686"/>
                  <a:gd name="connsiteY1" fmla="*/ 0 h 1288722"/>
                  <a:gd name="connsiteX2" fmla="*/ 983960 w 1204686"/>
                  <a:gd name="connsiteY2" fmla="*/ 871715 h 1288722"/>
                  <a:gd name="connsiteX3" fmla="*/ 958028 w 1204686"/>
                  <a:gd name="connsiteY3" fmla="*/ 914400 h 1288722"/>
                  <a:gd name="connsiteX4" fmla="*/ 892356 w 1204686"/>
                  <a:gd name="connsiteY4" fmla="*/ 1022499 h 1288722"/>
                  <a:gd name="connsiteX5" fmla="*/ 758729 w 1204686"/>
                  <a:gd name="connsiteY5" fmla="*/ 1196813 h 1288722"/>
                  <a:gd name="connsiteX6" fmla="*/ 668987 w 1204686"/>
                  <a:gd name="connsiteY6" fmla="*/ 1288722 h 1288722"/>
                  <a:gd name="connsiteX7" fmla="*/ 574402 w 1204686"/>
                  <a:gd name="connsiteY7" fmla="*/ 1217992 h 1288722"/>
                  <a:gd name="connsiteX8" fmla="*/ 0 w 1204686"/>
                  <a:gd name="connsiteY8" fmla="*/ 0 h 1288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04686" h="1288722">
                    <a:moveTo>
                      <a:pt x="0" y="0"/>
                    </a:moveTo>
                    <a:lnTo>
                      <a:pt x="1204686" y="0"/>
                    </a:lnTo>
                    <a:cubicBezTo>
                      <a:pt x="1204686" y="315630"/>
                      <a:pt x="1124727" y="612586"/>
                      <a:pt x="983960" y="871715"/>
                    </a:cubicBezTo>
                    <a:lnTo>
                      <a:pt x="958028" y="914400"/>
                    </a:lnTo>
                    <a:lnTo>
                      <a:pt x="892356" y="1022499"/>
                    </a:lnTo>
                    <a:cubicBezTo>
                      <a:pt x="851275" y="1083307"/>
                      <a:pt x="806632" y="1141512"/>
                      <a:pt x="758729" y="1196813"/>
                    </a:cubicBezTo>
                    <a:lnTo>
                      <a:pt x="668987" y="1288722"/>
                    </a:lnTo>
                    <a:lnTo>
                      <a:pt x="574402" y="1217992"/>
                    </a:lnTo>
                    <a:cubicBezTo>
                      <a:pt x="223600" y="928486"/>
                      <a:pt x="0" y="490355"/>
                      <a:pt x="0" y="0"/>
                    </a:cubicBezTo>
                    <a:close/>
                  </a:path>
                </a:pathLst>
              </a:custGeom>
              <a:solidFill>
                <a:srgbClr val="CC00CC"/>
              </a:solidFill>
              <a:ln>
                <a:noFill/>
              </a:ln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C0CC841-7288-3B65-CEF7-D678CE18512B}"/>
                  </a:ext>
                </a:extLst>
              </p:cNvPr>
              <p:cNvSpPr/>
              <p:nvPr/>
            </p:nvSpPr>
            <p:spPr>
              <a:xfrm>
                <a:off x="2902859" y="3440883"/>
                <a:ext cx="2472792" cy="1448554"/>
              </a:xfrm>
              <a:custGeom>
                <a:avLst/>
                <a:gdLst>
                  <a:gd name="connsiteX0" fmla="*/ 1828800 w 3121901"/>
                  <a:gd name="connsiteY0" fmla="*/ 0 h 1828800"/>
                  <a:gd name="connsiteX1" fmla="*/ 2452914 w 3121901"/>
                  <a:gd name="connsiteY1" fmla="*/ 0 h 1828800"/>
                  <a:gd name="connsiteX2" fmla="*/ 3027316 w 3121901"/>
                  <a:gd name="connsiteY2" fmla="*/ 1217992 h 1828800"/>
                  <a:gd name="connsiteX3" fmla="*/ 3121901 w 3121901"/>
                  <a:gd name="connsiteY3" fmla="*/ 1288722 h 1828800"/>
                  <a:gd name="connsiteX4" fmla="*/ 3058444 w 3121901"/>
                  <a:gd name="connsiteY4" fmla="*/ 1353711 h 1828800"/>
                  <a:gd name="connsiteX5" fmla="*/ 1828800 w 3121901"/>
                  <a:gd name="connsiteY5" fmla="*/ 1828800 h 1828800"/>
                  <a:gd name="connsiteX6" fmla="*/ 0 w 3121901"/>
                  <a:gd name="connsiteY6" fmla="*/ 1828800 h 1828800"/>
                  <a:gd name="connsiteX7" fmla="*/ 220726 w 3121901"/>
                  <a:gd name="connsiteY7" fmla="*/ 957085 h 1828800"/>
                  <a:gd name="connsiteX8" fmla="*/ 246658 w 3121901"/>
                  <a:gd name="connsiteY8" fmla="*/ 914400 h 1828800"/>
                  <a:gd name="connsiteX9" fmla="*/ 312330 w 3121901"/>
                  <a:gd name="connsiteY9" fmla="*/ 806301 h 1828800"/>
                  <a:gd name="connsiteX10" fmla="*/ 1828800 w 3121901"/>
                  <a:gd name="connsiteY10" fmla="*/ 0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21901" h="1828800">
                    <a:moveTo>
                      <a:pt x="1828800" y="0"/>
                    </a:moveTo>
                    <a:lnTo>
                      <a:pt x="2452914" y="0"/>
                    </a:lnTo>
                    <a:cubicBezTo>
                      <a:pt x="2452914" y="490355"/>
                      <a:pt x="2676514" y="928486"/>
                      <a:pt x="3027316" y="1217992"/>
                    </a:cubicBezTo>
                    <a:lnTo>
                      <a:pt x="3121901" y="1288722"/>
                    </a:lnTo>
                    <a:lnTo>
                      <a:pt x="3058444" y="1353711"/>
                    </a:lnTo>
                    <a:cubicBezTo>
                      <a:pt x="2733672" y="1648892"/>
                      <a:pt x="2302246" y="1828800"/>
                      <a:pt x="1828800" y="1828800"/>
                    </a:cubicBezTo>
                    <a:lnTo>
                      <a:pt x="0" y="1828800"/>
                    </a:lnTo>
                    <a:cubicBezTo>
                      <a:pt x="0" y="1513169"/>
                      <a:pt x="79959" y="1216214"/>
                      <a:pt x="220726" y="957085"/>
                    </a:cubicBezTo>
                    <a:lnTo>
                      <a:pt x="246658" y="914400"/>
                    </a:lnTo>
                    <a:lnTo>
                      <a:pt x="312330" y="806301"/>
                    </a:lnTo>
                    <a:cubicBezTo>
                      <a:pt x="640979" y="319837"/>
                      <a:pt x="1197539" y="0"/>
                      <a:pt x="18288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7BC50E0-961F-0404-47F8-572643571F90}"/>
                </a:ext>
              </a:extLst>
            </p:cNvPr>
            <p:cNvGrpSpPr/>
            <p:nvPr/>
          </p:nvGrpSpPr>
          <p:grpSpPr>
            <a:xfrm>
              <a:off x="6096000" y="3736917"/>
              <a:ext cx="1448554" cy="2897108"/>
              <a:chOff x="6096000" y="3736917"/>
              <a:chExt cx="1448554" cy="2897108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C3915A8-4897-5D53-DAD2-70CA99EA0EEB}"/>
                  </a:ext>
                </a:extLst>
              </p:cNvPr>
              <p:cNvSpPr/>
              <p:nvPr/>
            </p:nvSpPr>
            <p:spPr>
              <a:xfrm>
                <a:off x="6096000" y="3736917"/>
                <a:ext cx="1020770" cy="954206"/>
              </a:xfrm>
              <a:custGeom>
                <a:avLst/>
                <a:gdLst>
                  <a:gd name="connsiteX0" fmla="*/ 0 w 1288722"/>
                  <a:gd name="connsiteY0" fmla="*/ 0 h 1204686"/>
                  <a:gd name="connsiteX1" fmla="*/ 871715 w 1288722"/>
                  <a:gd name="connsiteY1" fmla="*/ 220726 h 1204686"/>
                  <a:gd name="connsiteX2" fmla="*/ 914400 w 1288722"/>
                  <a:gd name="connsiteY2" fmla="*/ 246658 h 1204686"/>
                  <a:gd name="connsiteX3" fmla="*/ 1022499 w 1288722"/>
                  <a:gd name="connsiteY3" fmla="*/ 312330 h 1204686"/>
                  <a:gd name="connsiteX4" fmla="*/ 1196813 w 1288722"/>
                  <a:gd name="connsiteY4" fmla="*/ 445957 h 1204686"/>
                  <a:gd name="connsiteX5" fmla="*/ 1288722 w 1288722"/>
                  <a:gd name="connsiteY5" fmla="*/ 535699 h 1204686"/>
                  <a:gd name="connsiteX6" fmla="*/ 1217992 w 1288722"/>
                  <a:gd name="connsiteY6" fmla="*/ 630284 h 1204686"/>
                  <a:gd name="connsiteX7" fmla="*/ 0 w 1288722"/>
                  <a:gd name="connsiteY7" fmla="*/ 1204686 h 1204686"/>
                  <a:gd name="connsiteX8" fmla="*/ 0 w 1288722"/>
                  <a:gd name="connsiteY8" fmla="*/ 0 h 1204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88722" h="1204686">
                    <a:moveTo>
                      <a:pt x="0" y="0"/>
                    </a:moveTo>
                    <a:cubicBezTo>
                      <a:pt x="315630" y="0"/>
                      <a:pt x="612586" y="79959"/>
                      <a:pt x="871715" y="220726"/>
                    </a:cubicBezTo>
                    <a:lnTo>
                      <a:pt x="914400" y="246658"/>
                    </a:lnTo>
                    <a:lnTo>
                      <a:pt x="1022499" y="312330"/>
                    </a:lnTo>
                    <a:cubicBezTo>
                      <a:pt x="1083307" y="353411"/>
                      <a:pt x="1141512" y="398054"/>
                      <a:pt x="1196813" y="445957"/>
                    </a:cubicBezTo>
                    <a:lnTo>
                      <a:pt x="1288722" y="535699"/>
                    </a:lnTo>
                    <a:lnTo>
                      <a:pt x="1217992" y="630284"/>
                    </a:lnTo>
                    <a:cubicBezTo>
                      <a:pt x="928486" y="981086"/>
                      <a:pt x="490355" y="1204686"/>
                      <a:pt x="0" y="120468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99FF"/>
              </a:solidFill>
              <a:ln>
                <a:noFill/>
              </a:ln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01828B8-7C5F-6E91-23F4-25E202E4B9A0}"/>
                  </a:ext>
                </a:extLst>
              </p:cNvPr>
              <p:cNvSpPr/>
              <p:nvPr/>
            </p:nvSpPr>
            <p:spPr>
              <a:xfrm>
                <a:off x="6096000" y="4161233"/>
                <a:ext cx="1448554" cy="2472792"/>
              </a:xfrm>
              <a:custGeom>
                <a:avLst/>
                <a:gdLst>
                  <a:gd name="connsiteX0" fmla="*/ 1288722 w 1828800"/>
                  <a:gd name="connsiteY0" fmla="*/ 0 h 3121901"/>
                  <a:gd name="connsiteX1" fmla="*/ 1353711 w 1828800"/>
                  <a:gd name="connsiteY1" fmla="*/ 63457 h 3121901"/>
                  <a:gd name="connsiteX2" fmla="*/ 1828800 w 1828800"/>
                  <a:gd name="connsiteY2" fmla="*/ 1293101 h 3121901"/>
                  <a:gd name="connsiteX3" fmla="*/ 1828800 w 1828800"/>
                  <a:gd name="connsiteY3" fmla="*/ 3121901 h 3121901"/>
                  <a:gd name="connsiteX4" fmla="*/ 957085 w 1828800"/>
                  <a:gd name="connsiteY4" fmla="*/ 2901175 h 3121901"/>
                  <a:gd name="connsiteX5" fmla="*/ 914400 w 1828800"/>
                  <a:gd name="connsiteY5" fmla="*/ 2875243 h 3121901"/>
                  <a:gd name="connsiteX6" fmla="*/ 806301 w 1828800"/>
                  <a:gd name="connsiteY6" fmla="*/ 2809571 h 3121901"/>
                  <a:gd name="connsiteX7" fmla="*/ 0 w 1828800"/>
                  <a:gd name="connsiteY7" fmla="*/ 1293101 h 3121901"/>
                  <a:gd name="connsiteX8" fmla="*/ 0 w 1828800"/>
                  <a:gd name="connsiteY8" fmla="*/ 668987 h 3121901"/>
                  <a:gd name="connsiteX9" fmla="*/ 1217992 w 1828800"/>
                  <a:gd name="connsiteY9" fmla="*/ 94585 h 3121901"/>
                  <a:gd name="connsiteX10" fmla="*/ 1288722 w 1828800"/>
                  <a:gd name="connsiteY10" fmla="*/ 0 h 31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28800" h="3121901">
                    <a:moveTo>
                      <a:pt x="1288722" y="0"/>
                    </a:moveTo>
                    <a:lnTo>
                      <a:pt x="1353711" y="63457"/>
                    </a:lnTo>
                    <a:cubicBezTo>
                      <a:pt x="1648892" y="388229"/>
                      <a:pt x="1828800" y="819655"/>
                      <a:pt x="1828800" y="1293101"/>
                    </a:cubicBezTo>
                    <a:lnTo>
                      <a:pt x="1828800" y="3121901"/>
                    </a:lnTo>
                    <a:cubicBezTo>
                      <a:pt x="1513169" y="3121901"/>
                      <a:pt x="1216214" y="3041942"/>
                      <a:pt x="957085" y="2901175"/>
                    </a:cubicBezTo>
                    <a:lnTo>
                      <a:pt x="914400" y="2875243"/>
                    </a:lnTo>
                    <a:lnTo>
                      <a:pt x="806301" y="2809571"/>
                    </a:lnTo>
                    <a:cubicBezTo>
                      <a:pt x="319837" y="2480922"/>
                      <a:pt x="0" y="1924362"/>
                      <a:pt x="0" y="1293101"/>
                    </a:cubicBezTo>
                    <a:lnTo>
                      <a:pt x="0" y="668987"/>
                    </a:lnTo>
                    <a:cubicBezTo>
                      <a:pt x="490355" y="668987"/>
                      <a:pt x="928486" y="445387"/>
                      <a:pt x="1217992" y="94585"/>
                    </a:cubicBezTo>
                    <a:lnTo>
                      <a:pt x="1288722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981F60-D87F-3FFD-B7B7-E9F3B169097D}"/>
                </a:ext>
              </a:extLst>
            </p:cNvPr>
            <p:cNvSpPr txBox="1"/>
            <p:nvPr/>
          </p:nvSpPr>
          <p:spPr>
            <a:xfrm>
              <a:off x="6133939" y="2848511"/>
              <a:ext cx="1364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01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4D801F-6EFA-0137-BFD6-F887965C1381}"/>
                </a:ext>
              </a:extLst>
            </p:cNvPr>
            <p:cNvSpPr txBox="1"/>
            <p:nvPr/>
          </p:nvSpPr>
          <p:spPr>
            <a:xfrm>
              <a:off x="5765984" y="3913029"/>
              <a:ext cx="1364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02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DB6DB6-FE4E-A78A-3914-C2D0DA784098}"/>
                </a:ext>
              </a:extLst>
            </p:cNvPr>
            <p:cNvSpPr txBox="1"/>
            <p:nvPr/>
          </p:nvSpPr>
          <p:spPr>
            <a:xfrm>
              <a:off x="4658013" y="3568399"/>
              <a:ext cx="1364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03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E57BAF9-21CC-4C51-D4A0-F37B9D51AE3D}"/>
                </a:ext>
              </a:extLst>
            </p:cNvPr>
            <p:cNvSpPr txBox="1"/>
            <p:nvPr/>
          </p:nvSpPr>
          <p:spPr>
            <a:xfrm>
              <a:off x="4903627" y="2488336"/>
              <a:ext cx="13648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RUSSO ONE" panose="02000503050000020004" pitchFamily="2" charset="0"/>
                </a:rPr>
                <a:t>04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69AAEBA-7BCE-445E-AC48-06E008C8A1E2}"/>
              </a:ext>
            </a:extLst>
          </p:cNvPr>
          <p:cNvSpPr txBox="1"/>
          <p:nvPr/>
        </p:nvSpPr>
        <p:spPr>
          <a:xfrm>
            <a:off x="7284831" y="2114890"/>
            <a:ext cx="1772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General Sans Semibold" pitchFamily="50" charset="0"/>
              </a:rPr>
              <a:t>HEADING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360FA1-B94E-D3EA-4AE5-D060138CCFDC}"/>
              </a:ext>
            </a:extLst>
          </p:cNvPr>
          <p:cNvSpPr txBox="1"/>
          <p:nvPr/>
        </p:nvSpPr>
        <p:spPr>
          <a:xfrm>
            <a:off x="4469251" y="916781"/>
            <a:ext cx="13648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General Sans Semibold" pitchFamily="50" charset="0"/>
              </a:rPr>
              <a:t>HEADING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AEC678-C4D2-22CD-ED9F-9F0CD92E5F2E}"/>
              </a:ext>
            </a:extLst>
          </p:cNvPr>
          <p:cNvSpPr txBox="1"/>
          <p:nvPr/>
        </p:nvSpPr>
        <p:spPr>
          <a:xfrm>
            <a:off x="6144860" y="4733420"/>
            <a:ext cx="14485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General Sans Semibold" pitchFamily="50" charset="0"/>
              </a:rPr>
              <a:t>HEADING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Type your text in this text box and don’t forget to subscribe 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CDD464-A07F-2A97-C4C6-D046F85D64C8}"/>
              </a:ext>
            </a:extLst>
          </p:cNvPr>
          <p:cNvSpPr txBox="1"/>
          <p:nvPr/>
        </p:nvSpPr>
        <p:spPr>
          <a:xfrm>
            <a:off x="3507551" y="3673803"/>
            <a:ext cx="15387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General Sans Semibold" pitchFamily="50" charset="0"/>
              </a:rPr>
              <a:t>HEADING</a:t>
            </a: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Type your text in this text box and don’t forget to subscribe And also</a:t>
            </a:r>
          </a:p>
        </p:txBody>
      </p:sp>
    </p:spTree>
    <p:extLst>
      <p:ext uri="{BB962C8B-B14F-4D97-AF65-F5344CB8AC3E}">
        <p14:creationId xmlns:p14="http://schemas.microsoft.com/office/powerpoint/2010/main" val="965800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220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General Sans Semibold</vt:lpstr>
      <vt:lpstr>League Spartan Black</vt:lpstr>
      <vt:lpstr>RUSSO ONE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3</cp:revision>
  <dcterms:created xsi:type="dcterms:W3CDTF">2023-11-06T13:50:12Z</dcterms:created>
  <dcterms:modified xsi:type="dcterms:W3CDTF">2024-04-01T09:28:40Z</dcterms:modified>
</cp:coreProperties>
</file>