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26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F804A-0B77-C6BE-5EC2-5BBF4FFB7B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D71B3-136C-15F0-238D-4F6E9EF65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78C3E-D575-247D-3A9A-2548A19EE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35510-57FE-AEC5-0786-180FB59A3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AE207-D40B-BF6E-9220-8C5AAC9D5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8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3EF26-E357-0E7A-E79B-1FF67DA95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703AF8-CB20-059C-0849-D8B1A0E81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5FDDA-911D-18F0-671F-75AD4B136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CFA60-D7AD-B671-C3DE-294A6CDE0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41F0B-85F4-280D-64AF-7AF2F41E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5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3DA893-280B-6CB9-0A96-8FD6A46BF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BE6C5-FDB6-0BBA-7AFA-1D53FB9CA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9197A-A913-2228-6ED1-6F61A9E4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9DC99-539F-370E-B1BD-ECB55398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75A33-4268-75E3-B5EF-6FE3C5EBE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78790-155B-AB11-6431-C9EE7A25B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4D2F7-3863-F62C-B414-EEE3D1BA5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04D4B-8853-AEF2-7CE6-F811B665E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E8B5B-A6A9-656B-0673-C15730C6F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6AB1C-D8DB-C2A1-6E9A-451CCFEC9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6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FEA63-4F15-0382-09ED-34FA6C1B3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749A8-17A1-358E-C164-1D2A5FFF7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D4B01-CFD2-9DA8-280B-4D2D9D093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8887C-E91B-1128-A783-0DBEBC61A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D14F3-4B5B-C618-CB5E-AC69A683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68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8D6E8-7E66-AB3F-DFF5-CFFEF8C8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AE441-7DBC-E693-CCF1-DA6F74F8C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67369-50AF-D156-83BE-FD56E58CB0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EAA466-498D-E341-04D1-BB7F37610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58C16-0EA1-2CC3-5A56-48F7D7832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D06BE-F6FC-182E-E4A6-8A8C7FFF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44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D379-48E2-022C-E8CA-3CBE68C6F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35912-3F20-1BC8-5CCF-983D86ED0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594D29-2B3A-ED78-1A4C-EEFD3439E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D9B3F-AA7E-F31C-B950-CA9CA866AB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816592-A658-B462-9698-4F50320AB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B424DD-93E1-3A72-0E98-973EFDA8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7F7881-C02F-08D5-3610-A9A7EC12D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737494-0CD8-1E88-74A1-E7D8D3768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5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65283-FBB3-EF56-C247-B48AB9150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830EFE-6F2E-2177-3E23-1D6F0228B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176A5D-0143-B64C-40F5-073D6715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0D92D-5578-3434-7248-BBD0427FF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6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E5734D-57AF-D4DC-7328-56839DEDB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060CF6-069B-3227-61D4-BDA67442C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36E41-DE71-E639-5848-4476E736A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27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F74DE-E169-3A37-ACB0-46C635282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AF23F-1019-BE90-95C0-3E6D0871A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54CFD-F626-D043-F206-A8D2FC00E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BB5D0-E20E-9FF0-6231-54B4A12F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CE8A3-0AFB-DAFC-995E-57933E499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49C79-0441-E13F-4562-02133B252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89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15D17-52C4-CE34-03D5-3C7642A70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592063-40D0-75AD-9082-15E004292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548ADD-57BF-FCF9-786A-415C49662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FAB49-8C2A-EACD-88A1-17F50675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68407-55A4-EF05-8571-4AB1EEE88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437CE-36DA-2A76-259C-91D1C582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3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422156-EC35-4ADD-92EA-8946BB1B3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31874-B0CF-C28A-C13C-665F7B7AF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41651-69E7-D175-9107-697D365BF0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CA305-C745-4271-9992-7ED1F08D50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7D63B-0D4C-17F7-9A29-99A37743F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F8A62-96F9-9F7C-0CC7-C6DED73E11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7D3ED-92DC-4556-BC67-F199CB63B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35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TfpfC-jRj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2070100" y="2521059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https://www.youtube.com/watch?v=kTfpfC-jRjI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: Rounded Corners 6">
            <a:extLst>
              <a:ext uri="{FF2B5EF4-FFF2-40B4-BE49-F238E27FC236}">
                <a16:creationId xmlns:a16="http://schemas.microsoft.com/office/drawing/2014/main" id="{B5F6A5DA-5A89-6C15-216D-BC9CB8B85AF6}"/>
              </a:ext>
            </a:extLst>
          </p:cNvPr>
          <p:cNvSpPr/>
          <p:nvPr/>
        </p:nvSpPr>
        <p:spPr>
          <a:xfrm>
            <a:off x="325628" y="482600"/>
            <a:ext cx="1075944" cy="5892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: Rounded Corners 8">
            <a:extLst>
              <a:ext uri="{FF2B5EF4-FFF2-40B4-BE49-F238E27FC236}">
                <a16:creationId xmlns:a16="http://schemas.microsoft.com/office/drawing/2014/main" id="{BAC7E90B-109C-72E5-DA42-524A90F4A8B8}"/>
              </a:ext>
            </a:extLst>
          </p:cNvPr>
          <p:cNvSpPr/>
          <p:nvPr/>
        </p:nvSpPr>
        <p:spPr>
          <a:xfrm>
            <a:off x="1487424" y="1371600"/>
            <a:ext cx="1075944" cy="4114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38096A-0216-040B-7C20-484EF52A4FE6}"/>
              </a:ext>
            </a:extLst>
          </p:cNvPr>
          <p:cNvSpPr/>
          <p:nvPr/>
        </p:nvSpPr>
        <p:spPr>
          <a:xfrm>
            <a:off x="2649220" y="825500"/>
            <a:ext cx="1075944" cy="5207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060EF38-5ECC-B907-7DA1-4F95E92AB77B}"/>
              </a:ext>
            </a:extLst>
          </p:cNvPr>
          <p:cNvSpPr/>
          <p:nvPr/>
        </p:nvSpPr>
        <p:spPr>
          <a:xfrm>
            <a:off x="3811016" y="1689100"/>
            <a:ext cx="1075944" cy="3479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5706C06-4A90-A26F-47E7-9D00EE9C50E6}"/>
              </a:ext>
            </a:extLst>
          </p:cNvPr>
          <p:cNvSpPr/>
          <p:nvPr/>
        </p:nvSpPr>
        <p:spPr>
          <a:xfrm>
            <a:off x="4972812" y="2006600"/>
            <a:ext cx="1075944" cy="2844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043BBED-A5C3-E0F3-24C8-A38FCF291735}"/>
              </a:ext>
            </a:extLst>
          </p:cNvPr>
          <p:cNvSpPr/>
          <p:nvPr/>
        </p:nvSpPr>
        <p:spPr>
          <a:xfrm>
            <a:off x="6134608" y="825500"/>
            <a:ext cx="1075944" cy="5207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05406B-825D-945A-2160-3DFAAFB95C8C}"/>
              </a:ext>
            </a:extLst>
          </p:cNvPr>
          <p:cNvSpPr/>
          <p:nvPr/>
        </p:nvSpPr>
        <p:spPr>
          <a:xfrm>
            <a:off x="7296404" y="1168400"/>
            <a:ext cx="1075944" cy="4521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4144170-E1E5-17B1-E05A-DC24E4615A11}"/>
              </a:ext>
            </a:extLst>
          </p:cNvPr>
          <p:cNvSpPr/>
          <p:nvPr/>
        </p:nvSpPr>
        <p:spPr>
          <a:xfrm>
            <a:off x="8458200" y="203200"/>
            <a:ext cx="1075944" cy="64516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7728FC4-50FD-1373-C993-F272F96161CD}"/>
              </a:ext>
            </a:extLst>
          </p:cNvPr>
          <p:cNvSpPr/>
          <p:nvPr/>
        </p:nvSpPr>
        <p:spPr>
          <a:xfrm>
            <a:off x="9619996" y="1257300"/>
            <a:ext cx="1075944" cy="43434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A61904B-A310-D68E-0E7C-34D3729A30C6}"/>
              </a:ext>
            </a:extLst>
          </p:cNvPr>
          <p:cNvSpPr/>
          <p:nvPr/>
        </p:nvSpPr>
        <p:spPr>
          <a:xfrm>
            <a:off x="10781792" y="1778000"/>
            <a:ext cx="1075944" cy="3302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71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: Rounded Corners 3">
            <a:extLst>
              <a:ext uri="{FF2B5EF4-FFF2-40B4-BE49-F238E27FC236}">
                <a16:creationId xmlns:a16="http://schemas.microsoft.com/office/drawing/2014/main" id="{01889F14-102F-6AA8-2E25-D1B211445138}"/>
              </a:ext>
            </a:extLst>
          </p:cNvPr>
          <p:cNvSpPr/>
          <p:nvPr/>
        </p:nvSpPr>
        <p:spPr>
          <a:xfrm>
            <a:off x="325628" y="1257300"/>
            <a:ext cx="1075944" cy="43434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" name="Rectangle: Rounded Corners 4">
            <a:extLst>
              <a:ext uri="{FF2B5EF4-FFF2-40B4-BE49-F238E27FC236}">
                <a16:creationId xmlns:a16="http://schemas.microsoft.com/office/drawing/2014/main" id="{8CBE06A0-2506-C290-AA6C-24080EF555BD}"/>
              </a:ext>
            </a:extLst>
          </p:cNvPr>
          <p:cNvSpPr/>
          <p:nvPr/>
        </p:nvSpPr>
        <p:spPr>
          <a:xfrm>
            <a:off x="1487424" y="203200"/>
            <a:ext cx="1075944" cy="64516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" name="Rectangle: Rounded Corners 5">
            <a:extLst>
              <a:ext uri="{FF2B5EF4-FFF2-40B4-BE49-F238E27FC236}">
                <a16:creationId xmlns:a16="http://schemas.microsoft.com/office/drawing/2014/main" id="{C8FBE0D9-B082-F5A7-2E8E-3E3CCECB15E3}"/>
              </a:ext>
            </a:extLst>
          </p:cNvPr>
          <p:cNvSpPr/>
          <p:nvPr/>
        </p:nvSpPr>
        <p:spPr>
          <a:xfrm>
            <a:off x="2649220" y="1511300"/>
            <a:ext cx="1075944" cy="38354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: Rounded Corners 6">
            <a:extLst>
              <a:ext uri="{FF2B5EF4-FFF2-40B4-BE49-F238E27FC236}">
                <a16:creationId xmlns:a16="http://schemas.microsoft.com/office/drawing/2014/main" id="{AC02B2DE-64A1-B6C2-7C25-9136BC7852A6}"/>
              </a:ext>
            </a:extLst>
          </p:cNvPr>
          <p:cNvSpPr/>
          <p:nvPr/>
        </p:nvSpPr>
        <p:spPr>
          <a:xfrm>
            <a:off x="3811016" y="2197100"/>
            <a:ext cx="1075944" cy="2463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: Rounded Corners 7">
            <a:extLst>
              <a:ext uri="{FF2B5EF4-FFF2-40B4-BE49-F238E27FC236}">
                <a16:creationId xmlns:a16="http://schemas.microsoft.com/office/drawing/2014/main" id="{B4FE8080-73EE-6290-C9A0-56E278ED2E36}"/>
              </a:ext>
            </a:extLst>
          </p:cNvPr>
          <p:cNvSpPr/>
          <p:nvPr/>
        </p:nvSpPr>
        <p:spPr>
          <a:xfrm>
            <a:off x="4972812" y="88900"/>
            <a:ext cx="1075944" cy="6680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: Rounded Corners 8">
            <a:extLst>
              <a:ext uri="{FF2B5EF4-FFF2-40B4-BE49-F238E27FC236}">
                <a16:creationId xmlns:a16="http://schemas.microsoft.com/office/drawing/2014/main" id="{7B16A7BB-8015-38B9-A04F-D4084AF36FF6}"/>
              </a:ext>
            </a:extLst>
          </p:cNvPr>
          <p:cNvSpPr/>
          <p:nvPr/>
        </p:nvSpPr>
        <p:spPr>
          <a:xfrm>
            <a:off x="6134608" y="1612900"/>
            <a:ext cx="1075944" cy="3632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088C52-767B-DF80-20BE-583C41A29739}"/>
              </a:ext>
            </a:extLst>
          </p:cNvPr>
          <p:cNvSpPr/>
          <p:nvPr/>
        </p:nvSpPr>
        <p:spPr>
          <a:xfrm>
            <a:off x="7296404" y="2476500"/>
            <a:ext cx="1075944" cy="1905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FA5CC09-76EC-65E0-5423-95C6103D46DD}"/>
              </a:ext>
            </a:extLst>
          </p:cNvPr>
          <p:cNvSpPr/>
          <p:nvPr/>
        </p:nvSpPr>
        <p:spPr>
          <a:xfrm>
            <a:off x="8458200" y="1612900"/>
            <a:ext cx="1075944" cy="3632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1C33E97-D2F3-3C8F-4E95-EF68B1AD88EA}"/>
              </a:ext>
            </a:extLst>
          </p:cNvPr>
          <p:cNvSpPr/>
          <p:nvPr/>
        </p:nvSpPr>
        <p:spPr>
          <a:xfrm>
            <a:off x="9619996" y="317500"/>
            <a:ext cx="1075944" cy="6223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D498124-1627-BD7A-8E0B-186CFFB1580F}"/>
              </a:ext>
            </a:extLst>
          </p:cNvPr>
          <p:cNvSpPr/>
          <p:nvPr/>
        </p:nvSpPr>
        <p:spPr>
          <a:xfrm>
            <a:off x="10781792" y="635000"/>
            <a:ext cx="1075944" cy="5588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82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BCD8"/>
            </a:gs>
            <a:gs pos="100000">
              <a:srgbClr val="B3DFE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: Rounded Corners 3">
            <a:extLst>
              <a:ext uri="{FF2B5EF4-FFF2-40B4-BE49-F238E27FC236}">
                <a16:creationId xmlns:a16="http://schemas.microsoft.com/office/drawing/2014/main" id="{776BDAAF-DEA4-0F71-5502-D275E27FF734}"/>
              </a:ext>
            </a:extLst>
          </p:cNvPr>
          <p:cNvSpPr/>
          <p:nvPr/>
        </p:nvSpPr>
        <p:spPr>
          <a:xfrm>
            <a:off x="325628" y="635000"/>
            <a:ext cx="1075944" cy="5588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" name="Rectangle: Rounded Corners 4">
            <a:extLst>
              <a:ext uri="{FF2B5EF4-FFF2-40B4-BE49-F238E27FC236}">
                <a16:creationId xmlns:a16="http://schemas.microsoft.com/office/drawing/2014/main" id="{1E0CEDC8-A87E-F3F8-AC42-9603D173B2B2}"/>
              </a:ext>
            </a:extLst>
          </p:cNvPr>
          <p:cNvSpPr/>
          <p:nvPr/>
        </p:nvSpPr>
        <p:spPr>
          <a:xfrm>
            <a:off x="1487424" y="1117600"/>
            <a:ext cx="1075944" cy="4622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" name="Rectangle: Rounded Corners 5">
            <a:extLst>
              <a:ext uri="{FF2B5EF4-FFF2-40B4-BE49-F238E27FC236}">
                <a16:creationId xmlns:a16="http://schemas.microsoft.com/office/drawing/2014/main" id="{770BED2D-47DD-2A09-CC90-D475FCAF8E34}"/>
              </a:ext>
            </a:extLst>
          </p:cNvPr>
          <p:cNvSpPr/>
          <p:nvPr/>
        </p:nvSpPr>
        <p:spPr>
          <a:xfrm>
            <a:off x="2649220" y="228600"/>
            <a:ext cx="1075944" cy="6400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: Rounded Corners 6">
            <a:extLst>
              <a:ext uri="{FF2B5EF4-FFF2-40B4-BE49-F238E27FC236}">
                <a16:creationId xmlns:a16="http://schemas.microsoft.com/office/drawing/2014/main" id="{EEAEB67E-3EBD-8FC3-B90F-75E3EB7D13FC}"/>
              </a:ext>
            </a:extLst>
          </p:cNvPr>
          <p:cNvSpPr/>
          <p:nvPr/>
        </p:nvSpPr>
        <p:spPr>
          <a:xfrm>
            <a:off x="3811016" y="1244600"/>
            <a:ext cx="1075944" cy="4368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: Rounded Corners 7">
            <a:extLst>
              <a:ext uri="{FF2B5EF4-FFF2-40B4-BE49-F238E27FC236}">
                <a16:creationId xmlns:a16="http://schemas.microsoft.com/office/drawing/2014/main" id="{E10D11FD-5D31-4CA3-75A6-A2BD5F6BA4D1}"/>
              </a:ext>
            </a:extLst>
          </p:cNvPr>
          <p:cNvSpPr/>
          <p:nvPr/>
        </p:nvSpPr>
        <p:spPr>
          <a:xfrm>
            <a:off x="4972812" y="2108200"/>
            <a:ext cx="1075944" cy="26416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: Rounded Corners 8">
            <a:extLst>
              <a:ext uri="{FF2B5EF4-FFF2-40B4-BE49-F238E27FC236}">
                <a16:creationId xmlns:a16="http://schemas.microsoft.com/office/drawing/2014/main" id="{8899B1F9-5040-A5F4-2D3B-742491EFBE77}"/>
              </a:ext>
            </a:extLst>
          </p:cNvPr>
          <p:cNvSpPr/>
          <p:nvPr/>
        </p:nvSpPr>
        <p:spPr>
          <a:xfrm>
            <a:off x="6134608" y="1028700"/>
            <a:ext cx="1075944" cy="48006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8E4A66-85A0-2FFB-62F1-D4D21F776B99}"/>
              </a:ext>
            </a:extLst>
          </p:cNvPr>
          <p:cNvSpPr/>
          <p:nvPr/>
        </p:nvSpPr>
        <p:spPr>
          <a:xfrm>
            <a:off x="7296404" y="139700"/>
            <a:ext cx="1075944" cy="65786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BED6C4A-7584-9303-46D0-5430A930C029}"/>
              </a:ext>
            </a:extLst>
          </p:cNvPr>
          <p:cNvSpPr/>
          <p:nvPr/>
        </p:nvSpPr>
        <p:spPr>
          <a:xfrm>
            <a:off x="8458200" y="1930400"/>
            <a:ext cx="1075944" cy="2997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7B7BECF-8092-38D5-B671-A5CCC73EB6EF}"/>
              </a:ext>
            </a:extLst>
          </p:cNvPr>
          <p:cNvSpPr/>
          <p:nvPr/>
        </p:nvSpPr>
        <p:spPr>
          <a:xfrm>
            <a:off x="9619996" y="1244600"/>
            <a:ext cx="1075944" cy="4368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FFA69A4-B7DF-4E52-CBF8-1B7ACFFDA7D9}"/>
              </a:ext>
            </a:extLst>
          </p:cNvPr>
          <p:cNvSpPr/>
          <p:nvPr/>
        </p:nvSpPr>
        <p:spPr>
          <a:xfrm>
            <a:off x="10781792" y="1930400"/>
            <a:ext cx="1075944" cy="2997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0" dist="508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20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23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3</cp:revision>
  <dcterms:created xsi:type="dcterms:W3CDTF">2023-10-31T06:54:47Z</dcterms:created>
  <dcterms:modified xsi:type="dcterms:W3CDTF">2024-04-01T10:53:27Z</dcterms:modified>
</cp:coreProperties>
</file>